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62FC-BC5D-4107-9758-64BE26BE4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7171D-34D7-48CC-9C07-EC9CA0760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E3301-C46A-4130-97A1-938CEF6E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7EB6-AE48-4E07-8F04-A83AF4DD733E}" type="datetimeFigureOut">
              <a:rPr lang="en-ID" smtClean="0"/>
              <a:t>18/12/2021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63CA7-A1EE-47D4-9A31-1B69410E4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F52C3-B716-4E6F-95CB-E12FCA5BE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256C-AFDD-4A24-89AF-C48340D26E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246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45379-E579-460D-BF20-EFDCA8A5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BE1BC-076C-4FAE-85AB-1D14DE5F2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232BE-AF38-43FF-B4BD-CAB198497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7EB6-AE48-4E07-8F04-A83AF4DD733E}" type="datetimeFigureOut">
              <a:rPr lang="en-ID" smtClean="0"/>
              <a:t>18/12/2021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41371-0B14-41AF-B062-6B80237B2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43561-4538-4D93-BC65-CF06FF1A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256C-AFDD-4A24-89AF-C48340D26E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333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3E1E66-8A79-41FF-A756-BA83AD4A5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5CE35-F31C-4412-826C-D20D848A5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2C04F-CA00-4B11-8CCE-F96990316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7EB6-AE48-4E07-8F04-A83AF4DD733E}" type="datetimeFigureOut">
              <a:rPr lang="en-ID" smtClean="0"/>
              <a:t>18/12/2021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BF485-5E76-4817-8112-590971B9B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121F1-AFAD-4CAE-83E8-2D45BB1B8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256C-AFDD-4A24-89AF-C48340D26E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572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23A56-B5CD-48A1-81D2-DF785DFCC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7B39D-CD11-4AE0-A85F-0178CECAE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A1B7C-5139-4CB9-BC19-BF7AA113F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7EB6-AE48-4E07-8F04-A83AF4DD733E}" type="datetimeFigureOut">
              <a:rPr lang="en-ID" smtClean="0"/>
              <a:t>18/12/2021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78D7E-258F-4F2B-8F0A-812935D51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476F2-7FBB-48E5-91D8-CDEC01A4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256C-AFDD-4A24-89AF-C48340D26E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409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217F-FCD3-4269-A2BE-400BF033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6BCEA-F3CF-4887-8F7C-FB0BBF68E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7D7B9-95ED-42B1-B433-B997512CD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7EB6-AE48-4E07-8F04-A83AF4DD733E}" type="datetimeFigureOut">
              <a:rPr lang="en-ID" smtClean="0"/>
              <a:t>18/12/2021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DED6-D71D-4F2E-A94B-A19AF5A0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8D29D-1436-4A9F-8307-2555B6B7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256C-AFDD-4A24-89AF-C48340D26E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891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798D-1343-480C-BEEC-EB768A2F1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391AF-42C4-43B7-8968-2F53B4877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2DCF2-7E33-49C8-9F2E-7958E23F5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BCC1B-8144-42ED-B553-BC3B8D7DD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7EB6-AE48-4E07-8F04-A83AF4DD733E}" type="datetimeFigureOut">
              <a:rPr lang="en-ID" smtClean="0"/>
              <a:t>18/12/2021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D5FD0-2E9E-41A5-A690-36CB205BA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12440-EC1E-4C30-945D-0098B72FD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256C-AFDD-4A24-89AF-C48340D26E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77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00650-DCFD-4A2D-9313-C6AE0C5B3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39239-516C-4512-B726-CA5641766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43841-23D2-4B7C-BEFC-002A4447A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1F0D5-3E0F-4EFA-B716-61296639C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2354C-BD73-445E-AD17-67623B053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5193AF-B4ED-4BEE-ACB3-7940259F3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7EB6-AE48-4E07-8F04-A83AF4DD733E}" type="datetimeFigureOut">
              <a:rPr lang="en-ID" smtClean="0"/>
              <a:t>18/12/2021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CA069-2CF4-4F21-883B-EAD9537D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60FA98-CE9D-4B66-A57B-98F14332A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256C-AFDD-4A24-89AF-C48340D26E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438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FBECA-3576-4678-9313-B1501C47A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622497-B5E7-4926-8765-0A86B9F1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7EB6-AE48-4E07-8F04-A83AF4DD733E}" type="datetimeFigureOut">
              <a:rPr lang="en-ID" smtClean="0"/>
              <a:t>18/12/2021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C6F93-7C41-41D6-8F39-32C1D53F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0AB6E-1A4B-416C-8C0F-DF93E3C81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256C-AFDD-4A24-89AF-C48340D26E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444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C96D3-8B55-4A6E-AD13-756C219A3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7EB6-AE48-4E07-8F04-A83AF4DD733E}" type="datetimeFigureOut">
              <a:rPr lang="en-ID" smtClean="0"/>
              <a:t>18/12/2021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0EA53E-6E17-4AEB-824C-6EA6C099B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09918-EF9A-4A9D-9367-06030007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256C-AFDD-4A24-89AF-C48340D26E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9255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87851-9061-4E9D-806F-0AB4671C3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43DC9-3F11-4A31-94E7-4CB360B0D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E5137-DFEA-4B43-8BDD-EFB171972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8001F-8D09-4D89-A76D-EB1C08B56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7EB6-AE48-4E07-8F04-A83AF4DD733E}" type="datetimeFigureOut">
              <a:rPr lang="en-ID" smtClean="0"/>
              <a:t>18/12/2021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A580F-62FD-4528-B557-B7909D18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9AA83-D8D7-4481-98C9-53D22EF8C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256C-AFDD-4A24-89AF-C48340D26E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214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820A3-A81F-4B7F-98F5-51F1DD176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596DD3-8ED7-48BF-8BB3-62D10992D9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662DF-A571-4C02-BFEB-E082B6A0B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0C6BD-4ED2-4613-9041-245619030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7EB6-AE48-4E07-8F04-A83AF4DD733E}" type="datetimeFigureOut">
              <a:rPr lang="en-ID" smtClean="0"/>
              <a:t>18/12/2021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A8968-7235-4E15-BE59-9E0E122F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E4AF7-DA5A-4A2A-9910-4237846B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4256C-AFDD-4A24-89AF-C48340D26E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802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86F8F-B9E9-42BD-BCC6-3CF28E3C8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33047-7BE0-4A34-8E6D-181BF7126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EED3D-5143-4B41-BA00-B4FD07002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D7EB6-AE48-4E07-8F04-A83AF4DD733E}" type="datetimeFigureOut">
              <a:rPr lang="en-ID" smtClean="0"/>
              <a:t>18/12/2021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2E901-FD2B-442F-8040-72DBC6E46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29D33-FFCF-491A-A3C8-DEEC8E3FD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4256C-AFDD-4A24-89AF-C48340D26E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500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2CEFC-60B3-4ADE-9F37-41CB452EF0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dobe Caslon Pro" panose="0205050205050A020403" pitchFamily="18" charset="0"/>
              </a:rPr>
              <a:t>User Interface </a:t>
            </a:r>
            <a:r>
              <a:rPr lang="en-US" dirty="0" err="1">
                <a:latin typeface="Adobe Caslon Pro" panose="0205050205050A020403" pitchFamily="18" charset="0"/>
              </a:rPr>
              <a:t>Kalkulator</a:t>
            </a:r>
            <a:r>
              <a:rPr lang="en-US" dirty="0">
                <a:latin typeface="Adobe Caslon Pro" panose="0205050205050A020403" pitchFamily="18" charset="0"/>
              </a:rPr>
              <a:t> </a:t>
            </a:r>
            <a:endParaRPr lang="en-ID" dirty="0">
              <a:latin typeface="Adobe Caslon Pro" panose="0205050205050A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6E8E2-CD67-4FF5-BC33-CE710E6E7C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1800" dirty="0"/>
          </a:p>
          <a:p>
            <a:endParaRPr lang="en-ID" sz="1800" dirty="0"/>
          </a:p>
          <a:p>
            <a:endParaRPr lang="en-ID" sz="1800" dirty="0"/>
          </a:p>
          <a:p>
            <a:endParaRPr lang="en-ID" sz="1800" dirty="0"/>
          </a:p>
          <a:p>
            <a:r>
              <a:rPr lang="en-ID" sz="2600" dirty="0"/>
              <a:t>Muhammad Bilal XII RPL 2 /10</a:t>
            </a:r>
          </a:p>
        </p:txBody>
      </p:sp>
    </p:spTree>
    <p:extLst>
      <p:ext uri="{BB962C8B-B14F-4D97-AF65-F5344CB8AC3E}">
        <p14:creationId xmlns:p14="http://schemas.microsoft.com/office/powerpoint/2010/main" val="641110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41DFB05-5A44-48CB-A1D3-5FF537C513BD}"/>
              </a:ext>
            </a:extLst>
          </p:cNvPr>
          <p:cNvSpPr/>
          <p:nvPr/>
        </p:nvSpPr>
        <p:spPr>
          <a:xfrm>
            <a:off x="803564" y="983673"/>
            <a:ext cx="3491345" cy="5070763"/>
          </a:xfrm>
          <a:prstGeom prst="roundRect">
            <a:avLst>
              <a:gd name="adj" fmla="val 380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3C46FDF-51AF-4CCE-87F3-3D37475E77F5}"/>
              </a:ext>
            </a:extLst>
          </p:cNvPr>
          <p:cNvSpPr/>
          <p:nvPr/>
        </p:nvSpPr>
        <p:spPr>
          <a:xfrm>
            <a:off x="1073727" y="1295406"/>
            <a:ext cx="2951017" cy="101138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376803-BA84-4D48-92B7-38563345117A}"/>
              </a:ext>
            </a:extLst>
          </p:cNvPr>
          <p:cNvSpPr/>
          <p:nvPr/>
        </p:nvSpPr>
        <p:spPr>
          <a:xfrm>
            <a:off x="1066800" y="2493819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7007CC-60C3-416E-9D88-9D69CBED0FB1}"/>
              </a:ext>
            </a:extLst>
          </p:cNvPr>
          <p:cNvSpPr/>
          <p:nvPr/>
        </p:nvSpPr>
        <p:spPr>
          <a:xfrm>
            <a:off x="1808019" y="2493819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/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FBA83-19F4-47C4-8548-07D4D519DC53}"/>
              </a:ext>
            </a:extLst>
          </p:cNvPr>
          <p:cNvSpPr/>
          <p:nvPr/>
        </p:nvSpPr>
        <p:spPr>
          <a:xfrm>
            <a:off x="2580409" y="2493819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*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6EF91B-8FA8-442D-8356-B594327CCE9F}"/>
              </a:ext>
            </a:extLst>
          </p:cNvPr>
          <p:cNvSpPr/>
          <p:nvPr/>
        </p:nvSpPr>
        <p:spPr>
          <a:xfrm>
            <a:off x="3352799" y="2466111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-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2FE278-0B9E-4620-B8C2-A19CC133B9BC}"/>
              </a:ext>
            </a:extLst>
          </p:cNvPr>
          <p:cNvSpPr/>
          <p:nvPr/>
        </p:nvSpPr>
        <p:spPr>
          <a:xfrm>
            <a:off x="1066800" y="3158836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7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hlinkClick r:id="rId2" action="ppaction://hlinksldjump"/>
            <a:extLst>
              <a:ext uri="{FF2B5EF4-FFF2-40B4-BE49-F238E27FC236}">
                <a16:creationId xmlns:a16="http://schemas.microsoft.com/office/drawing/2014/main" id="{35AC3564-9A73-45BC-945C-8B160C9A0338}"/>
              </a:ext>
            </a:extLst>
          </p:cNvPr>
          <p:cNvSpPr/>
          <p:nvPr/>
        </p:nvSpPr>
        <p:spPr>
          <a:xfrm>
            <a:off x="1808019" y="3158836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8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C2C728-A099-4761-80F1-166B35FAD365}"/>
              </a:ext>
            </a:extLst>
          </p:cNvPr>
          <p:cNvSpPr/>
          <p:nvPr/>
        </p:nvSpPr>
        <p:spPr>
          <a:xfrm>
            <a:off x="2580409" y="3158836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9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F12F77-FFF1-4B9C-9BA2-78DBF143482B}"/>
              </a:ext>
            </a:extLst>
          </p:cNvPr>
          <p:cNvSpPr/>
          <p:nvPr/>
        </p:nvSpPr>
        <p:spPr>
          <a:xfrm>
            <a:off x="1066800" y="3837709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41818-B797-4230-8067-6D4D81385160}"/>
              </a:ext>
            </a:extLst>
          </p:cNvPr>
          <p:cNvSpPr/>
          <p:nvPr/>
        </p:nvSpPr>
        <p:spPr>
          <a:xfrm>
            <a:off x="1808019" y="3837709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5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6C8ED-8882-49FC-A94D-43464AEE18C5}"/>
              </a:ext>
            </a:extLst>
          </p:cNvPr>
          <p:cNvSpPr/>
          <p:nvPr/>
        </p:nvSpPr>
        <p:spPr>
          <a:xfrm>
            <a:off x="2580409" y="3837709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6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4335AC-1BC3-4F55-B402-6CC9BB2A093E}"/>
              </a:ext>
            </a:extLst>
          </p:cNvPr>
          <p:cNvSpPr/>
          <p:nvPr/>
        </p:nvSpPr>
        <p:spPr>
          <a:xfrm>
            <a:off x="3352799" y="3158837"/>
            <a:ext cx="665018" cy="1191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+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CE6441-CBB1-4AED-835A-EF237F8BA7EE}"/>
              </a:ext>
            </a:extLst>
          </p:cNvPr>
          <p:cNvSpPr/>
          <p:nvPr/>
        </p:nvSpPr>
        <p:spPr>
          <a:xfrm>
            <a:off x="1066800" y="4502726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427239-C161-4BB1-A6EB-C54A855A4201}"/>
              </a:ext>
            </a:extLst>
          </p:cNvPr>
          <p:cNvSpPr/>
          <p:nvPr/>
        </p:nvSpPr>
        <p:spPr>
          <a:xfrm>
            <a:off x="1808019" y="4502726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8EAAC5-7A22-4533-8377-0143073DD6B8}"/>
              </a:ext>
            </a:extLst>
          </p:cNvPr>
          <p:cNvSpPr/>
          <p:nvPr/>
        </p:nvSpPr>
        <p:spPr>
          <a:xfrm>
            <a:off x="2580409" y="4502726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F5FC75-1064-49F3-B562-D38C1E004EE8}"/>
              </a:ext>
            </a:extLst>
          </p:cNvPr>
          <p:cNvSpPr/>
          <p:nvPr/>
        </p:nvSpPr>
        <p:spPr>
          <a:xfrm>
            <a:off x="1066799" y="5174673"/>
            <a:ext cx="1406237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62D223-071D-429F-803A-5D0430265449}"/>
              </a:ext>
            </a:extLst>
          </p:cNvPr>
          <p:cNvSpPr/>
          <p:nvPr/>
        </p:nvSpPr>
        <p:spPr>
          <a:xfrm>
            <a:off x="2580409" y="5174673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,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38C07D-FC23-491B-85F0-1116BC3C2F36}"/>
              </a:ext>
            </a:extLst>
          </p:cNvPr>
          <p:cNvSpPr/>
          <p:nvPr/>
        </p:nvSpPr>
        <p:spPr>
          <a:xfrm>
            <a:off x="3352799" y="4502727"/>
            <a:ext cx="665018" cy="1184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=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A7E65E-ED20-400C-BB34-74C1C6C5294D}"/>
              </a:ext>
            </a:extLst>
          </p:cNvPr>
          <p:cNvSpPr txBox="1"/>
          <p:nvPr/>
        </p:nvSpPr>
        <p:spPr>
          <a:xfrm>
            <a:off x="5957455" y="983673"/>
            <a:ext cx="4544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Kalkulator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Masukkan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</a:p>
          <a:p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12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41DFB05-5A44-48CB-A1D3-5FF537C513BD}"/>
              </a:ext>
            </a:extLst>
          </p:cNvPr>
          <p:cNvSpPr/>
          <p:nvPr/>
        </p:nvSpPr>
        <p:spPr>
          <a:xfrm>
            <a:off x="803564" y="983673"/>
            <a:ext cx="3491345" cy="5070763"/>
          </a:xfrm>
          <a:prstGeom prst="roundRect">
            <a:avLst>
              <a:gd name="adj" fmla="val 380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3C46FDF-51AF-4CCE-87F3-3D37475E77F5}"/>
              </a:ext>
            </a:extLst>
          </p:cNvPr>
          <p:cNvSpPr/>
          <p:nvPr/>
        </p:nvSpPr>
        <p:spPr>
          <a:xfrm>
            <a:off x="1073727" y="1295406"/>
            <a:ext cx="2951017" cy="101138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dirty="0">
                <a:solidFill>
                  <a:schemeClr val="tx1"/>
                </a:solidFill>
              </a:rPr>
              <a:t>8</a:t>
            </a:r>
            <a:endParaRPr lang="en-ID" sz="36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376803-BA84-4D48-92B7-38563345117A}"/>
              </a:ext>
            </a:extLst>
          </p:cNvPr>
          <p:cNvSpPr/>
          <p:nvPr/>
        </p:nvSpPr>
        <p:spPr>
          <a:xfrm>
            <a:off x="1066800" y="2493819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7007CC-60C3-416E-9D88-9D69CBED0FB1}"/>
              </a:ext>
            </a:extLst>
          </p:cNvPr>
          <p:cNvSpPr/>
          <p:nvPr/>
        </p:nvSpPr>
        <p:spPr>
          <a:xfrm>
            <a:off x="1808019" y="2493819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/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hlinkClick r:id="rId2" action="ppaction://hlinksldjump"/>
            <a:extLst>
              <a:ext uri="{FF2B5EF4-FFF2-40B4-BE49-F238E27FC236}">
                <a16:creationId xmlns:a16="http://schemas.microsoft.com/office/drawing/2014/main" id="{9F6FBA83-19F4-47C4-8548-07D4D519DC53}"/>
              </a:ext>
            </a:extLst>
          </p:cNvPr>
          <p:cNvSpPr/>
          <p:nvPr/>
        </p:nvSpPr>
        <p:spPr>
          <a:xfrm>
            <a:off x="2580409" y="2493819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*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6EF91B-8FA8-442D-8356-B594327CCE9F}"/>
              </a:ext>
            </a:extLst>
          </p:cNvPr>
          <p:cNvSpPr/>
          <p:nvPr/>
        </p:nvSpPr>
        <p:spPr>
          <a:xfrm>
            <a:off x="3352799" y="2466111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-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2FE278-0B9E-4620-B8C2-A19CC133B9BC}"/>
              </a:ext>
            </a:extLst>
          </p:cNvPr>
          <p:cNvSpPr/>
          <p:nvPr/>
        </p:nvSpPr>
        <p:spPr>
          <a:xfrm>
            <a:off x="1066800" y="3158836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7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AC3564-9A73-45BC-945C-8B160C9A0338}"/>
              </a:ext>
            </a:extLst>
          </p:cNvPr>
          <p:cNvSpPr/>
          <p:nvPr/>
        </p:nvSpPr>
        <p:spPr>
          <a:xfrm>
            <a:off x="1808019" y="3158836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8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C2C728-A099-4761-80F1-166B35FAD365}"/>
              </a:ext>
            </a:extLst>
          </p:cNvPr>
          <p:cNvSpPr/>
          <p:nvPr/>
        </p:nvSpPr>
        <p:spPr>
          <a:xfrm>
            <a:off x="2580409" y="3158836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9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F12F77-FFF1-4B9C-9BA2-78DBF143482B}"/>
              </a:ext>
            </a:extLst>
          </p:cNvPr>
          <p:cNvSpPr/>
          <p:nvPr/>
        </p:nvSpPr>
        <p:spPr>
          <a:xfrm>
            <a:off x="1066800" y="3837709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41818-B797-4230-8067-6D4D81385160}"/>
              </a:ext>
            </a:extLst>
          </p:cNvPr>
          <p:cNvSpPr/>
          <p:nvPr/>
        </p:nvSpPr>
        <p:spPr>
          <a:xfrm>
            <a:off x="1808019" y="3837709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5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6C8ED-8882-49FC-A94D-43464AEE18C5}"/>
              </a:ext>
            </a:extLst>
          </p:cNvPr>
          <p:cNvSpPr/>
          <p:nvPr/>
        </p:nvSpPr>
        <p:spPr>
          <a:xfrm>
            <a:off x="2580409" y="3837709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6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4335AC-1BC3-4F55-B402-6CC9BB2A093E}"/>
              </a:ext>
            </a:extLst>
          </p:cNvPr>
          <p:cNvSpPr/>
          <p:nvPr/>
        </p:nvSpPr>
        <p:spPr>
          <a:xfrm>
            <a:off x="3352799" y="3158837"/>
            <a:ext cx="665018" cy="1191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+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CE6441-CBB1-4AED-835A-EF237F8BA7EE}"/>
              </a:ext>
            </a:extLst>
          </p:cNvPr>
          <p:cNvSpPr/>
          <p:nvPr/>
        </p:nvSpPr>
        <p:spPr>
          <a:xfrm>
            <a:off x="1066800" y="4502726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427239-C161-4BB1-A6EB-C54A855A4201}"/>
              </a:ext>
            </a:extLst>
          </p:cNvPr>
          <p:cNvSpPr/>
          <p:nvPr/>
        </p:nvSpPr>
        <p:spPr>
          <a:xfrm>
            <a:off x="1808019" y="4502726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8EAAC5-7A22-4533-8377-0143073DD6B8}"/>
              </a:ext>
            </a:extLst>
          </p:cNvPr>
          <p:cNvSpPr/>
          <p:nvPr/>
        </p:nvSpPr>
        <p:spPr>
          <a:xfrm>
            <a:off x="2580409" y="4502726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F5FC75-1064-49F3-B562-D38C1E004EE8}"/>
              </a:ext>
            </a:extLst>
          </p:cNvPr>
          <p:cNvSpPr/>
          <p:nvPr/>
        </p:nvSpPr>
        <p:spPr>
          <a:xfrm>
            <a:off x="1066799" y="5174673"/>
            <a:ext cx="1406237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62D223-071D-429F-803A-5D0430265449}"/>
              </a:ext>
            </a:extLst>
          </p:cNvPr>
          <p:cNvSpPr/>
          <p:nvPr/>
        </p:nvSpPr>
        <p:spPr>
          <a:xfrm>
            <a:off x="2580409" y="5174673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,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38C07D-FC23-491B-85F0-1116BC3C2F36}"/>
              </a:ext>
            </a:extLst>
          </p:cNvPr>
          <p:cNvSpPr/>
          <p:nvPr/>
        </p:nvSpPr>
        <p:spPr>
          <a:xfrm>
            <a:off x="3352799" y="4502727"/>
            <a:ext cx="665018" cy="1184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=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A7E65E-ED20-400C-BB34-74C1C6C5294D}"/>
              </a:ext>
            </a:extLst>
          </p:cNvPr>
          <p:cNvSpPr txBox="1"/>
          <p:nvPr/>
        </p:nvSpPr>
        <p:spPr>
          <a:xfrm>
            <a:off x="5957455" y="983673"/>
            <a:ext cx="454429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Kalkulator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Masukkan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Masukkan operator kali </a:t>
            </a:r>
          </a:p>
          <a:p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44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41DFB05-5A44-48CB-A1D3-5FF537C513BD}"/>
              </a:ext>
            </a:extLst>
          </p:cNvPr>
          <p:cNvSpPr/>
          <p:nvPr/>
        </p:nvSpPr>
        <p:spPr>
          <a:xfrm>
            <a:off x="803564" y="983673"/>
            <a:ext cx="3491345" cy="5070763"/>
          </a:xfrm>
          <a:prstGeom prst="roundRect">
            <a:avLst>
              <a:gd name="adj" fmla="val 380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3C46FDF-51AF-4CCE-87F3-3D37475E77F5}"/>
              </a:ext>
            </a:extLst>
          </p:cNvPr>
          <p:cNvSpPr/>
          <p:nvPr/>
        </p:nvSpPr>
        <p:spPr>
          <a:xfrm>
            <a:off x="1073727" y="1295406"/>
            <a:ext cx="2951017" cy="101138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dirty="0">
                <a:solidFill>
                  <a:schemeClr val="tx1"/>
                </a:solidFill>
              </a:rPr>
              <a:t>8 x </a:t>
            </a:r>
            <a:endParaRPr lang="en-ID" sz="36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376803-BA84-4D48-92B7-38563345117A}"/>
              </a:ext>
            </a:extLst>
          </p:cNvPr>
          <p:cNvSpPr/>
          <p:nvPr/>
        </p:nvSpPr>
        <p:spPr>
          <a:xfrm>
            <a:off x="1066800" y="2493819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7007CC-60C3-416E-9D88-9D69CBED0FB1}"/>
              </a:ext>
            </a:extLst>
          </p:cNvPr>
          <p:cNvSpPr/>
          <p:nvPr/>
        </p:nvSpPr>
        <p:spPr>
          <a:xfrm>
            <a:off x="1808019" y="2493819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/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FBA83-19F4-47C4-8548-07D4D519DC53}"/>
              </a:ext>
            </a:extLst>
          </p:cNvPr>
          <p:cNvSpPr/>
          <p:nvPr/>
        </p:nvSpPr>
        <p:spPr>
          <a:xfrm>
            <a:off x="2580409" y="2493819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*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6EF91B-8FA8-442D-8356-B594327CCE9F}"/>
              </a:ext>
            </a:extLst>
          </p:cNvPr>
          <p:cNvSpPr/>
          <p:nvPr/>
        </p:nvSpPr>
        <p:spPr>
          <a:xfrm>
            <a:off x="3352799" y="2466111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-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hlinkClick r:id="rId2" action="ppaction://hlinksldjump"/>
            <a:extLst>
              <a:ext uri="{FF2B5EF4-FFF2-40B4-BE49-F238E27FC236}">
                <a16:creationId xmlns:a16="http://schemas.microsoft.com/office/drawing/2014/main" id="{082FE278-0B9E-4620-B8C2-A19CC133B9BC}"/>
              </a:ext>
            </a:extLst>
          </p:cNvPr>
          <p:cNvSpPr/>
          <p:nvPr/>
        </p:nvSpPr>
        <p:spPr>
          <a:xfrm>
            <a:off x="1066800" y="3158836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7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AC3564-9A73-45BC-945C-8B160C9A0338}"/>
              </a:ext>
            </a:extLst>
          </p:cNvPr>
          <p:cNvSpPr/>
          <p:nvPr/>
        </p:nvSpPr>
        <p:spPr>
          <a:xfrm>
            <a:off x="1808019" y="3158836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8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C2C728-A099-4761-80F1-166B35FAD365}"/>
              </a:ext>
            </a:extLst>
          </p:cNvPr>
          <p:cNvSpPr/>
          <p:nvPr/>
        </p:nvSpPr>
        <p:spPr>
          <a:xfrm>
            <a:off x="2580409" y="3158836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9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F12F77-FFF1-4B9C-9BA2-78DBF143482B}"/>
              </a:ext>
            </a:extLst>
          </p:cNvPr>
          <p:cNvSpPr/>
          <p:nvPr/>
        </p:nvSpPr>
        <p:spPr>
          <a:xfrm>
            <a:off x="1066800" y="3837709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41818-B797-4230-8067-6D4D81385160}"/>
              </a:ext>
            </a:extLst>
          </p:cNvPr>
          <p:cNvSpPr/>
          <p:nvPr/>
        </p:nvSpPr>
        <p:spPr>
          <a:xfrm>
            <a:off x="1808019" y="3837709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5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6C8ED-8882-49FC-A94D-43464AEE18C5}"/>
              </a:ext>
            </a:extLst>
          </p:cNvPr>
          <p:cNvSpPr/>
          <p:nvPr/>
        </p:nvSpPr>
        <p:spPr>
          <a:xfrm>
            <a:off x="2580409" y="3837709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6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4335AC-1BC3-4F55-B402-6CC9BB2A093E}"/>
              </a:ext>
            </a:extLst>
          </p:cNvPr>
          <p:cNvSpPr/>
          <p:nvPr/>
        </p:nvSpPr>
        <p:spPr>
          <a:xfrm>
            <a:off x="3352799" y="3158837"/>
            <a:ext cx="665018" cy="1191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+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CE6441-CBB1-4AED-835A-EF237F8BA7EE}"/>
              </a:ext>
            </a:extLst>
          </p:cNvPr>
          <p:cNvSpPr/>
          <p:nvPr/>
        </p:nvSpPr>
        <p:spPr>
          <a:xfrm>
            <a:off x="1066800" y="4502726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427239-C161-4BB1-A6EB-C54A855A4201}"/>
              </a:ext>
            </a:extLst>
          </p:cNvPr>
          <p:cNvSpPr/>
          <p:nvPr/>
        </p:nvSpPr>
        <p:spPr>
          <a:xfrm>
            <a:off x="1808019" y="4502726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8EAAC5-7A22-4533-8377-0143073DD6B8}"/>
              </a:ext>
            </a:extLst>
          </p:cNvPr>
          <p:cNvSpPr/>
          <p:nvPr/>
        </p:nvSpPr>
        <p:spPr>
          <a:xfrm>
            <a:off x="2580409" y="4502726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F5FC75-1064-49F3-B562-D38C1E004EE8}"/>
              </a:ext>
            </a:extLst>
          </p:cNvPr>
          <p:cNvSpPr/>
          <p:nvPr/>
        </p:nvSpPr>
        <p:spPr>
          <a:xfrm>
            <a:off x="1066799" y="5174673"/>
            <a:ext cx="1406237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62D223-071D-429F-803A-5D0430265449}"/>
              </a:ext>
            </a:extLst>
          </p:cNvPr>
          <p:cNvSpPr/>
          <p:nvPr/>
        </p:nvSpPr>
        <p:spPr>
          <a:xfrm>
            <a:off x="2580409" y="5174673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,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38C07D-FC23-491B-85F0-1116BC3C2F36}"/>
              </a:ext>
            </a:extLst>
          </p:cNvPr>
          <p:cNvSpPr/>
          <p:nvPr/>
        </p:nvSpPr>
        <p:spPr>
          <a:xfrm>
            <a:off x="3352799" y="4502727"/>
            <a:ext cx="665018" cy="1184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=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A7E65E-ED20-400C-BB34-74C1C6C5294D}"/>
              </a:ext>
            </a:extLst>
          </p:cNvPr>
          <p:cNvSpPr txBox="1"/>
          <p:nvPr/>
        </p:nvSpPr>
        <p:spPr>
          <a:xfrm>
            <a:off x="5957455" y="983673"/>
            <a:ext cx="45442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Kalkulator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Masukkan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Masukkan operator kali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Masukkan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</a:t>
            </a:r>
          </a:p>
          <a:p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439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41DFB05-5A44-48CB-A1D3-5FF537C513BD}"/>
              </a:ext>
            </a:extLst>
          </p:cNvPr>
          <p:cNvSpPr/>
          <p:nvPr/>
        </p:nvSpPr>
        <p:spPr>
          <a:xfrm>
            <a:off x="803564" y="983673"/>
            <a:ext cx="3491345" cy="5070763"/>
          </a:xfrm>
          <a:prstGeom prst="roundRect">
            <a:avLst>
              <a:gd name="adj" fmla="val 380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3C46FDF-51AF-4CCE-87F3-3D37475E77F5}"/>
              </a:ext>
            </a:extLst>
          </p:cNvPr>
          <p:cNvSpPr/>
          <p:nvPr/>
        </p:nvSpPr>
        <p:spPr>
          <a:xfrm>
            <a:off x="1073727" y="1295406"/>
            <a:ext cx="2951017" cy="101138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dirty="0">
                <a:solidFill>
                  <a:schemeClr val="tx1"/>
                </a:solidFill>
              </a:rPr>
              <a:t>8 x 7 </a:t>
            </a:r>
            <a:endParaRPr lang="en-ID" sz="36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376803-BA84-4D48-92B7-38563345117A}"/>
              </a:ext>
            </a:extLst>
          </p:cNvPr>
          <p:cNvSpPr/>
          <p:nvPr/>
        </p:nvSpPr>
        <p:spPr>
          <a:xfrm>
            <a:off x="1066800" y="2493819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7007CC-60C3-416E-9D88-9D69CBED0FB1}"/>
              </a:ext>
            </a:extLst>
          </p:cNvPr>
          <p:cNvSpPr/>
          <p:nvPr/>
        </p:nvSpPr>
        <p:spPr>
          <a:xfrm>
            <a:off x="1808019" y="2493819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/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FBA83-19F4-47C4-8548-07D4D519DC53}"/>
              </a:ext>
            </a:extLst>
          </p:cNvPr>
          <p:cNvSpPr/>
          <p:nvPr/>
        </p:nvSpPr>
        <p:spPr>
          <a:xfrm>
            <a:off x="2580409" y="2493819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*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6EF91B-8FA8-442D-8356-B594327CCE9F}"/>
              </a:ext>
            </a:extLst>
          </p:cNvPr>
          <p:cNvSpPr/>
          <p:nvPr/>
        </p:nvSpPr>
        <p:spPr>
          <a:xfrm>
            <a:off x="3352799" y="2466111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-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2FE278-0B9E-4620-B8C2-A19CC133B9BC}"/>
              </a:ext>
            </a:extLst>
          </p:cNvPr>
          <p:cNvSpPr/>
          <p:nvPr/>
        </p:nvSpPr>
        <p:spPr>
          <a:xfrm>
            <a:off x="1066800" y="3158836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7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AC3564-9A73-45BC-945C-8B160C9A0338}"/>
              </a:ext>
            </a:extLst>
          </p:cNvPr>
          <p:cNvSpPr/>
          <p:nvPr/>
        </p:nvSpPr>
        <p:spPr>
          <a:xfrm>
            <a:off x="1808019" y="3158836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8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C2C728-A099-4761-80F1-166B35FAD365}"/>
              </a:ext>
            </a:extLst>
          </p:cNvPr>
          <p:cNvSpPr/>
          <p:nvPr/>
        </p:nvSpPr>
        <p:spPr>
          <a:xfrm>
            <a:off x="2580409" y="3158836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9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F12F77-FFF1-4B9C-9BA2-78DBF143482B}"/>
              </a:ext>
            </a:extLst>
          </p:cNvPr>
          <p:cNvSpPr/>
          <p:nvPr/>
        </p:nvSpPr>
        <p:spPr>
          <a:xfrm>
            <a:off x="1066800" y="3837709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41818-B797-4230-8067-6D4D81385160}"/>
              </a:ext>
            </a:extLst>
          </p:cNvPr>
          <p:cNvSpPr/>
          <p:nvPr/>
        </p:nvSpPr>
        <p:spPr>
          <a:xfrm>
            <a:off x="1808019" y="3837709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5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6C8ED-8882-49FC-A94D-43464AEE18C5}"/>
              </a:ext>
            </a:extLst>
          </p:cNvPr>
          <p:cNvSpPr/>
          <p:nvPr/>
        </p:nvSpPr>
        <p:spPr>
          <a:xfrm>
            <a:off x="2580409" y="3837709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6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4335AC-1BC3-4F55-B402-6CC9BB2A093E}"/>
              </a:ext>
            </a:extLst>
          </p:cNvPr>
          <p:cNvSpPr/>
          <p:nvPr/>
        </p:nvSpPr>
        <p:spPr>
          <a:xfrm>
            <a:off x="3352799" y="3158837"/>
            <a:ext cx="665018" cy="1191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+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CE6441-CBB1-4AED-835A-EF237F8BA7EE}"/>
              </a:ext>
            </a:extLst>
          </p:cNvPr>
          <p:cNvSpPr/>
          <p:nvPr/>
        </p:nvSpPr>
        <p:spPr>
          <a:xfrm>
            <a:off x="1066800" y="4502726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427239-C161-4BB1-A6EB-C54A855A4201}"/>
              </a:ext>
            </a:extLst>
          </p:cNvPr>
          <p:cNvSpPr/>
          <p:nvPr/>
        </p:nvSpPr>
        <p:spPr>
          <a:xfrm>
            <a:off x="1808019" y="4502726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8EAAC5-7A22-4533-8377-0143073DD6B8}"/>
              </a:ext>
            </a:extLst>
          </p:cNvPr>
          <p:cNvSpPr/>
          <p:nvPr/>
        </p:nvSpPr>
        <p:spPr>
          <a:xfrm>
            <a:off x="2580409" y="4502726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F5FC75-1064-49F3-B562-D38C1E004EE8}"/>
              </a:ext>
            </a:extLst>
          </p:cNvPr>
          <p:cNvSpPr/>
          <p:nvPr/>
        </p:nvSpPr>
        <p:spPr>
          <a:xfrm>
            <a:off x="1066799" y="5174673"/>
            <a:ext cx="1406237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62D223-071D-429F-803A-5D0430265449}"/>
              </a:ext>
            </a:extLst>
          </p:cNvPr>
          <p:cNvSpPr/>
          <p:nvPr/>
        </p:nvSpPr>
        <p:spPr>
          <a:xfrm>
            <a:off x="2580409" y="5174673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,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>
            <a:hlinkClick r:id="rId2" action="ppaction://hlinksldjump"/>
            <a:extLst>
              <a:ext uri="{FF2B5EF4-FFF2-40B4-BE49-F238E27FC236}">
                <a16:creationId xmlns:a16="http://schemas.microsoft.com/office/drawing/2014/main" id="{3138C07D-FC23-491B-85F0-1116BC3C2F36}"/>
              </a:ext>
            </a:extLst>
          </p:cNvPr>
          <p:cNvSpPr/>
          <p:nvPr/>
        </p:nvSpPr>
        <p:spPr>
          <a:xfrm>
            <a:off x="3352799" y="4502727"/>
            <a:ext cx="665018" cy="1184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=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A7E65E-ED20-400C-BB34-74C1C6C5294D}"/>
              </a:ext>
            </a:extLst>
          </p:cNvPr>
          <p:cNvSpPr txBox="1"/>
          <p:nvPr/>
        </p:nvSpPr>
        <p:spPr>
          <a:xfrm>
            <a:off x="5957455" y="983673"/>
            <a:ext cx="454429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Kalkulator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Masukkan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Masukkan operator kali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Masukkan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enter</a:t>
            </a:r>
          </a:p>
          <a:p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552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41DFB05-5A44-48CB-A1D3-5FF537C513BD}"/>
              </a:ext>
            </a:extLst>
          </p:cNvPr>
          <p:cNvSpPr/>
          <p:nvPr/>
        </p:nvSpPr>
        <p:spPr>
          <a:xfrm>
            <a:off x="803564" y="983673"/>
            <a:ext cx="3491345" cy="5070763"/>
          </a:xfrm>
          <a:prstGeom prst="roundRect">
            <a:avLst>
              <a:gd name="adj" fmla="val 380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3C46FDF-51AF-4CCE-87F3-3D37475E77F5}"/>
              </a:ext>
            </a:extLst>
          </p:cNvPr>
          <p:cNvSpPr/>
          <p:nvPr/>
        </p:nvSpPr>
        <p:spPr>
          <a:xfrm>
            <a:off x="1073727" y="1295406"/>
            <a:ext cx="2951017" cy="101138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dirty="0">
                <a:solidFill>
                  <a:schemeClr val="tx1"/>
                </a:solidFill>
              </a:rPr>
              <a:t>56</a:t>
            </a:r>
            <a:endParaRPr lang="en-ID" sz="36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39376803-BA84-4D48-92B7-38563345117A}"/>
              </a:ext>
            </a:extLst>
          </p:cNvPr>
          <p:cNvSpPr/>
          <p:nvPr/>
        </p:nvSpPr>
        <p:spPr>
          <a:xfrm>
            <a:off x="1066800" y="2493819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7007CC-60C3-416E-9D88-9D69CBED0FB1}"/>
              </a:ext>
            </a:extLst>
          </p:cNvPr>
          <p:cNvSpPr/>
          <p:nvPr/>
        </p:nvSpPr>
        <p:spPr>
          <a:xfrm>
            <a:off x="1808019" y="2493819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/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FBA83-19F4-47C4-8548-07D4D519DC53}"/>
              </a:ext>
            </a:extLst>
          </p:cNvPr>
          <p:cNvSpPr/>
          <p:nvPr/>
        </p:nvSpPr>
        <p:spPr>
          <a:xfrm>
            <a:off x="2580409" y="2493819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*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6EF91B-8FA8-442D-8356-B594327CCE9F}"/>
              </a:ext>
            </a:extLst>
          </p:cNvPr>
          <p:cNvSpPr/>
          <p:nvPr/>
        </p:nvSpPr>
        <p:spPr>
          <a:xfrm>
            <a:off x="3352799" y="2466111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-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2FE278-0B9E-4620-B8C2-A19CC133B9BC}"/>
              </a:ext>
            </a:extLst>
          </p:cNvPr>
          <p:cNvSpPr/>
          <p:nvPr/>
        </p:nvSpPr>
        <p:spPr>
          <a:xfrm>
            <a:off x="1066800" y="3158836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7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AC3564-9A73-45BC-945C-8B160C9A0338}"/>
              </a:ext>
            </a:extLst>
          </p:cNvPr>
          <p:cNvSpPr/>
          <p:nvPr/>
        </p:nvSpPr>
        <p:spPr>
          <a:xfrm>
            <a:off x="1808019" y="3158836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8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C2C728-A099-4761-80F1-166B35FAD365}"/>
              </a:ext>
            </a:extLst>
          </p:cNvPr>
          <p:cNvSpPr/>
          <p:nvPr/>
        </p:nvSpPr>
        <p:spPr>
          <a:xfrm>
            <a:off x="2580409" y="3158836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9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F12F77-FFF1-4B9C-9BA2-78DBF143482B}"/>
              </a:ext>
            </a:extLst>
          </p:cNvPr>
          <p:cNvSpPr/>
          <p:nvPr/>
        </p:nvSpPr>
        <p:spPr>
          <a:xfrm>
            <a:off x="1066800" y="3837709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41818-B797-4230-8067-6D4D81385160}"/>
              </a:ext>
            </a:extLst>
          </p:cNvPr>
          <p:cNvSpPr/>
          <p:nvPr/>
        </p:nvSpPr>
        <p:spPr>
          <a:xfrm>
            <a:off x="1808019" y="3837709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5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6C8ED-8882-49FC-A94D-43464AEE18C5}"/>
              </a:ext>
            </a:extLst>
          </p:cNvPr>
          <p:cNvSpPr/>
          <p:nvPr/>
        </p:nvSpPr>
        <p:spPr>
          <a:xfrm>
            <a:off x="2580409" y="3837709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6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4335AC-1BC3-4F55-B402-6CC9BB2A093E}"/>
              </a:ext>
            </a:extLst>
          </p:cNvPr>
          <p:cNvSpPr/>
          <p:nvPr/>
        </p:nvSpPr>
        <p:spPr>
          <a:xfrm>
            <a:off x="3352799" y="3158837"/>
            <a:ext cx="665018" cy="1191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+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CE6441-CBB1-4AED-835A-EF237F8BA7EE}"/>
              </a:ext>
            </a:extLst>
          </p:cNvPr>
          <p:cNvSpPr/>
          <p:nvPr/>
        </p:nvSpPr>
        <p:spPr>
          <a:xfrm>
            <a:off x="1066800" y="4502726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427239-C161-4BB1-A6EB-C54A855A4201}"/>
              </a:ext>
            </a:extLst>
          </p:cNvPr>
          <p:cNvSpPr/>
          <p:nvPr/>
        </p:nvSpPr>
        <p:spPr>
          <a:xfrm>
            <a:off x="1808019" y="4502726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8EAAC5-7A22-4533-8377-0143073DD6B8}"/>
              </a:ext>
            </a:extLst>
          </p:cNvPr>
          <p:cNvSpPr/>
          <p:nvPr/>
        </p:nvSpPr>
        <p:spPr>
          <a:xfrm>
            <a:off x="2580409" y="4502726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F5FC75-1064-49F3-B562-D38C1E004EE8}"/>
              </a:ext>
            </a:extLst>
          </p:cNvPr>
          <p:cNvSpPr/>
          <p:nvPr/>
        </p:nvSpPr>
        <p:spPr>
          <a:xfrm>
            <a:off x="1066799" y="5174673"/>
            <a:ext cx="1406237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62D223-071D-429F-803A-5D0430265449}"/>
              </a:ext>
            </a:extLst>
          </p:cNvPr>
          <p:cNvSpPr/>
          <p:nvPr/>
        </p:nvSpPr>
        <p:spPr>
          <a:xfrm>
            <a:off x="2580409" y="5174673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,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38C07D-FC23-491B-85F0-1116BC3C2F36}"/>
              </a:ext>
            </a:extLst>
          </p:cNvPr>
          <p:cNvSpPr/>
          <p:nvPr/>
        </p:nvSpPr>
        <p:spPr>
          <a:xfrm>
            <a:off x="3352799" y="4502727"/>
            <a:ext cx="665018" cy="1184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=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A7E65E-ED20-400C-BB34-74C1C6C5294D}"/>
              </a:ext>
            </a:extLst>
          </p:cNvPr>
          <p:cNvSpPr txBox="1"/>
          <p:nvPr/>
        </p:nvSpPr>
        <p:spPr>
          <a:xfrm>
            <a:off x="5957455" y="983673"/>
            <a:ext cx="454429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Kalkulator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Masukkan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Masukkan operator kali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Masukkan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reset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85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41DFB05-5A44-48CB-A1D3-5FF537C513BD}"/>
              </a:ext>
            </a:extLst>
          </p:cNvPr>
          <p:cNvSpPr/>
          <p:nvPr/>
        </p:nvSpPr>
        <p:spPr>
          <a:xfrm>
            <a:off x="803564" y="983673"/>
            <a:ext cx="3491345" cy="5070763"/>
          </a:xfrm>
          <a:prstGeom prst="roundRect">
            <a:avLst>
              <a:gd name="adj" fmla="val 380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3C46FDF-51AF-4CCE-87F3-3D37475E77F5}"/>
              </a:ext>
            </a:extLst>
          </p:cNvPr>
          <p:cNvSpPr/>
          <p:nvPr/>
        </p:nvSpPr>
        <p:spPr>
          <a:xfrm>
            <a:off x="1073727" y="1295406"/>
            <a:ext cx="2951017" cy="101138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D" sz="36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376803-BA84-4D48-92B7-38563345117A}"/>
              </a:ext>
            </a:extLst>
          </p:cNvPr>
          <p:cNvSpPr/>
          <p:nvPr/>
        </p:nvSpPr>
        <p:spPr>
          <a:xfrm>
            <a:off x="1066800" y="2493819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7007CC-60C3-416E-9D88-9D69CBED0FB1}"/>
              </a:ext>
            </a:extLst>
          </p:cNvPr>
          <p:cNvSpPr/>
          <p:nvPr/>
        </p:nvSpPr>
        <p:spPr>
          <a:xfrm>
            <a:off x="1808019" y="2493819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/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FBA83-19F4-47C4-8548-07D4D519DC53}"/>
              </a:ext>
            </a:extLst>
          </p:cNvPr>
          <p:cNvSpPr/>
          <p:nvPr/>
        </p:nvSpPr>
        <p:spPr>
          <a:xfrm>
            <a:off x="2580409" y="2493819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*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6EF91B-8FA8-442D-8356-B594327CCE9F}"/>
              </a:ext>
            </a:extLst>
          </p:cNvPr>
          <p:cNvSpPr/>
          <p:nvPr/>
        </p:nvSpPr>
        <p:spPr>
          <a:xfrm>
            <a:off x="3352799" y="2466111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-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2FE278-0B9E-4620-B8C2-A19CC133B9BC}"/>
              </a:ext>
            </a:extLst>
          </p:cNvPr>
          <p:cNvSpPr/>
          <p:nvPr/>
        </p:nvSpPr>
        <p:spPr>
          <a:xfrm>
            <a:off x="1066800" y="3158836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7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AC3564-9A73-45BC-945C-8B160C9A0338}"/>
              </a:ext>
            </a:extLst>
          </p:cNvPr>
          <p:cNvSpPr/>
          <p:nvPr/>
        </p:nvSpPr>
        <p:spPr>
          <a:xfrm>
            <a:off x="1808019" y="3158836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8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C2C728-A099-4761-80F1-166B35FAD365}"/>
              </a:ext>
            </a:extLst>
          </p:cNvPr>
          <p:cNvSpPr/>
          <p:nvPr/>
        </p:nvSpPr>
        <p:spPr>
          <a:xfrm>
            <a:off x="2580409" y="3158836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9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F12F77-FFF1-4B9C-9BA2-78DBF143482B}"/>
              </a:ext>
            </a:extLst>
          </p:cNvPr>
          <p:cNvSpPr/>
          <p:nvPr/>
        </p:nvSpPr>
        <p:spPr>
          <a:xfrm>
            <a:off x="1066800" y="3837709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41818-B797-4230-8067-6D4D81385160}"/>
              </a:ext>
            </a:extLst>
          </p:cNvPr>
          <p:cNvSpPr/>
          <p:nvPr/>
        </p:nvSpPr>
        <p:spPr>
          <a:xfrm>
            <a:off x="1808019" y="3837709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5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6C8ED-8882-49FC-A94D-43464AEE18C5}"/>
              </a:ext>
            </a:extLst>
          </p:cNvPr>
          <p:cNvSpPr/>
          <p:nvPr/>
        </p:nvSpPr>
        <p:spPr>
          <a:xfrm>
            <a:off x="2580409" y="3837709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6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4335AC-1BC3-4F55-B402-6CC9BB2A093E}"/>
              </a:ext>
            </a:extLst>
          </p:cNvPr>
          <p:cNvSpPr/>
          <p:nvPr/>
        </p:nvSpPr>
        <p:spPr>
          <a:xfrm>
            <a:off x="3352799" y="3158837"/>
            <a:ext cx="665018" cy="1191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+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CE6441-CBB1-4AED-835A-EF237F8BA7EE}"/>
              </a:ext>
            </a:extLst>
          </p:cNvPr>
          <p:cNvSpPr/>
          <p:nvPr/>
        </p:nvSpPr>
        <p:spPr>
          <a:xfrm>
            <a:off x="1066800" y="4502726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427239-C161-4BB1-A6EB-C54A855A4201}"/>
              </a:ext>
            </a:extLst>
          </p:cNvPr>
          <p:cNvSpPr/>
          <p:nvPr/>
        </p:nvSpPr>
        <p:spPr>
          <a:xfrm>
            <a:off x="1808019" y="4502726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8EAAC5-7A22-4533-8377-0143073DD6B8}"/>
              </a:ext>
            </a:extLst>
          </p:cNvPr>
          <p:cNvSpPr/>
          <p:nvPr/>
        </p:nvSpPr>
        <p:spPr>
          <a:xfrm>
            <a:off x="2580409" y="4502726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F5FC75-1064-49F3-B562-D38C1E004EE8}"/>
              </a:ext>
            </a:extLst>
          </p:cNvPr>
          <p:cNvSpPr/>
          <p:nvPr/>
        </p:nvSpPr>
        <p:spPr>
          <a:xfrm>
            <a:off x="1066799" y="5174673"/>
            <a:ext cx="1406237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62D223-071D-429F-803A-5D0430265449}"/>
              </a:ext>
            </a:extLst>
          </p:cNvPr>
          <p:cNvSpPr/>
          <p:nvPr/>
        </p:nvSpPr>
        <p:spPr>
          <a:xfrm>
            <a:off x="2580409" y="5174673"/>
            <a:ext cx="665018" cy="54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,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38C07D-FC23-491B-85F0-1116BC3C2F36}"/>
              </a:ext>
            </a:extLst>
          </p:cNvPr>
          <p:cNvSpPr/>
          <p:nvPr/>
        </p:nvSpPr>
        <p:spPr>
          <a:xfrm>
            <a:off x="3352799" y="4502727"/>
            <a:ext cx="665018" cy="1184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=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A7E65E-ED20-400C-BB34-74C1C6C5294D}"/>
              </a:ext>
            </a:extLst>
          </p:cNvPr>
          <p:cNvSpPr txBox="1"/>
          <p:nvPr/>
        </p:nvSpPr>
        <p:spPr>
          <a:xfrm>
            <a:off x="5957455" y="983673"/>
            <a:ext cx="454429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Kalkulator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Masukkan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Masukkan operator kali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Masukkan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reset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119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4A68C-7D50-4A0C-ACE8-6FDE2E57C3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Adobe Caslon Pro Bold" panose="0205070206050A020403" pitchFamily="18" charset="0"/>
              </a:rPr>
              <a:t>Terimakasih</a:t>
            </a:r>
            <a:r>
              <a:rPr lang="en-US" dirty="0">
                <a:latin typeface="Adobe Caslon Pro Bold" panose="0205070206050A020403" pitchFamily="18" charset="0"/>
              </a:rPr>
              <a:t> </a:t>
            </a:r>
            <a:endParaRPr lang="en-ID" dirty="0">
              <a:latin typeface="Adobe Caslon Pro Bold" panose="0205070206050A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71B2E-160C-4F2D-8C2B-E95E025EC6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78565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218</Words>
  <Application>Microsoft Office PowerPoint</Application>
  <PresentationFormat>Widescreen</PresentationFormat>
  <Paragraphs>151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Adobe Caslon Pro</vt:lpstr>
      <vt:lpstr>Adobe Caslon Pro Bold</vt:lpstr>
      <vt:lpstr>Arial</vt:lpstr>
      <vt:lpstr>Calibri</vt:lpstr>
      <vt:lpstr>Calibri Light</vt:lpstr>
      <vt:lpstr>Times New Roman</vt:lpstr>
      <vt:lpstr>Office Theme</vt:lpstr>
      <vt:lpstr>User Interface Kalkulator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Terimakasih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 Kalkulator </dc:title>
  <dc:creator>ASUS</dc:creator>
  <cp:lastModifiedBy>ASUS</cp:lastModifiedBy>
  <cp:revision>5</cp:revision>
  <dcterms:created xsi:type="dcterms:W3CDTF">2021-12-18T01:10:03Z</dcterms:created>
  <dcterms:modified xsi:type="dcterms:W3CDTF">2021-12-18T03:41:06Z</dcterms:modified>
</cp:coreProperties>
</file>