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32D2-1497-4D44-A3D1-87F6FFDF0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21FA-05B5-46BD-A7A0-571D97A3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B4A7-957F-4478-964F-5F3B47DD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D0D3-F84D-472E-8570-033C2C7D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DF25-6F8D-4375-A05D-A783AB7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335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53EB-DC45-4FC4-A63B-59DF5D39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7B19-5374-4FA9-ACEB-2A890F227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B700-4498-4301-9F70-6CD26267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C3DD-A6EE-4B43-81BC-877094E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A7A8-AEF1-419C-9EAA-02ECB343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55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75D4A-CA7F-4574-AF5F-6E563F26A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BEFBE-F715-4601-9754-1E16C82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BD97-936E-41C5-9E0F-E3F72653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3792-C7EA-4C7D-9479-EB1D50B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6011-6D98-4AC5-9569-5313C654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7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D7C9-4FB8-46D7-ABB5-4DAF3BEA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F377-84DF-465D-8F23-BF644285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F242-D80A-4D51-9FFC-6D8803B9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3BA9-F469-498A-AD45-11757216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25262-067A-46BA-9AC0-042A2DD4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2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F6C8-009A-4B98-A763-C51BC1A4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49C18-6291-41A6-9F4F-6FD442E3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D94D-A8E9-449A-A6CC-5D7B88C4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D0C69-BEF2-4670-90DF-072B4BDA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7C0F1-3670-4209-8466-7F95736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139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AEC2-BD40-4C93-AE82-DD5D9C29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3045-AE3D-40D5-8663-28999B304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8B68-E405-4752-94F2-76DAC7E6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F30F-EBFD-47BB-9978-F16CD940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CE5A8-D946-46A8-B9A8-ABE9F0F0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BE16-60E0-4052-A911-6E6CA517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90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D804-3EC9-4348-BF33-9875762A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608F-29DD-4EE8-BD99-702252B3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B5C37-46D3-4781-9A37-9205FDA4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6B72F-51B7-49D2-91D5-EB21C004B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8E8F0-A6DC-4C39-BC70-1C3498B40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A2EDF-C883-49A4-A54F-655B2BEB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2120C-97B7-468C-A688-28F17308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F4C5A-8AF4-4F22-88AD-4DC4CBA8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83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D3D3-E59A-4AA5-8048-AF6D5969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D1375-ADE9-46FB-9D1E-A71D778D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61171-85D4-484F-ACCE-8203E34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B0C14-4818-4DE9-8388-E8548E93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30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3A2C-342D-4FAC-AD3B-CE2F1140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91D52-C72E-4BC8-B199-A7DB8D10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75E50-C5F1-4187-A9A2-ADE44A00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91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A4CB-3212-4789-BFD0-F9C62F76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394C-3FEC-403E-96D6-AE964051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66DD-1B02-4647-AE91-99392078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46C00-BDE8-48F4-BACF-D2C48F49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9D024-23FB-4FFA-944F-D9D6CC30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1B169-2251-4102-BEDC-14F8053E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7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2719-B206-43EB-BB27-B759EDC3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07C25-DD5D-48FD-9FFC-A86A42B76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DB3B-46F8-4BB8-BBD8-0F7683E7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51CDD-4E11-4DB9-B86D-A5E54467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189CD-70F8-4B29-A446-5E0C7BDD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60FF-ADF0-44BB-A301-5696DDE2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93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62626-F256-471A-89C8-C7339981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4D74-8BF8-42ED-AF8E-D047FAEB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0F18-17DC-49A2-B1FF-7B14674E8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6B18-17C7-4A49-A669-1D755B7E8B7D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9CA6-5271-4B76-8495-FC41FA1A2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DB43-0B33-45FF-8441-6D7D7D29C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A46E-62CE-456F-A7EC-1496FD81F4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42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01AB-70DD-4D88-9EF4-DE4350D4A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8A213-FD9F-4A8F-AB45-6AF253FF5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Bilal XII RPL 2 /10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993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1945E-BB95-40D2-B92F-2CF6DB1D2EDE}"/>
              </a:ext>
            </a:extLst>
          </p:cNvPr>
          <p:cNvSpPr/>
          <p:nvPr/>
        </p:nvSpPr>
        <p:spPr>
          <a:xfrm rot="5400000">
            <a:off x="9344891" y="2122131"/>
            <a:ext cx="277095" cy="68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43AB6-EFB0-4E29-B439-CED93F2354FA}"/>
              </a:ext>
            </a:extLst>
          </p:cNvPr>
          <p:cNvSpPr/>
          <p:nvPr/>
        </p:nvSpPr>
        <p:spPr>
          <a:xfrm>
            <a:off x="112221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CAB00-F918-4F05-A5C8-6F91DF6935A5}"/>
              </a:ext>
            </a:extLst>
          </p:cNvPr>
          <p:cNvSpPr/>
          <p:nvPr/>
        </p:nvSpPr>
        <p:spPr>
          <a:xfrm>
            <a:off x="177338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1C909-6ADF-4D73-8727-1CE32ED2ADEF}"/>
              </a:ext>
            </a:extLst>
          </p:cNvPr>
          <p:cNvSpPr/>
          <p:nvPr/>
        </p:nvSpPr>
        <p:spPr>
          <a:xfrm>
            <a:off x="242454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101C-DD2C-4F35-91F6-0261C17F57E4}"/>
              </a:ext>
            </a:extLst>
          </p:cNvPr>
          <p:cNvSpPr/>
          <p:nvPr/>
        </p:nvSpPr>
        <p:spPr>
          <a:xfrm>
            <a:off x="307570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83FF7-2BDB-4FBA-945F-9186A8527850}"/>
              </a:ext>
            </a:extLst>
          </p:cNvPr>
          <p:cNvSpPr/>
          <p:nvPr/>
        </p:nvSpPr>
        <p:spPr>
          <a:xfrm>
            <a:off x="1122218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3F8BC-6EE1-49C5-930C-BA5C09E23374}"/>
              </a:ext>
            </a:extLst>
          </p:cNvPr>
          <p:cNvSpPr/>
          <p:nvPr/>
        </p:nvSpPr>
        <p:spPr>
          <a:xfrm>
            <a:off x="1773380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9912A-6FA4-4AE1-B6F2-BF0DE9AE36F4}"/>
              </a:ext>
            </a:extLst>
          </p:cNvPr>
          <p:cNvSpPr/>
          <p:nvPr/>
        </p:nvSpPr>
        <p:spPr>
          <a:xfrm>
            <a:off x="2424542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E1971-F6B3-48FF-ADC5-9E1CE3F3FD49}"/>
              </a:ext>
            </a:extLst>
          </p:cNvPr>
          <p:cNvSpPr/>
          <p:nvPr/>
        </p:nvSpPr>
        <p:spPr>
          <a:xfrm>
            <a:off x="3075704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4247A-85B1-47A3-8E9E-200403ABF29A}"/>
              </a:ext>
            </a:extLst>
          </p:cNvPr>
          <p:cNvSpPr/>
          <p:nvPr/>
        </p:nvSpPr>
        <p:spPr>
          <a:xfrm>
            <a:off x="1122216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F21A-6594-48BB-A51D-6D73C622F284}"/>
              </a:ext>
            </a:extLst>
          </p:cNvPr>
          <p:cNvSpPr/>
          <p:nvPr/>
        </p:nvSpPr>
        <p:spPr>
          <a:xfrm>
            <a:off x="1773378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FD8A9-6847-4877-B4C3-7DBBEAF8A838}"/>
              </a:ext>
            </a:extLst>
          </p:cNvPr>
          <p:cNvSpPr/>
          <p:nvPr/>
        </p:nvSpPr>
        <p:spPr>
          <a:xfrm>
            <a:off x="2424540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1F26C-CFD4-4576-AE8E-5EFCEE4497E9}"/>
              </a:ext>
            </a:extLst>
          </p:cNvPr>
          <p:cNvSpPr/>
          <p:nvPr/>
        </p:nvSpPr>
        <p:spPr>
          <a:xfrm>
            <a:off x="3075702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9D906B-58B3-4270-BC46-069451E4E9AC}"/>
              </a:ext>
            </a:extLst>
          </p:cNvPr>
          <p:cNvSpPr/>
          <p:nvPr/>
        </p:nvSpPr>
        <p:spPr>
          <a:xfrm>
            <a:off x="532014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2DCD71-B06E-4257-B79F-1437191841CE}"/>
              </a:ext>
            </a:extLst>
          </p:cNvPr>
          <p:cNvSpPr/>
          <p:nvPr/>
        </p:nvSpPr>
        <p:spPr>
          <a:xfrm>
            <a:off x="5971306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9E3D5-987A-4AFB-89BF-8C719C7EB8D3}"/>
              </a:ext>
            </a:extLst>
          </p:cNvPr>
          <p:cNvSpPr/>
          <p:nvPr/>
        </p:nvSpPr>
        <p:spPr>
          <a:xfrm>
            <a:off x="662246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3AD0BF-1CBD-433F-8A30-6175957E5E1C}"/>
              </a:ext>
            </a:extLst>
          </p:cNvPr>
          <p:cNvSpPr/>
          <p:nvPr/>
        </p:nvSpPr>
        <p:spPr>
          <a:xfrm>
            <a:off x="727363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EDE527-FD41-4646-8135-D6A02F310535}"/>
              </a:ext>
            </a:extLst>
          </p:cNvPr>
          <p:cNvSpPr/>
          <p:nvPr/>
        </p:nvSpPr>
        <p:spPr>
          <a:xfrm>
            <a:off x="535477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BCF12F-F344-4301-A096-5A64941AA173}"/>
              </a:ext>
            </a:extLst>
          </p:cNvPr>
          <p:cNvSpPr/>
          <p:nvPr/>
        </p:nvSpPr>
        <p:spPr>
          <a:xfrm>
            <a:off x="600594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241AD6-A0E7-418A-A400-B9D40B21BE17}"/>
              </a:ext>
            </a:extLst>
          </p:cNvPr>
          <p:cNvSpPr/>
          <p:nvPr/>
        </p:nvSpPr>
        <p:spPr>
          <a:xfrm>
            <a:off x="665710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48EF8-EB20-40E9-BB54-716EC177983E}"/>
              </a:ext>
            </a:extLst>
          </p:cNvPr>
          <p:cNvSpPr/>
          <p:nvPr/>
        </p:nvSpPr>
        <p:spPr>
          <a:xfrm>
            <a:off x="730826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68358C-40A0-4074-8DDA-023992B4E42A}"/>
              </a:ext>
            </a:extLst>
          </p:cNvPr>
          <p:cNvSpPr/>
          <p:nvPr/>
        </p:nvSpPr>
        <p:spPr>
          <a:xfrm>
            <a:off x="5354773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00F5EC-A22D-47FA-BC73-7C12BF39AE16}"/>
              </a:ext>
            </a:extLst>
          </p:cNvPr>
          <p:cNvSpPr/>
          <p:nvPr/>
        </p:nvSpPr>
        <p:spPr>
          <a:xfrm>
            <a:off x="6005935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77EB67-E6CF-47DA-B4B9-3B3C85B0C5C9}"/>
              </a:ext>
            </a:extLst>
          </p:cNvPr>
          <p:cNvSpPr/>
          <p:nvPr/>
        </p:nvSpPr>
        <p:spPr>
          <a:xfrm>
            <a:off x="6657097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BAD94B-6922-4745-A13A-D79028EEE21D}"/>
              </a:ext>
            </a:extLst>
          </p:cNvPr>
          <p:cNvSpPr/>
          <p:nvPr/>
        </p:nvSpPr>
        <p:spPr>
          <a:xfrm>
            <a:off x="7308259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2EDF55-95BE-45D0-91A9-D254FB3AF627}"/>
              </a:ext>
            </a:extLst>
          </p:cNvPr>
          <p:cNvSpPr/>
          <p:nvPr/>
        </p:nvSpPr>
        <p:spPr>
          <a:xfrm>
            <a:off x="5354773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3BC04-BAB0-4EB1-9837-DAA9C57AFFEF}"/>
              </a:ext>
            </a:extLst>
          </p:cNvPr>
          <p:cNvSpPr/>
          <p:nvPr/>
        </p:nvSpPr>
        <p:spPr>
          <a:xfrm>
            <a:off x="6005935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E7258B-7F8B-4F24-8A39-105DB67C68B5}"/>
              </a:ext>
            </a:extLst>
          </p:cNvPr>
          <p:cNvSpPr/>
          <p:nvPr/>
        </p:nvSpPr>
        <p:spPr>
          <a:xfrm>
            <a:off x="6657097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6CAF36-94B0-4BD0-ADE6-EC17BCE8D4B1}"/>
              </a:ext>
            </a:extLst>
          </p:cNvPr>
          <p:cNvSpPr/>
          <p:nvPr/>
        </p:nvSpPr>
        <p:spPr>
          <a:xfrm>
            <a:off x="7308259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3B272F-D767-445B-BFD9-E35639E7B9D6}"/>
              </a:ext>
            </a:extLst>
          </p:cNvPr>
          <p:cNvSpPr/>
          <p:nvPr/>
        </p:nvSpPr>
        <p:spPr>
          <a:xfrm>
            <a:off x="8915402" y="1882596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555005-C6E2-4AFF-A363-05B8CDB6D452}"/>
              </a:ext>
            </a:extLst>
          </p:cNvPr>
          <p:cNvSpPr/>
          <p:nvPr/>
        </p:nvSpPr>
        <p:spPr>
          <a:xfrm>
            <a:off x="9566564" y="1882596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18FE0D-1051-4485-B88D-764B2F833CFB}"/>
              </a:ext>
            </a:extLst>
          </p:cNvPr>
          <p:cNvSpPr/>
          <p:nvPr/>
        </p:nvSpPr>
        <p:spPr>
          <a:xfrm>
            <a:off x="10217726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007599-5949-4C00-A6AB-738E873D1797}"/>
              </a:ext>
            </a:extLst>
          </p:cNvPr>
          <p:cNvSpPr/>
          <p:nvPr/>
        </p:nvSpPr>
        <p:spPr>
          <a:xfrm>
            <a:off x="10868888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9A7BDF-63D4-4A57-8FCA-36F736ED9DCE}"/>
              </a:ext>
            </a:extLst>
          </p:cNvPr>
          <p:cNvSpPr/>
          <p:nvPr/>
        </p:nvSpPr>
        <p:spPr>
          <a:xfrm>
            <a:off x="8915402" y="2741579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AB4B82-3ACB-4A56-A4CA-1BE4B679D814}"/>
              </a:ext>
            </a:extLst>
          </p:cNvPr>
          <p:cNvSpPr/>
          <p:nvPr/>
        </p:nvSpPr>
        <p:spPr>
          <a:xfrm>
            <a:off x="9566564" y="2741579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3144D4-7B9D-4E0B-B9F0-20FF6DF1CD06}"/>
              </a:ext>
            </a:extLst>
          </p:cNvPr>
          <p:cNvSpPr/>
          <p:nvPr/>
        </p:nvSpPr>
        <p:spPr>
          <a:xfrm>
            <a:off x="10217726" y="2741579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0F254-90CB-4C8F-B282-652DCDC9D7E9}"/>
              </a:ext>
            </a:extLst>
          </p:cNvPr>
          <p:cNvSpPr/>
          <p:nvPr/>
        </p:nvSpPr>
        <p:spPr>
          <a:xfrm>
            <a:off x="10868888" y="2741579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961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1945E-BB95-40D2-B92F-2CF6DB1D2EDE}"/>
              </a:ext>
            </a:extLst>
          </p:cNvPr>
          <p:cNvSpPr/>
          <p:nvPr/>
        </p:nvSpPr>
        <p:spPr>
          <a:xfrm rot="5400000">
            <a:off x="10020297" y="2914813"/>
            <a:ext cx="277095" cy="68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43AB6-EFB0-4E29-B439-CED93F2354FA}"/>
              </a:ext>
            </a:extLst>
          </p:cNvPr>
          <p:cNvSpPr/>
          <p:nvPr/>
        </p:nvSpPr>
        <p:spPr>
          <a:xfrm>
            <a:off x="112221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CAB00-F918-4F05-A5C8-6F91DF6935A5}"/>
              </a:ext>
            </a:extLst>
          </p:cNvPr>
          <p:cNvSpPr/>
          <p:nvPr/>
        </p:nvSpPr>
        <p:spPr>
          <a:xfrm>
            <a:off x="177338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1C909-6ADF-4D73-8727-1CE32ED2ADEF}"/>
              </a:ext>
            </a:extLst>
          </p:cNvPr>
          <p:cNvSpPr/>
          <p:nvPr/>
        </p:nvSpPr>
        <p:spPr>
          <a:xfrm>
            <a:off x="242454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101C-DD2C-4F35-91F6-0261C17F57E4}"/>
              </a:ext>
            </a:extLst>
          </p:cNvPr>
          <p:cNvSpPr/>
          <p:nvPr/>
        </p:nvSpPr>
        <p:spPr>
          <a:xfrm>
            <a:off x="307570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83FF7-2BDB-4FBA-945F-9186A8527850}"/>
              </a:ext>
            </a:extLst>
          </p:cNvPr>
          <p:cNvSpPr/>
          <p:nvPr/>
        </p:nvSpPr>
        <p:spPr>
          <a:xfrm>
            <a:off x="1122218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3F8BC-6EE1-49C5-930C-BA5C09E23374}"/>
              </a:ext>
            </a:extLst>
          </p:cNvPr>
          <p:cNvSpPr/>
          <p:nvPr/>
        </p:nvSpPr>
        <p:spPr>
          <a:xfrm>
            <a:off x="1773380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9912A-6FA4-4AE1-B6F2-BF0DE9AE36F4}"/>
              </a:ext>
            </a:extLst>
          </p:cNvPr>
          <p:cNvSpPr/>
          <p:nvPr/>
        </p:nvSpPr>
        <p:spPr>
          <a:xfrm>
            <a:off x="2424542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E1971-F6B3-48FF-ADC5-9E1CE3F3FD49}"/>
              </a:ext>
            </a:extLst>
          </p:cNvPr>
          <p:cNvSpPr/>
          <p:nvPr/>
        </p:nvSpPr>
        <p:spPr>
          <a:xfrm>
            <a:off x="3075704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4247A-85B1-47A3-8E9E-200403ABF29A}"/>
              </a:ext>
            </a:extLst>
          </p:cNvPr>
          <p:cNvSpPr/>
          <p:nvPr/>
        </p:nvSpPr>
        <p:spPr>
          <a:xfrm>
            <a:off x="1122216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F21A-6594-48BB-A51D-6D73C622F284}"/>
              </a:ext>
            </a:extLst>
          </p:cNvPr>
          <p:cNvSpPr/>
          <p:nvPr/>
        </p:nvSpPr>
        <p:spPr>
          <a:xfrm>
            <a:off x="1773378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FD8A9-6847-4877-B4C3-7DBBEAF8A838}"/>
              </a:ext>
            </a:extLst>
          </p:cNvPr>
          <p:cNvSpPr/>
          <p:nvPr/>
        </p:nvSpPr>
        <p:spPr>
          <a:xfrm>
            <a:off x="2424540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1F26C-CFD4-4576-AE8E-5EFCEE4497E9}"/>
              </a:ext>
            </a:extLst>
          </p:cNvPr>
          <p:cNvSpPr/>
          <p:nvPr/>
        </p:nvSpPr>
        <p:spPr>
          <a:xfrm>
            <a:off x="3075702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9D906B-58B3-4270-BC46-069451E4E9AC}"/>
              </a:ext>
            </a:extLst>
          </p:cNvPr>
          <p:cNvSpPr/>
          <p:nvPr/>
        </p:nvSpPr>
        <p:spPr>
          <a:xfrm>
            <a:off x="532014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2DCD71-B06E-4257-B79F-1437191841CE}"/>
              </a:ext>
            </a:extLst>
          </p:cNvPr>
          <p:cNvSpPr/>
          <p:nvPr/>
        </p:nvSpPr>
        <p:spPr>
          <a:xfrm>
            <a:off x="5971306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9E3D5-987A-4AFB-89BF-8C719C7EB8D3}"/>
              </a:ext>
            </a:extLst>
          </p:cNvPr>
          <p:cNvSpPr/>
          <p:nvPr/>
        </p:nvSpPr>
        <p:spPr>
          <a:xfrm>
            <a:off x="662246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3AD0BF-1CBD-433F-8A30-6175957E5E1C}"/>
              </a:ext>
            </a:extLst>
          </p:cNvPr>
          <p:cNvSpPr/>
          <p:nvPr/>
        </p:nvSpPr>
        <p:spPr>
          <a:xfrm>
            <a:off x="727363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EDE527-FD41-4646-8135-D6A02F310535}"/>
              </a:ext>
            </a:extLst>
          </p:cNvPr>
          <p:cNvSpPr/>
          <p:nvPr/>
        </p:nvSpPr>
        <p:spPr>
          <a:xfrm>
            <a:off x="535477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BCF12F-F344-4301-A096-5A64941AA173}"/>
              </a:ext>
            </a:extLst>
          </p:cNvPr>
          <p:cNvSpPr/>
          <p:nvPr/>
        </p:nvSpPr>
        <p:spPr>
          <a:xfrm>
            <a:off x="600594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241AD6-A0E7-418A-A400-B9D40B21BE17}"/>
              </a:ext>
            </a:extLst>
          </p:cNvPr>
          <p:cNvSpPr/>
          <p:nvPr/>
        </p:nvSpPr>
        <p:spPr>
          <a:xfrm>
            <a:off x="665710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48EF8-EB20-40E9-BB54-716EC177983E}"/>
              </a:ext>
            </a:extLst>
          </p:cNvPr>
          <p:cNvSpPr/>
          <p:nvPr/>
        </p:nvSpPr>
        <p:spPr>
          <a:xfrm>
            <a:off x="730826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68358C-40A0-4074-8DDA-023992B4E42A}"/>
              </a:ext>
            </a:extLst>
          </p:cNvPr>
          <p:cNvSpPr/>
          <p:nvPr/>
        </p:nvSpPr>
        <p:spPr>
          <a:xfrm>
            <a:off x="5354773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00F5EC-A22D-47FA-BC73-7C12BF39AE16}"/>
              </a:ext>
            </a:extLst>
          </p:cNvPr>
          <p:cNvSpPr/>
          <p:nvPr/>
        </p:nvSpPr>
        <p:spPr>
          <a:xfrm>
            <a:off x="6005935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77EB67-E6CF-47DA-B4B9-3B3C85B0C5C9}"/>
              </a:ext>
            </a:extLst>
          </p:cNvPr>
          <p:cNvSpPr/>
          <p:nvPr/>
        </p:nvSpPr>
        <p:spPr>
          <a:xfrm>
            <a:off x="6657097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BAD94B-6922-4745-A13A-D79028EEE21D}"/>
              </a:ext>
            </a:extLst>
          </p:cNvPr>
          <p:cNvSpPr/>
          <p:nvPr/>
        </p:nvSpPr>
        <p:spPr>
          <a:xfrm>
            <a:off x="7308259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2EDF55-95BE-45D0-91A9-D254FB3AF627}"/>
              </a:ext>
            </a:extLst>
          </p:cNvPr>
          <p:cNvSpPr/>
          <p:nvPr/>
        </p:nvSpPr>
        <p:spPr>
          <a:xfrm>
            <a:off x="5354773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3BC04-BAB0-4EB1-9837-DAA9C57AFFEF}"/>
              </a:ext>
            </a:extLst>
          </p:cNvPr>
          <p:cNvSpPr/>
          <p:nvPr/>
        </p:nvSpPr>
        <p:spPr>
          <a:xfrm>
            <a:off x="6005935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E7258B-7F8B-4F24-8A39-105DB67C68B5}"/>
              </a:ext>
            </a:extLst>
          </p:cNvPr>
          <p:cNvSpPr/>
          <p:nvPr/>
        </p:nvSpPr>
        <p:spPr>
          <a:xfrm>
            <a:off x="6657097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6CAF36-94B0-4BD0-ADE6-EC17BCE8D4B1}"/>
              </a:ext>
            </a:extLst>
          </p:cNvPr>
          <p:cNvSpPr/>
          <p:nvPr/>
        </p:nvSpPr>
        <p:spPr>
          <a:xfrm>
            <a:off x="7308259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3B272F-D767-445B-BFD9-E35639E7B9D6}"/>
              </a:ext>
            </a:extLst>
          </p:cNvPr>
          <p:cNvSpPr/>
          <p:nvPr/>
        </p:nvSpPr>
        <p:spPr>
          <a:xfrm>
            <a:off x="8915402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555005-C6E2-4AFF-A363-05B8CDB6D452}"/>
              </a:ext>
            </a:extLst>
          </p:cNvPr>
          <p:cNvSpPr/>
          <p:nvPr/>
        </p:nvSpPr>
        <p:spPr>
          <a:xfrm>
            <a:off x="9566564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18FE0D-1051-4485-B88D-764B2F833CFB}"/>
              </a:ext>
            </a:extLst>
          </p:cNvPr>
          <p:cNvSpPr/>
          <p:nvPr/>
        </p:nvSpPr>
        <p:spPr>
          <a:xfrm>
            <a:off x="10217726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007599-5949-4C00-A6AB-738E873D1797}"/>
              </a:ext>
            </a:extLst>
          </p:cNvPr>
          <p:cNvSpPr/>
          <p:nvPr/>
        </p:nvSpPr>
        <p:spPr>
          <a:xfrm>
            <a:off x="10868888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9A7BDF-63D4-4A57-8FCA-36F736ED9DCE}"/>
              </a:ext>
            </a:extLst>
          </p:cNvPr>
          <p:cNvSpPr/>
          <p:nvPr/>
        </p:nvSpPr>
        <p:spPr>
          <a:xfrm>
            <a:off x="8915402" y="2741579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AB4B82-3ACB-4A56-A4CA-1BE4B679D814}"/>
              </a:ext>
            </a:extLst>
          </p:cNvPr>
          <p:cNvSpPr/>
          <p:nvPr/>
        </p:nvSpPr>
        <p:spPr>
          <a:xfrm>
            <a:off x="9566564" y="2741579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3144D4-7B9D-4E0B-B9F0-20FF6DF1CD06}"/>
              </a:ext>
            </a:extLst>
          </p:cNvPr>
          <p:cNvSpPr/>
          <p:nvPr/>
        </p:nvSpPr>
        <p:spPr>
          <a:xfrm>
            <a:off x="10217726" y="2741579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0F254-90CB-4C8F-B282-652DCDC9D7E9}"/>
              </a:ext>
            </a:extLst>
          </p:cNvPr>
          <p:cNvSpPr/>
          <p:nvPr/>
        </p:nvSpPr>
        <p:spPr>
          <a:xfrm>
            <a:off x="10868888" y="2741579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DFA446-656A-480B-A1F5-2A17DDA044C8}"/>
              </a:ext>
            </a:extLst>
          </p:cNvPr>
          <p:cNvSpPr/>
          <p:nvPr/>
        </p:nvSpPr>
        <p:spPr>
          <a:xfrm>
            <a:off x="8936166" y="360028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F19583-E2E7-4577-8562-4F779EBBB640}"/>
              </a:ext>
            </a:extLst>
          </p:cNvPr>
          <p:cNvSpPr/>
          <p:nvPr/>
        </p:nvSpPr>
        <p:spPr>
          <a:xfrm>
            <a:off x="9587328" y="3600288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DB9245-F002-4D5E-BEE1-C53BE8AE0FEE}"/>
              </a:ext>
            </a:extLst>
          </p:cNvPr>
          <p:cNvSpPr/>
          <p:nvPr/>
        </p:nvSpPr>
        <p:spPr>
          <a:xfrm>
            <a:off x="10238490" y="3600288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0B542B-7781-42AA-9788-4B26137CF3AD}"/>
              </a:ext>
            </a:extLst>
          </p:cNvPr>
          <p:cNvSpPr/>
          <p:nvPr/>
        </p:nvSpPr>
        <p:spPr>
          <a:xfrm>
            <a:off x="10889652" y="360028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434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1945E-BB95-40D2-B92F-2CF6DB1D2EDE}"/>
              </a:ext>
            </a:extLst>
          </p:cNvPr>
          <p:cNvSpPr/>
          <p:nvPr/>
        </p:nvSpPr>
        <p:spPr>
          <a:xfrm rot="5400000">
            <a:off x="10692204" y="3753016"/>
            <a:ext cx="277095" cy="68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43AB6-EFB0-4E29-B439-CED93F2354FA}"/>
              </a:ext>
            </a:extLst>
          </p:cNvPr>
          <p:cNvSpPr/>
          <p:nvPr/>
        </p:nvSpPr>
        <p:spPr>
          <a:xfrm>
            <a:off x="112221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CAB00-F918-4F05-A5C8-6F91DF6935A5}"/>
              </a:ext>
            </a:extLst>
          </p:cNvPr>
          <p:cNvSpPr/>
          <p:nvPr/>
        </p:nvSpPr>
        <p:spPr>
          <a:xfrm>
            <a:off x="177338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1C909-6ADF-4D73-8727-1CE32ED2ADEF}"/>
              </a:ext>
            </a:extLst>
          </p:cNvPr>
          <p:cNvSpPr/>
          <p:nvPr/>
        </p:nvSpPr>
        <p:spPr>
          <a:xfrm>
            <a:off x="242454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101C-DD2C-4F35-91F6-0261C17F57E4}"/>
              </a:ext>
            </a:extLst>
          </p:cNvPr>
          <p:cNvSpPr/>
          <p:nvPr/>
        </p:nvSpPr>
        <p:spPr>
          <a:xfrm>
            <a:off x="307570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83FF7-2BDB-4FBA-945F-9186A8527850}"/>
              </a:ext>
            </a:extLst>
          </p:cNvPr>
          <p:cNvSpPr/>
          <p:nvPr/>
        </p:nvSpPr>
        <p:spPr>
          <a:xfrm>
            <a:off x="1122218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3F8BC-6EE1-49C5-930C-BA5C09E23374}"/>
              </a:ext>
            </a:extLst>
          </p:cNvPr>
          <p:cNvSpPr/>
          <p:nvPr/>
        </p:nvSpPr>
        <p:spPr>
          <a:xfrm>
            <a:off x="1773380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9912A-6FA4-4AE1-B6F2-BF0DE9AE36F4}"/>
              </a:ext>
            </a:extLst>
          </p:cNvPr>
          <p:cNvSpPr/>
          <p:nvPr/>
        </p:nvSpPr>
        <p:spPr>
          <a:xfrm>
            <a:off x="2424542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E1971-F6B3-48FF-ADC5-9E1CE3F3FD49}"/>
              </a:ext>
            </a:extLst>
          </p:cNvPr>
          <p:cNvSpPr/>
          <p:nvPr/>
        </p:nvSpPr>
        <p:spPr>
          <a:xfrm>
            <a:off x="3075704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4247A-85B1-47A3-8E9E-200403ABF29A}"/>
              </a:ext>
            </a:extLst>
          </p:cNvPr>
          <p:cNvSpPr/>
          <p:nvPr/>
        </p:nvSpPr>
        <p:spPr>
          <a:xfrm>
            <a:off x="1122216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F21A-6594-48BB-A51D-6D73C622F284}"/>
              </a:ext>
            </a:extLst>
          </p:cNvPr>
          <p:cNvSpPr/>
          <p:nvPr/>
        </p:nvSpPr>
        <p:spPr>
          <a:xfrm>
            <a:off x="1773378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FD8A9-6847-4877-B4C3-7DBBEAF8A838}"/>
              </a:ext>
            </a:extLst>
          </p:cNvPr>
          <p:cNvSpPr/>
          <p:nvPr/>
        </p:nvSpPr>
        <p:spPr>
          <a:xfrm>
            <a:off x="2424540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1F26C-CFD4-4576-AE8E-5EFCEE4497E9}"/>
              </a:ext>
            </a:extLst>
          </p:cNvPr>
          <p:cNvSpPr/>
          <p:nvPr/>
        </p:nvSpPr>
        <p:spPr>
          <a:xfrm>
            <a:off x="3075702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9D906B-58B3-4270-BC46-069451E4E9AC}"/>
              </a:ext>
            </a:extLst>
          </p:cNvPr>
          <p:cNvSpPr/>
          <p:nvPr/>
        </p:nvSpPr>
        <p:spPr>
          <a:xfrm>
            <a:off x="532014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2DCD71-B06E-4257-B79F-1437191841CE}"/>
              </a:ext>
            </a:extLst>
          </p:cNvPr>
          <p:cNvSpPr/>
          <p:nvPr/>
        </p:nvSpPr>
        <p:spPr>
          <a:xfrm>
            <a:off x="5971306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9E3D5-987A-4AFB-89BF-8C719C7EB8D3}"/>
              </a:ext>
            </a:extLst>
          </p:cNvPr>
          <p:cNvSpPr/>
          <p:nvPr/>
        </p:nvSpPr>
        <p:spPr>
          <a:xfrm>
            <a:off x="662246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3AD0BF-1CBD-433F-8A30-6175957E5E1C}"/>
              </a:ext>
            </a:extLst>
          </p:cNvPr>
          <p:cNvSpPr/>
          <p:nvPr/>
        </p:nvSpPr>
        <p:spPr>
          <a:xfrm>
            <a:off x="727363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EDE527-FD41-4646-8135-D6A02F310535}"/>
              </a:ext>
            </a:extLst>
          </p:cNvPr>
          <p:cNvSpPr/>
          <p:nvPr/>
        </p:nvSpPr>
        <p:spPr>
          <a:xfrm>
            <a:off x="535477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BCF12F-F344-4301-A096-5A64941AA173}"/>
              </a:ext>
            </a:extLst>
          </p:cNvPr>
          <p:cNvSpPr/>
          <p:nvPr/>
        </p:nvSpPr>
        <p:spPr>
          <a:xfrm>
            <a:off x="600594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241AD6-A0E7-418A-A400-B9D40B21BE17}"/>
              </a:ext>
            </a:extLst>
          </p:cNvPr>
          <p:cNvSpPr/>
          <p:nvPr/>
        </p:nvSpPr>
        <p:spPr>
          <a:xfrm>
            <a:off x="665710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48EF8-EB20-40E9-BB54-716EC177983E}"/>
              </a:ext>
            </a:extLst>
          </p:cNvPr>
          <p:cNvSpPr/>
          <p:nvPr/>
        </p:nvSpPr>
        <p:spPr>
          <a:xfrm>
            <a:off x="730826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68358C-40A0-4074-8DDA-023992B4E42A}"/>
              </a:ext>
            </a:extLst>
          </p:cNvPr>
          <p:cNvSpPr/>
          <p:nvPr/>
        </p:nvSpPr>
        <p:spPr>
          <a:xfrm>
            <a:off x="5354773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00F5EC-A22D-47FA-BC73-7C12BF39AE16}"/>
              </a:ext>
            </a:extLst>
          </p:cNvPr>
          <p:cNvSpPr/>
          <p:nvPr/>
        </p:nvSpPr>
        <p:spPr>
          <a:xfrm>
            <a:off x="6005935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77EB67-E6CF-47DA-B4B9-3B3C85B0C5C9}"/>
              </a:ext>
            </a:extLst>
          </p:cNvPr>
          <p:cNvSpPr/>
          <p:nvPr/>
        </p:nvSpPr>
        <p:spPr>
          <a:xfrm>
            <a:off x="6657097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BAD94B-6922-4745-A13A-D79028EEE21D}"/>
              </a:ext>
            </a:extLst>
          </p:cNvPr>
          <p:cNvSpPr/>
          <p:nvPr/>
        </p:nvSpPr>
        <p:spPr>
          <a:xfrm>
            <a:off x="7308259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2EDF55-95BE-45D0-91A9-D254FB3AF627}"/>
              </a:ext>
            </a:extLst>
          </p:cNvPr>
          <p:cNvSpPr/>
          <p:nvPr/>
        </p:nvSpPr>
        <p:spPr>
          <a:xfrm>
            <a:off x="5354773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3BC04-BAB0-4EB1-9837-DAA9C57AFFEF}"/>
              </a:ext>
            </a:extLst>
          </p:cNvPr>
          <p:cNvSpPr/>
          <p:nvPr/>
        </p:nvSpPr>
        <p:spPr>
          <a:xfrm>
            <a:off x="6005935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E7258B-7F8B-4F24-8A39-105DB67C68B5}"/>
              </a:ext>
            </a:extLst>
          </p:cNvPr>
          <p:cNvSpPr/>
          <p:nvPr/>
        </p:nvSpPr>
        <p:spPr>
          <a:xfrm>
            <a:off x="6657097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6CAF36-94B0-4BD0-ADE6-EC17BCE8D4B1}"/>
              </a:ext>
            </a:extLst>
          </p:cNvPr>
          <p:cNvSpPr/>
          <p:nvPr/>
        </p:nvSpPr>
        <p:spPr>
          <a:xfrm>
            <a:off x="7308259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3B272F-D767-445B-BFD9-E35639E7B9D6}"/>
              </a:ext>
            </a:extLst>
          </p:cNvPr>
          <p:cNvSpPr/>
          <p:nvPr/>
        </p:nvSpPr>
        <p:spPr>
          <a:xfrm>
            <a:off x="8915402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555005-C6E2-4AFF-A363-05B8CDB6D452}"/>
              </a:ext>
            </a:extLst>
          </p:cNvPr>
          <p:cNvSpPr/>
          <p:nvPr/>
        </p:nvSpPr>
        <p:spPr>
          <a:xfrm>
            <a:off x="9566564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18FE0D-1051-4485-B88D-764B2F833CFB}"/>
              </a:ext>
            </a:extLst>
          </p:cNvPr>
          <p:cNvSpPr/>
          <p:nvPr/>
        </p:nvSpPr>
        <p:spPr>
          <a:xfrm>
            <a:off x="10217726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007599-5949-4C00-A6AB-738E873D1797}"/>
              </a:ext>
            </a:extLst>
          </p:cNvPr>
          <p:cNvSpPr/>
          <p:nvPr/>
        </p:nvSpPr>
        <p:spPr>
          <a:xfrm>
            <a:off x="10868888" y="1882596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9A7BDF-63D4-4A57-8FCA-36F736ED9DCE}"/>
              </a:ext>
            </a:extLst>
          </p:cNvPr>
          <p:cNvSpPr/>
          <p:nvPr/>
        </p:nvSpPr>
        <p:spPr>
          <a:xfrm>
            <a:off x="8915402" y="2741579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AB4B82-3ACB-4A56-A4CA-1BE4B679D814}"/>
              </a:ext>
            </a:extLst>
          </p:cNvPr>
          <p:cNvSpPr/>
          <p:nvPr/>
        </p:nvSpPr>
        <p:spPr>
          <a:xfrm>
            <a:off x="9566564" y="2741579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3144D4-7B9D-4E0B-B9F0-20FF6DF1CD06}"/>
              </a:ext>
            </a:extLst>
          </p:cNvPr>
          <p:cNvSpPr/>
          <p:nvPr/>
        </p:nvSpPr>
        <p:spPr>
          <a:xfrm>
            <a:off x="10217726" y="2741579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0F254-90CB-4C8F-B282-652DCDC9D7E9}"/>
              </a:ext>
            </a:extLst>
          </p:cNvPr>
          <p:cNvSpPr/>
          <p:nvPr/>
        </p:nvSpPr>
        <p:spPr>
          <a:xfrm>
            <a:off x="10868888" y="2741579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DFA446-656A-480B-A1F5-2A17DDA044C8}"/>
              </a:ext>
            </a:extLst>
          </p:cNvPr>
          <p:cNvSpPr/>
          <p:nvPr/>
        </p:nvSpPr>
        <p:spPr>
          <a:xfrm>
            <a:off x="8936166" y="360028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F19583-E2E7-4577-8562-4F779EBBB640}"/>
              </a:ext>
            </a:extLst>
          </p:cNvPr>
          <p:cNvSpPr/>
          <p:nvPr/>
        </p:nvSpPr>
        <p:spPr>
          <a:xfrm>
            <a:off x="9587328" y="360028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DB9245-F002-4D5E-BEE1-C53BE8AE0FEE}"/>
              </a:ext>
            </a:extLst>
          </p:cNvPr>
          <p:cNvSpPr/>
          <p:nvPr/>
        </p:nvSpPr>
        <p:spPr>
          <a:xfrm>
            <a:off x="10238490" y="3600288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0B542B-7781-42AA-9788-4B26137CF3AD}"/>
              </a:ext>
            </a:extLst>
          </p:cNvPr>
          <p:cNvSpPr/>
          <p:nvPr/>
        </p:nvSpPr>
        <p:spPr>
          <a:xfrm>
            <a:off x="10889652" y="3600288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7AF3ED-B34D-425F-AAE4-B754A4DB6B4A}"/>
              </a:ext>
            </a:extLst>
          </p:cNvPr>
          <p:cNvSpPr/>
          <p:nvPr/>
        </p:nvSpPr>
        <p:spPr>
          <a:xfrm>
            <a:off x="8915402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981E02-9A37-40B9-8D19-A723C7B6688E}"/>
              </a:ext>
            </a:extLst>
          </p:cNvPr>
          <p:cNvSpPr/>
          <p:nvPr/>
        </p:nvSpPr>
        <p:spPr>
          <a:xfrm>
            <a:off x="9566564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99A9B3-8A9D-40BB-B666-F389678FC847}"/>
              </a:ext>
            </a:extLst>
          </p:cNvPr>
          <p:cNvSpPr/>
          <p:nvPr/>
        </p:nvSpPr>
        <p:spPr>
          <a:xfrm>
            <a:off x="10217726" y="4424904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781A6-B703-4F20-834D-DD4481399031}"/>
              </a:ext>
            </a:extLst>
          </p:cNvPr>
          <p:cNvSpPr/>
          <p:nvPr/>
        </p:nvSpPr>
        <p:spPr>
          <a:xfrm>
            <a:off x="10868888" y="4424904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728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A38-02BF-4C34-B0E2-75DB2021A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Terimakasih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CE65D-99D7-4D11-990F-2E57C112E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5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DD66-764D-48C0-A710-23C91D9ED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/>
          <a:lstStyle/>
          <a:p>
            <a:r>
              <a:rPr lang="en-US" dirty="0"/>
              <a:t>Bubble sort </a:t>
            </a:r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penggunaanya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kedua</a:t>
            </a:r>
            <a:r>
              <a:rPr lang="en-US" dirty="0"/>
              <a:t> dan </a:t>
            </a:r>
            <a:r>
              <a:rPr lang="en-US" dirty="0" err="1"/>
              <a:t>ketiga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 err="1"/>
              <a:t>Rumus</a:t>
            </a:r>
            <a:r>
              <a:rPr lang="en-ID" dirty="0"/>
              <a:t> (Banyak </a:t>
            </a:r>
            <a:r>
              <a:rPr lang="en-ID"/>
              <a:t>data-1) * (</a:t>
            </a:r>
            <a:r>
              <a:rPr lang="en-ID" dirty="0"/>
              <a:t>Banyak data-1)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03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27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1945E-BB95-40D2-B92F-2CF6DB1D2EDE}"/>
              </a:ext>
            </a:extLst>
          </p:cNvPr>
          <p:cNvSpPr/>
          <p:nvPr/>
        </p:nvSpPr>
        <p:spPr>
          <a:xfrm rot="5400000">
            <a:off x="1551707" y="2095504"/>
            <a:ext cx="277095" cy="68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43AB6-EFB0-4E29-B439-CED93F2354FA}"/>
              </a:ext>
            </a:extLst>
          </p:cNvPr>
          <p:cNvSpPr/>
          <p:nvPr/>
        </p:nvSpPr>
        <p:spPr>
          <a:xfrm>
            <a:off x="1122218" y="2701637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CAB00-F918-4F05-A5C8-6F91DF6935A5}"/>
              </a:ext>
            </a:extLst>
          </p:cNvPr>
          <p:cNvSpPr/>
          <p:nvPr/>
        </p:nvSpPr>
        <p:spPr>
          <a:xfrm>
            <a:off x="1773380" y="2701637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1C909-6ADF-4D73-8727-1CE32ED2ADEF}"/>
              </a:ext>
            </a:extLst>
          </p:cNvPr>
          <p:cNvSpPr/>
          <p:nvPr/>
        </p:nvSpPr>
        <p:spPr>
          <a:xfrm>
            <a:off x="242454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101C-DD2C-4F35-91F6-0261C17F57E4}"/>
              </a:ext>
            </a:extLst>
          </p:cNvPr>
          <p:cNvSpPr/>
          <p:nvPr/>
        </p:nvSpPr>
        <p:spPr>
          <a:xfrm>
            <a:off x="307570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528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1945E-BB95-40D2-B92F-2CF6DB1D2EDE}"/>
              </a:ext>
            </a:extLst>
          </p:cNvPr>
          <p:cNvSpPr/>
          <p:nvPr/>
        </p:nvSpPr>
        <p:spPr>
          <a:xfrm rot="5400000">
            <a:off x="2244433" y="2912924"/>
            <a:ext cx="277095" cy="68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43AB6-EFB0-4E29-B439-CED93F2354FA}"/>
              </a:ext>
            </a:extLst>
          </p:cNvPr>
          <p:cNvSpPr/>
          <p:nvPr/>
        </p:nvSpPr>
        <p:spPr>
          <a:xfrm>
            <a:off x="112221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CAB00-F918-4F05-A5C8-6F91DF6935A5}"/>
              </a:ext>
            </a:extLst>
          </p:cNvPr>
          <p:cNvSpPr/>
          <p:nvPr/>
        </p:nvSpPr>
        <p:spPr>
          <a:xfrm>
            <a:off x="1773380" y="2701637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1C909-6ADF-4D73-8727-1CE32ED2ADEF}"/>
              </a:ext>
            </a:extLst>
          </p:cNvPr>
          <p:cNvSpPr/>
          <p:nvPr/>
        </p:nvSpPr>
        <p:spPr>
          <a:xfrm>
            <a:off x="2424542" y="2701637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101C-DD2C-4F35-91F6-0261C17F57E4}"/>
              </a:ext>
            </a:extLst>
          </p:cNvPr>
          <p:cNvSpPr/>
          <p:nvPr/>
        </p:nvSpPr>
        <p:spPr>
          <a:xfrm>
            <a:off x="307570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83FF7-2BDB-4FBA-945F-9186A8527850}"/>
              </a:ext>
            </a:extLst>
          </p:cNvPr>
          <p:cNvSpPr/>
          <p:nvPr/>
        </p:nvSpPr>
        <p:spPr>
          <a:xfrm>
            <a:off x="1122218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3F8BC-6EE1-49C5-930C-BA5C09E23374}"/>
              </a:ext>
            </a:extLst>
          </p:cNvPr>
          <p:cNvSpPr/>
          <p:nvPr/>
        </p:nvSpPr>
        <p:spPr>
          <a:xfrm>
            <a:off x="1773380" y="3531828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9912A-6FA4-4AE1-B6F2-BF0DE9AE36F4}"/>
              </a:ext>
            </a:extLst>
          </p:cNvPr>
          <p:cNvSpPr/>
          <p:nvPr/>
        </p:nvSpPr>
        <p:spPr>
          <a:xfrm>
            <a:off x="2424542" y="3531828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E1971-F6B3-48FF-ADC5-9E1CE3F3FD49}"/>
              </a:ext>
            </a:extLst>
          </p:cNvPr>
          <p:cNvSpPr/>
          <p:nvPr/>
        </p:nvSpPr>
        <p:spPr>
          <a:xfrm>
            <a:off x="3075704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749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1945E-BB95-40D2-B92F-2CF6DB1D2EDE}"/>
              </a:ext>
            </a:extLst>
          </p:cNvPr>
          <p:cNvSpPr/>
          <p:nvPr/>
        </p:nvSpPr>
        <p:spPr>
          <a:xfrm rot="5400000">
            <a:off x="2912911" y="3744195"/>
            <a:ext cx="277095" cy="68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43AB6-EFB0-4E29-B439-CED93F2354FA}"/>
              </a:ext>
            </a:extLst>
          </p:cNvPr>
          <p:cNvSpPr/>
          <p:nvPr/>
        </p:nvSpPr>
        <p:spPr>
          <a:xfrm>
            <a:off x="112221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CAB00-F918-4F05-A5C8-6F91DF6935A5}"/>
              </a:ext>
            </a:extLst>
          </p:cNvPr>
          <p:cNvSpPr/>
          <p:nvPr/>
        </p:nvSpPr>
        <p:spPr>
          <a:xfrm>
            <a:off x="177338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1C909-6ADF-4D73-8727-1CE32ED2ADEF}"/>
              </a:ext>
            </a:extLst>
          </p:cNvPr>
          <p:cNvSpPr/>
          <p:nvPr/>
        </p:nvSpPr>
        <p:spPr>
          <a:xfrm>
            <a:off x="242454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101C-DD2C-4F35-91F6-0261C17F57E4}"/>
              </a:ext>
            </a:extLst>
          </p:cNvPr>
          <p:cNvSpPr/>
          <p:nvPr/>
        </p:nvSpPr>
        <p:spPr>
          <a:xfrm>
            <a:off x="307570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83FF7-2BDB-4FBA-945F-9186A8527850}"/>
              </a:ext>
            </a:extLst>
          </p:cNvPr>
          <p:cNvSpPr/>
          <p:nvPr/>
        </p:nvSpPr>
        <p:spPr>
          <a:xfrm>
            <a:off x="1122218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3F8BC-6EE1-49C5-930C-BA5C09E23374}"/>
              </a:ext>
            </a:extLst>
          </p:cNvPr>
          <p:cNvSpPr/>
          <p:nvPr/>
        </p:nvSpPr>
        <p:spPr>
          <a:xfrm>
            <a:off x="1773380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9912A-6FA4-4AE1-B6F2-BF0DE9AE36F4}"/>
              </a:ext>
            </a:extLst>
          </p:cNvPr>
          <p:cNvSpPr/>
          <p:nvPr/>
        </p:nvSpPr>
        <p:spPr>
          <a:xfrm>
            <a:off x="2424542" y="3531828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E1971-F6B3-48FF-ADC5-9E1CE3F3FD49}"/>
              </a:ext>
            </a:extLst>
          </p:cNvPr>
          <p:cNvSpPr/>
          <p:nvPr/>
        </p:nvSpPr>
        <p:spPr>
          <a:xfrm>
            <a:off x="3075704" y="3531828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4247A-85B1-47A3-8E9E-200403ABF29A}"/>
              </a:ext>
            </a:extLst>
          </p:cNvPr>
          <p:cNvSpPr/>
          <p:nvPr/>
        </p:nvSpPr>
        <p:spPr>
          <a:xfrm>
            <a:off x="1122216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F21A-6594-48BB-A51D-6D73C622F284}"/>
              </a:ext>
            </a:extLst>
          </p:cNvPr>
          <p:cNvSpPr/>
          <p:nvPr/>
        </p:nvSpPr>
        <p:spPr>
          <a:xfrm>
            <a:off x="1773378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FD8A9-6847-4877-B4C3-7DBBEAF8A838}"/>
              </a:ext>
            </a:extLst>
          </p:cNvPr>
          <p:cNvSpPr/>
          <p:nvPr/>
        </p:nvSpPr>
        <p:spPr>
          <a:xfrm>
            <a:off x="2424540" y="4424904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1F26C-CFD4-4576-AE8E-5EFCEE4497E9}"/>
              </a:ext>
            </a:extLst>
          </p:cNvPr>
          <p:cNvSpPr/>
          <p:nvPr/>
        </p:nvSpPr>
        <p:spPr>
          <a:xfrm>
            <a:off x="3075702" y="4424904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494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1945E-BB95-40D2-B92F-2CF6DB1D2EDE}"/>
              </a:ext>
            </a:extLst>
          </p:cNvPr>
          <p:cNvSpPr/>
          <p:nvPr/>
        </p:nvSpPr>
        <p:spPr>
          <a:xfrm rot="5400000">
            <a:off x="5822365" y="2095504"/>
            <a:ext cx="277095" cy="68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43AB6-EFB0-4E29-B439-CED93F2354FA}"/>
              </a:ext>
            </a:extLst>
          </p:cNvPr>
          <p:cNvSpPr/>
          <p:nvPr/>
        </p:nvSpPr>
        <p:spPr>
          <a:xfrm>
            <a:off x="112221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CAB00-F918-4F05-A5C8-6F91DF6935A5}"/>
              </a:ext>
            </a:extLst>
          </p:cNvPr>
          <p:cNvSpPr/>
          <p:nvPr/>
        </p:nvSpPr>
        <p:spPr>
          <a:xfrm>
            <a:off x="177338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1C909-6ADF-4D73-8727-1CE32ED2ADEF}"/>
              </a:ext>
            </a:extLst>
          </p:cNvPr>
          <p:cNvSpPr/>
          <p:nvPr/>
        </p:nvSpPr>
        <p:spPr>
          <a:xfrm>
            <a:off x="242454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101C-DD2C-4F35-91F6-0261C17F57E4}"/>
              </a:ext>
            </a:extLst>
          </p:cNvPr>
          <p:cNvSpPr/>
          <p:nvPr/>
        </p:nvSpPr>
        <p:spPr>
          <a:xfrm>
            <a:off x="307570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83FF7-2BDB-4FBA-945F-9186A8527850}"/>
              </a:ext>
            </a:extLst>
          </p:cNvPr>
          <p:cNvSpPr/>
          <p:nvPr/>
        </p:nvSpPr>
        <p:spPr>
          <a:xfrm>
            <a:off x="1122218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3F8BC-6EE1-49C5-930C-BA5C09E23374}"/>
              </a:ext>
            </a:extLst>
          </p:cNvPr>
          <p:cNvSpPr/>
          <p:nvPr/>
        </p:nvSpPr>
        <p:spPr>
          <a:xfrm>
            <a:off x="1773380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9912A-6FA4-4AE1-B6F2-BF0DE9AE36F4}"/>
              </a:ext>
            </a:extLst>
          </p:cNvPr>
          <p:cNvSpPr/>
          <p:nvPr/>
        </p:nvSpPr>
        <p:spPr>
          <a:xfrm>
            <a:off x="2424542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E1971-F6B3-48FF-ADC5-9E1CE3F3FD49}"/>
              </a:ext>
            </a:extLst>
          </p:cNvPr>
          <p:cNvSpPr/>
          <p:nvPr/>
        </p:nvSpPr>
        <p:spPr>
          <a:xfrm>
            <a:off x="3075704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4247A-85B1-47A3-8E9E-200403ABF29A}"/>
              </a:ext>
            </a:extLst>
          </p:cNvPr>
          <p:cNvSpPr/>
          <p:nvPr/>
        </p:nvSpPr>
        <p:spPr>
          <a:xfrm>
            <a:off x="1122216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F21A-6594-48BB-A51D-6D73C622F284}"/>
              </a:ext>
            </a:extLst>
          </p:cNvPr>
          <p:cNvSpPr/>
          <p:nvPr/>
        </p:nvSpPr>
        <p:spPr>
          <a:xfrm>
            <a:off x="1773378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FD8A9-6847-4877-B4C3-7DBBEAF8A838}"/>
              </a:ext>
            </a:extLst>
          </p:cNvPr>
          <p:cNvSpPr/>
          <p:nvPr/>
        </p:nvSpPr>
        <p:spPr>
          <a:xfrm>
            <a:off x="2424540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1F26C-CFD4-4576-AE8E-5EFCEE4497E9}"/>
              </a:ext>
            </a:extLst>
          </p:cNvPr>
          <p:cNvSpPr/>
          <p:nvPr/>
        </p:nvSpPr>
        <p:spPr>
          <a:xfrm>
            <a:off x="3075702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9D906B-58B3-4270-BC46-069451E4E9AC}"/>
              </a:ext>
            </a:extLst>
          </p:cNvPr>
          <p:cNvSpPr/>
          <p:nvPr/>
        </p:nvSpPr>
        <p:spPr>
          <a:xfrm>
            <a:off x="5320144" y="1898073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2DCD71-B06E-4257-B79F-1437191841CE}"/>
              </a:ext>
            </a:extLst>
          </p:cNvPr>
          <p:cNvSpPr/>
          <p:nvPr/>
        </p:nvSpPr>
        <p:spPr>
          <a:xfrm>
            <a:off x="5971306" y="1898073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9E3D5-987A-4AFB-89BF-8C719C7EB8D3}"/>
              </a:ext>
            </a:extLst>
          </p:cNvPr>
          <p:cNvSpPr/>
          <p:nvPr/>
        </p:nvSpPr>
        <p:spPr>
          <a:xfrm>
            <a:off x="662246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3AD0BF-1CBD-433F-8A30-6175957E5E1C}"/>
              </a:ext>
            </a:extLst>
          </p:cNvPr>
          <p:cNvSpPr/>
          <p:nvPr/>
        </p:nvSpPr>
        <p:spPr>
          <a:xfrm>
            <a:off x="727363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EDE527-FD41-4646-8135-D6A02F310535}"/>
              </a:ext>
            </a:extLst>
          </p:cNvPr>
          <p:cNvSpPr/>
          <p:nvPr/>
        </p:nvSpPr>
        <p:spPr>
          <a:xfrm>
            <a:off x="5271648" y="2701637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BCF12F-F344-4301-A096-5A64941AA173}"/>
              </a:ext>
            </a:extLst>
          </p:cNvPr>
          <p:cNvSpPr/>
          <p:nvPr/>
        </p:nvSpPr>
        <p:spPr>
          <a:xfrm>
            <a:off x="5922810" y="2701637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241AD6-A0E7-418A-A400-B9D40B21BE17}"/>
              </a:ext>
            </a:extLst>
          </p:cNvPr>
          <p:cNvSpPr/>
          <p:nvPr/>
        </p:nvSpPr>
        <p:spPr>
          <a:xfrm>
            <a:off x="657397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48EF8-EB20-40E9-BB54-716EC177983E}"/>
              </a:ext>
            </a:extLst>
          </p:cNvPr>
          <p:cNvSpPr/>
          <p:nvPr/>
        </p:nvSpPr>
        <p:spPr>
          <a:xfrm>
            <a:off x="722513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612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1945E-BB95-40D2-B92F-2CF6DB1D2EDE}"/>
              </a:ext>
            </a:extLst>
          </p:cNvPr>
          <p:cNvSpPr/>
          <p:nvPr/>
        </p:nvSpPr>
        <p:spPr>
          <a:xfrm rot="5400000">
            <a:off x="6483925" y="2954492"/>
            <a:ext cx="277095" cy="68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43AB6-EFB0-4E29-B439-CED93F2354FA}"/>
              </a:ext>
            </a:extLst>
          </p:cNvPr>
          <p:cNvSpPr/>
          <p:nvPr/>
        </p:nvSpPr>
        <p:spPr>
          <a:xfrm>
            <a:off x="112221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CAB00-F918-4F05-A5C8-6F91DF6935A5}"/>
              </a:ext>
            </a:extLst>
          </p:cNvPr>
          <p:cNvSpPr/>
          <p:nvPr/>
        </p:nvSpPr>
        <p:spPr>
          <a:xfrm>
            <a:off x="177338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1C909-6ADF-4D73-8727-1CE32ED2ADEF}"/>
              </a:ext>
            </a:extLst>
          </p:cNvPr>
          <p:cNvSpPr/>
          <p:nvPr/>
        </p:nvSpPr>
        <p:spPr>
          <a:xfrm>
            <a:off x="242454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101C-DD2C-4F35-91F6-0261C17F57E4}"/>
              </a:ext>
            </a:extLst>
          </p:cNvPr>
          <p:cNvSpPr/>
          <p:nvPr/>
        </p:nvSpPr>
        <p:spPr>
          <a:xfrm>
            <a:off x="307570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83FF7-2BDB-4FBA-945F-9186A8527850}"/>
              </a:ext>
            </a:extLst>
          </p:cNvPr>
          <p:cNvSpPr/>
          <p:nvPr/>
        </p:nvSpPr>
        <p:spPr>
          <a:xfrm>
            <a:off x="1122218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3F8BC-6EE1-49C5-930C-BA5C09E23374}"/>
              </a:ext>
            </a:extLst>
          </p:cNvPr>
          <p:cNvSpPr/>
          <p:nvPr/>
        </p:nvSpPr>
        <p:spPr>
          <a:xfrm>
            <a:off x="1773380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9912A-6FA4-4AE1-B6F2-BF0DE9AE36F4}"/>
              </a:ext>
            </a:extLst>
          </p:cNvPr>
          <p:cNvSpPr/>
          <p:nvPr/>
        </p:nvSpPr>
        <p:spPr>
          <a:xfrm>
            <a:off x="2424542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E1971-F6B3-48FF-ADC5-9E1CE3F3FD49}"/>
              </a:ext>
            </a:extLst>
          </p:cNvPr>
          <p:cNvSpPr/>
          <p:nvPr/>
        </p:nvSpPr>
        <p:spPr>
          <a:xfrm>
            <a:off x="3075704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4247A-85B1-47A3-8E9E-200403ABF29A}"/>
              </a:ext>
            </a:extLst>
          </p:cNvPr>
          <p:cNvSpPr/>
          <p:nvPr/>
        </p:nvSpPr>
        <p:spPr>
          <a:xfrm>
            <a:off x="1122216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F21A-6594-48BB-A51D-6D73C622F284}"/>
              </a:ext>
            </a:extLst>
          </p:cNvPr>
          <p:cNvSpPr/>
          <p:nvPr/>
        </p:nvSpPr>
        <p:spPr>
          <a:xfrm>
            <a:off x="1773378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FD8A9-6847-4877-B4C3-7DBBEAF8A838}"/>
              </a:ext>
            </a:extLst>
          </p:cNvPr>
          <p:cNvSpPr/>
          <p:nvPr/>
        </p:nvSpPr>
        <p:spPr>
          <a:xfrm>
            <a:off x="2424540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1F26C-CFD4-4576-AE8E-5EFCEE4497E9}"/>
              </a:ext>
            </a:extLst>
          </p:cNvPr>
          <p:cNvSpPr/>
          <p:nvPr/>
        </p:nvSpPr>
        <p:spPr>
          <a:xfrm>
            <a:off x="3075702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9D906B-58B3-4270-BC46-069451E4E9AC}"/>
              </a:ext>
            </a:extLst>
          </p:cNvPr>
          <p:cNvSpPr/>
          <p:nvPr/>
        </p:nvSpPr>
        <p:spPr>
          <a:xfrm>
            <a:off x="532014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2DCD71-B06E-4257-B79F-1437191841CE}"/>
              </a:ext>
            </a:extLst>
          </p:cNvPr>
          <p:cNvSpPr/>
          <p:nvPr/>
        </p:nvSpPr>
        <p:spPr>
          <a:xfrm>
            <a:off x="5971306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9E3D5-987A-4AFB-89BF-8C719C7EB8D3}"/>
              </a:ext>
            </a:extLst>
          </p:cNvPr>
          <p:cNvSpPr/>
          <p:nvPr/>
        </p:nvSpPr>
        <p:spPr>
          <a:xfrm>
            <a:off x="662246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3AD0BF-1CBD-433F-8A30-6175957E5E1C}"/>
              </a:ext>
            </a:extLst>
          </p:cNvPr>
          <p:cNvSpPr/>
          <p:nvPr/>
        </p:nvSpPr>
        <p:spPr>
          <a:xfrm>
            <a:off x="727363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EDE527-FD41-4646-8135-D6A02F310535}"/>
              </a:ext>
            </a:extLst>
          </p:cNvPr>
          <p:cNvSpPr/>
          <p:nvPr/>
        </p:nvSpPr>
        <p:spPr>
          <a:xfrm>
            <a:off x="535477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BCF12F-F344-4301-A096-5A64941AA173}"/>
              </a:ext>
            </a:extLst>
          </p:cNvPr>
          <p:cNvSpPr/>
          <p:nvPr/>
        </p:nvSpPr>
        <p:spPr>
          <a:xfrm>
            <a:off x="6005940" y="2701637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241AD6-A0E7-418A-A400-B9D40B21BE17}"/>
              </a:ext>
            </a:extLst>
          </p:cNvPr>
          <p:cNvSpPr/>
          <p:nvPr/>
        </p:nvSpPr>
        <p:spPr>
          <a:xfrm>
            <a:off x="6657102" y="2701637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48EF8-EB20-40E9-BB54-716EC177983E}"/>
              </a:ext>
            </a:extLst>
          </p:cNvPr>
          <p:cNvSpPr/>
          <p:nvPr/>
        </p:nvSpPr>
        <p:spPr>
          <a:xfrm>
            <a:off x="730826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68358C-40A0-4074-8DDA-023992B4E42A}"/>
              </a:ext>
            </a:extLst>
          </p:cNvPr>
          <p:cNvSpPr/>
          <p:nvPr/>
        </p:nvSpPr>
        <p:spPr>
          <a:xfrm>
            <a:off x="5354773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00F5EC-A22D-47FA-BC73-7C12BF39AE16}"/>
              </a:ext>
            </a:extLst>
          </p:cNvPr>
          <p:cNvSpPr/>
          <p:nvPr/>
        </p:nvSpPr>
        <p:spPr>
          <a:xfrm>
            <a:off x="6005935" y="3553691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77EB67-E6CF-47DA-B4B9-3B3C85B0C5C9}"/>
              </a:ext>
            </a:extLst>
          </p:cNvPr>
          <p:cNvSpPr/>
          <p:nvPr/>
        </p:nvSpPr>
        <p:spPr>
          <a:xfrm>
            <a:off x="6657097" y="3553691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BAD94B-6922-4745-A13A-D79028EEE21D}"/>
              </a:ext>
            </a:extLst>
          </p:cNvPr>
          <p:cNvSpPr/>
          <p:nvPr/>
        </p:nvSpPr>
        <p:spPr>
          <a:xfrm>
            <a:off x="7308259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81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1671-13EA-4815-A3E6-CD0B57D9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Bubble sort </a:t>
            </a:r>
          </a:p>
          <a:p>
            <a:pPr marL="0" indent="0">
              <a:buNone/>
            </a:pPr>
            <a:r>
              <a:rPr lang="en-US" dirty="0" err="1"/>
              <a:t>Asscending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94D3-9011-49FB-BA27-D8AEC41FE1CB}"/>
              </a:ext>
            </a:extLst>
          </p:cNvPr>
          <p:cNvSpPr/>
          <p:nvPr/>
        </p:nvSpPr>
        <p:spPr>
          <a:xfrm>
            <a:off x="112221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E4082-0216-4F99-BD0B-61C5B8227856}"/>
              </a:ext>
            </a:extLst>
          </p:cNvPr>
          <p:cNvSpPr/>
          <p:nvPr/>
        </p:nvSpPr>
        <p:spPr>
          <a:xfrm>
            <a:off x="177338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6468-6878-4089-ABC8-5BD4EBF56ED6}"/>
              </a:ext>
            </a:extLst>
          </p:cNvPr>
          <p:cNvSpPr/>
          <p:nvPr/>
        </p:nvSpPr>
        <p:spPr>
          <a:xfrm>
            <a:off x="2424542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6057-D1B1-425D-9369-A55DFC3661D2}"/>
              </a:ext>
            </a:extLst>
          </p:cNvPr>
          <p:cNvSpPr/>
          <p:nvPr/>
        </p:nvSpPr>
        <p:spPr>
          <a:xfrm>
            <a:off x="307570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1945E-BB95-40D2-B92F-2CF6DB1D2EDE}"/>
              </a:ext>
            </a:extLst>
          </p:cNvPr>
          <p:cNvSpPr/>
          <p:nvPr/>
        </p:nvSpPr>
        <p:spPr>
          <a:xfrm rot="5400000">
            <a:off x="7096963" y="3756962"/>
            <a:ext cx="277095" cy="68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43AB6-EFB0-4E29-B439-CED93F2354FA}"/>
              </a:ext>
            </a:extLst>
          </p:cNvPr>
          <p:cNvSpPr/>
          <p:nvPr/>
        </p:nvSpPr>
        <p:spPr>
          <a:xfrm>
            <a:off x="112221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CAB00-F918-4F05-A5C8-6F91DF6935A5}"/>
              </a:ext>
            </a:extLst>
          </p:cNvPr>
          <p:cNvSpPr/>
          <p:nvPr/>
        </p:nvSpPr>
        <p:spPr>
          <a:xfrm>
            <a:off x="177338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1C909-6ADF-4D73-8727-1CE32ED2ADEF}"/>
              </a:ext>
            </a:extLst>
          </p:cNvPr>
          <p:cNvSpPr/>
          <p:nvPr/>
        </p:nvSpPr>
        <p:spPr>
          <a:xfrm>
            <a:off x="242454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101C-DD2C-4F35-91F6-0261C17F57E4}"/>
              </a:ext>
            </a:extLst>
          </p:cNvPr>
          <p:cNvSpPr/>
          <p:nvPr/>
        </p:nvSpPr>
        <p:spPr>
          <a:xfrm>
            <a:off x="307570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83FF7-2BDB-4FBA-945F-9186A8527850}"/>
              </a:ext>
            </a:extLst>
          </p:cNvPr>
          <p:cNvSpPr/>
          <p:nvPr/>
        </p:nvSpPr>
        <p:spPr>
          <a:xfrm>
            <a:off x="1122218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3F8BC-6EE1-49C5-930C-BA5C09E23374}"/>
              </a:ext>
            </a:extLst>
          </p:cNvPr>
          <p:cNvSpPr/>
          <p:nvPr/>
        </p:nvSpPr>
        <p:spPr>
          <a:xfrm>
            <a:off x="1773380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9912A-6FA4-4AE1-B6F2-BF0DE9AE36F4}"/>
              </a:ext>
            </a:extLst>
          </p:cNvPr>
          <p:cNvSpPr/>
          <p:nvPr/>
        </p:nvSpPr>
        <p:spPr>
          <a:xfrm>
            <a:off x="2424542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E1971-F6B3-48FF-ADC5-9E1CE3F3FD49}"/>
              </a:ext>
            </a:extLst>
          </p:cNvPr>
          <p:cNvSpPr/>
          <p:nvPr/>
        </p:nvSpPr>
        <p:spPr>
          <a:xfrm>
            <a:off x="3075704" y="3531828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4247A-85B1-47A3-8E9E-200403ABF29A}"/>
              </a:ext>
            </a:extLst>
          </p:cNvPr>
          <p:cNvSpPr/>
          <p:nvPr/>
        </p:nvSpPr>
        <p:spPr>
          <a:xfrm>
            <a:off x="1122216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F21A-6594-48BB-A51D-6D73C622F284}"/>
              </a:ext>
            </a:extLst>
          </p:cNvPr>
          <p:cNvSpPr/>
          <p:nvPr/>
        </p:nvSpPr>
        <p:spPr>
          <a:xfrm>
            <a:off x="1773378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FD8A9-6847-4877-B4C3-7DBBEAF8A838}"/>
              </a:ext>
            </a:extLst>
          </p:cNvPr>
          <p:cNvSpPr/>
          <p:nvPr/>
        </p:nvSpPr>
        <p:spPr>
          <a:xfrm>
            <a:off x="2424540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1F26C-CFD4-4576-AE8E-5EFCEE4497E9}"/>
              </a:ext>
            </a:extLst>
          </p:cNvPr>
          <p:cNvSpPr/>
          <p:nvPr/>
        </p:nvSpPr>
        <p:spPr>
          <a:xfrm>
            <a:off x="3075702" y="4424904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9D906B-58B3-4270-BC46-069451E4E9AC}"/>
              </a:ext>
            </a:extLst>
          </p:cNvPr>
          <p:cNvSpPr/>
          <p:nvPr/>
        </p:nvSpPr>
        <p:spPr>
          <a:xfrm>
            <a:off x="5320144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2DCD71-B06E-4257-B79F-1437191841CE}"/>
              </a:ext>
            </a:extLst>
          </p:cNvPr>
          <p:cNvSpPr/>
          <p:nvPr/>
        </p:nvSpPr>
        <p:spPr>
          <a:xfrm>
            <a:off x="5971306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9E3D5-987A-4AFB-89BF-8C719C7EB8D3}"/>
              </a:ext>
            </a:extLst>
          </p:cNvPr>
          <p:cNvSpPr/>
          <p:nvPr/>
        </p:nvSpPr>
        <p:spPr>
          <a:xfrm>
            <a:off x="6622468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3AD0BF-1CBD-433F-8A30-6175957E5E1C}"/>
              </a:ext>
            </a:extLst>
          </p:cNvPr>
          <p:cNvSpPr/>
          <p:nvPr/>
        </p:nvSpPr>
        <p:spPr>
          <a:xfrm>
            <a:off x="7273630" y="1898073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EDE527-FD41-4646-8135-D6A02F310535}"/>
              </a:ext>
            </a:extLst>
          </p:cNvPr>
          <p:cNvSpPr/>
          <p:nvPr/>
        </p:nvSpPr>
        <p:spPr>
          <a:xfrm>
            <a:off x="5354778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BCF12F-F344-4301-A096-5A64941AA173}"/>
              </a:ext>
            </a:extLst>
          </p:cNvPr>
          <p:cNvSpPr/>
          <p:nvPr/>
        </p:nvSpPr>
        <p:spPr>
          <a:xfrm>
            <a:off x="6005940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241AD6-A0E7-418A-A400-B9D40B21BE17}"/>
              </a:ext>
            </a:extLst>
          </p:cNvPr>
          <p:cNvSpPr/>
          <p:nvPr/>
        </p:nvSpPr>
        <p:spPr>
          <a:xfrm>
            <a:off x="6657102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848EF8-EB20-40E9-BB54-716EC177983E}"/>
              </a:ext>
            </a:extLst>
          </p:cNvPr>
          <p:cNvSpPr/>
          <p:nvPr/>
        </p:nvSpPr>
        <p:spPr>
          <a:xfrm>
            <a:off x="7308264" y="2701637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68358C-40A0-4074-8DDA-023992B4E42A}"/>
              </a:ext>
            </a:extLst>
          </p:cNvPr>
          <p:cNvSpPr/>
          <p:nvPr/>
        </p:nvSpPr>
        <p:spPr>
          <a:xfrm>
            <a:off x="5354773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00F5EC-A22D-47FA-BC73-7C12BF39AE16}"/>
              </a:ext>
            </a:extLst>
          </p:cNvPr>
          <p:cNvSpPr/>
          <p:nvPr/>
        </p:nvSpPr>
        <p:spPr>
          <a:xfrm>
            <a:off x="6005935" y="355369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77EB67-E6CF-47DA-B4B9-3B3C85B0C5C9}"/>
              </a:ext>
            </a:extLst>
          </p:cNvPr>
          <p:cNvSpPr/>
          <p:nvPr/>
        </p:nvSpPr>
        <p:spPr>
          <a:xfrm>
            <a:off x="6657097" y="3553691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BAD94B-6922-4745-A13A-D79028EEE21D}"/>
              </a:ext>
            </a:extLst>
          </p:cNvPr>
          <p:cNvSpPr/>
          <p:nvPr/>
        </p:nvSpPr>
        <p:spPr>
          <a:xfrm>
            <a:off x="7308259" y="3553691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2EDF55-95BE-45D0-91A9-D254FB3AF627}"/>
              </a:ext>
            </a:extLst>
          </p:cNvPr>
          <p:cNvSpPr/>
          <p:nvPr/>
        </p:nvSpPr>
        <p:spPr>
          <a:xfrm>
            <a:off x="5354773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3BC04-BAB0-4EB1-9837-DAA9C57AFFEF}"/>
              </a:ext>
            </a:extLst>
          </p:cNvPr>
          <p:cNvSpPr/>
          <p:nvPr/>
        </p:nvSpPr>
        <p:spPr>
          <a:xfrm>
            <a:off x="6005935" y="4459541"/>
            <a:ext cx="568037" cy="401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E7258B-7F8B-4F24-8A39-105DB67C68B5}"/>
              </a:ext>
            </a:extLst>
          </p:cNvPr>
          <p:cNvSpPr/>
          <p:nvPr/>
        </p:nvSpPr>
        <p:spPr>
          <a:xfrm>
            <a:off x="6657097" y="4459541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6CAF36-94B0-4BD0-ADE6-EC17BCE8D4B1}"/>
              </a:ext>
            </a:extLst>
          </p:cNvPr>
          <p:cNvSpPr/>
          <p:nvPr/>
        </p:nvSpPr>
        <p:spPr>
          <a:xfrm>
            <a:off x="7308259" y="4459541"/>
            <a:ext cx="568037" cy="4017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705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343</Words>
  <Application>Microsoft Office PowerPoint</Application>
  <PresentationFormat>Widescreen</PresentationFormat>
  <Paragraphs>287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ASUS</dc:creator>
  <cp:lastModifiedBy>ASUS</cp:lastModifiedBy>
  <cp:revision>7</cp:revision>
  <dcterms:created xsi:type="dcterms:W3CDTF">2021-12-18T01:45:51Z</dcterms:created>
  <dcterms:modified xsi:type="dcterms:W3CDTF">2021-12-18T03:24:11Z</dcterms:modified>
</cp:coreProperties>
</file>