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710FD-8A32-4791-B310-C8F36B0559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0B1DDD-B32F-454B-B3D4-4717C759FF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7E822-EB97-40FA-8DFC-4FF0A6B57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90BB2-ECDC-4C20-B80D-6AAC3AD9E653}" type="datetimeFigureOut">
              <a:rPr lang="en-ID" smtClean="0"/>
              <a:t>18/12/2021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CC7728-F86A-4B89-8473-DC91138D0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D726A-EBC8-4C2E-8264-5E936E3BA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BC980-C01D-4F4B-A41B-A67BF1C75DD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37849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8502C-4BD9-4476-B0EE-888C8F6D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A697E2-20C2-4ECF-823F-30E25CA344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14E15-7A70-4791-9E07-232FD7BFF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90BB2-ECDC-4C20-B80D-6AAC3AD9E653}" type="datetimeFigureOut">
              <a:rPr lang="en-ID" smtClean="0"/>
              <a:t>18/12/2021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F8ED27-C0BB-426C-ABED-F6CEBD412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70AE1-A4E8-4994-8E42-2B2809544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BC980-C01D-4F4B-A41B-A67BF1C75DD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89343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CDC0A9-259F-44F3-BD94-8454C0429B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883B3A-2F3A-4A2C-8C98-98A6A0144C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EBF81A-3702-48E6-9DDC-DA5DD56F1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90BB2-ECDC-4C20-B80D-6AAC3AD9E653}" type="datetimeFigureOut">
              <a:rPr lang="en-ID" smtClean="0"/>
              <a:t>18/12/2021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A6D44-2DF5-4F09-A28A-2E57A6030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86EAC-A472-4122-897B-2C53D7139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BC980-C01D-4F4B-A41B-A67BF1C75DD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71928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44A43-C4E6-470C-B42A-C88AD4EAB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A12B3-4E72-4671-980A-E2CB98EC8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7731F0-B1E1-476F-B75C-05865DF3D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90BB2-ECDC-4C20-B80D-6AAC3AD9E653}" type="datetimeFigureOut">
              <a:rPr lang="en-ID" smtClean="0"/>
              <a:t>18/12/2021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92CD1-1C93-4BD2-9ED1-64F0CF6E7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8DD53-C600-4E30-9869-C31812837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BC980-C01D-4F4B-A41B-A67BF1C75DD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92615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AD6E3-8227-4263-B495-9BB93B9D3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8D274A-161E-4104-862F-DE5D9209AA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27593-D726-4D3D-A115-B1EC30760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90BB2-ECDC-4C20-B80D-6AAC3AD9E653}" type="datetimeFigureOut">
              <a:rPr lang="en-ID" smtClean="0"/>
              <a:t>18/12/2021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283EC-F7E3-4F69-900D-CA0CC59C8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45619A-DA9E-4BA0-A945-9DEA61347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BC980-C01D-4F4B-A41B-A67BF1C75DD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87665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FA2AF-7238-4100-8A0A-AC3E01D71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3DB4B-5CB9-4B74-8521-87FE98FEB4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DCF928-4F13-4B6F-A966-6D7349D8B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05B023-F81A-4209-89E3-A0335D708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90BB2-ECDC-4C20-B80D-6AAC3AD9E653}" type="datetimeFigureOut">
              <a:rPr lang="en-ID" smtClean="0"/>
              <a:t>18/12/2021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0EE19C-228B-4E23-BC0E-2E92D03FC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F963E1-2FA6-41FF-9A77-0D1FD99E2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BC980-C01D-4F4B-A41B-A67BF1C75DD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78048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BC5B9-3FB2-4AF2-AF34-ADF4D28CB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9FDCC5-2696-46AE-B782-2FACC0C72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56626D-BA26-4EBC-9E80-2572AB2345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F450CD-77B5-4147-B036-DE1C7F83A4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5DA77B-6BBA-4116-9A2D-896E579249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5EC871-1EBA-4A57-A012-17FC08725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90BB2-ECDC-4C20-B80D-6AAC3AD9E653}" type="datetimeFigureOut">
              <a:rPr lang="en-ID" smtClean="0"/>
              <a:t>18/12/2021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584456-F6C1-43F4-AECD-D2146B845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B47170-9C95-439D-8361-DE5850745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BC980-C01D-4F4B-A41B-A67BF1C75DD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79437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92D74-55B2-482C-B821-C6861ED80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005E3C-8639-4B7B-8567-2E4406F42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90BB2-ECDC-4C20-B80D-6AAC3AD9E653}" type="datetimeFigureOut">
              <a:rPr lang="en-ID" smtClean="0"/>
              <a:t>18/12/2021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11FE0B-964F-4A56-9055-99C088371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AF5F85-4ACA-41C1-9719-AC59CA97C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BC980-C01D-4F4B-A41B-A67BF1C75DD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04811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B95F07-EB5B-44E4-BB25-423ACECA3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90BB2-ECDC-4C20-B80D-6AAC3AD9E653}" type="datetimeFigureOut">
              <a:rPr lang="en-ID" smtClean="0"/>
              <a:t>18/12/2021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54A9D2-82C8-46BB-BBC0-12CEDDCCF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CD471F-FB44-454A-9696-991E5D573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BC980-C01D-4F4B-A41B-A67BF1C75DD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21093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CA660-A775-4C8B-956D-456B59A21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579C9-6C42-464B-AD21-4B3D27434E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3862C9-F027-4735-8127-3AF62B7051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9CC19C-4FB4-40AD-8C54-1BC536C49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90BB2-ECDC-4C20-B80D-6AAC3AD9E653}" type="datetimeFigureOut">
              <a:rPr lang="en-ID" smtClean="0"/>
              <a:t>18/12/2021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831C9F-A78B-4E23-A837-42F84AF94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580696-32ED-47EC-A6E0-05A0B2D5A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BC980-C01D-4F4B-A41B-A67BF1C75DD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98319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B9E6F-AD51-47B4-BDED-3F768D03F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3C5E1A-BD5D-4736-8E70-216A863CB5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EB546D-A798-4A29-B8BD-46E1A5F928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7111B3-0661-439D-9CC0-BB620972E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90BB2-ECDC-4C20-B80D-6AAC3AD9E653}" type="datetimeFigureOut">
              <a:rPr lang="en-ID" smtClean="0"/>
              <a:t>18/12/2021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F05404-910D-4237-812D-4F310A650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6D0648-03A9-4C34-B2FD-E8820566A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BC980-C01D-4F4B-A41B-A67BF1C75DD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22041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01C4CA-0052-46D6-9DF8-58BAD36A6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1DF67E-3BDC-48A3-8A36-8BAA3DF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D947AC-9395-464B-A040-C4242F3898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90BB2-ECDC-4C20-B80D-6AAC3AD9E653}" type="datetimeFigureOut">
              <a:rPr lang="en-ID" smtClean="0"/>
              <a:t>18/12/2021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F5D59-B9D5-4F0F-92A4-3D12475197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99A01-75CA-4874-A544-1AB3AEFC49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BC980-C01D-4F4B-A41B-A67BF1C75DD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82068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D9D9E-D4FA-4C2E-910B-16B252CF30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Sequential search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836351-5881-4598-8EE4-4694217959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Muhammad Bilal XII RPL 2 /10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870349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71A6A-DA74-4AB6-B4FE-2D0A9366C8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latin typeface="Adobe Caslon Pro" panose="0205050205050A020403" pitchFamily="18" charset="0"/>
              </a:rPr>
              <a:t>Terimakasih</a:t>
            </a:r>
            <a:endParaRPr lang="en-ID" dirty="0">
              <a:latin typeface="Adobe Caslon Pro" panose="0205050205050A0204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C8D15A-0E6A-4F23-9ECE-22FD47317C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9795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6F1C5FB-47AA-4599-ADE1-34C469E812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5745" y="484909"/>
            <a:ext cx="11139055" cy="6012873"/>
          </a:xfrm>
        </p:spPr>
        <p:txBody>
          <a:bodyPr/>
          <a:lstStyle/>
          <a:p>
            <a:pPr algn="l"/>
            <a:r>
              <a:rPr lang="en-US" dirty="0"/>
              <a:t>Sequential search </a:t>
            </a:r>
          </a:p>
          <a:p>
            <a:pPr algn="l"/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algoritma</a:t>
            </a:r>
            <a:r>
              <a:rPr lang="en-ID" dirty="0"/>
              <a:t> yang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mencari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data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cara</a:t>
            </a:r>
            <a:r>
              <a:rPr lang="en-ID" dirty="0"/>
              <a:t> </a:t>
            </a:r>
            <a:r>
              <a:rPr lang="en-ID" dirty="0" err="1"/>
              <a:t>membandingkan</a:t>
            </a:r>
            <a:r>
              <a:rPr lang="en-ID" dirty="0"/>
              <a:t> data yang di </a:t>
            </a:r>
            <a:r>
              <a:rPr lang="en-ID" dirty="0" err="1"/>
              <a:t>cari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data, </a:t>
            </a:r>
            <a:r>
              <a:rPr lang="en-ID" dirty="0" err="1"/>
              <a:t>dimulai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index </a:t>
            </a:r>
            <a:r>
              <a:rPr lang="en-ID" dirty="0" err="1"/>
              <a:t>pertama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171369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6F1C5FB-47AA-4599-ADE1-34C469E812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5745" y="484909"/>
            <a:ext cx="11139055" cy="6012873"/>
          </a:xfrm>
        </p:spPr>
        <p:txBody>
          <a:bodyPr/>
          <a:lstStyle/>
          <a:p>
            <a:pPr algn="l"/>
            <a:r>
              <a:rPr lang="en-US" dirty="0"/>
              <a:t>Cara </a:t>
            </a:r>
            <a:r>
              <a:rPr lang="en-US" dirty="0" err="1"/>
              <a:t>kerja</a:t>
            </a:r>
            <a:r>
              <a:rPr lang="en-US" dirty="0"/>
              <a:t> Sequential Search </a:t>
            </a:r>
          </a:p>
          <a:p>
            <a:pPr algn="l"/>
            <a:endParaRPr lang="en-US" dirty="0"/>
          </a:p>
          <a:p>
            <a:pPr algn="l"/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array </a:t>
            </a:r>
            <a:r>
              <a:rPr lang="en-US" dirty="0" err="1"/>
              <a:t>berikut</a:t>
            </a:r>
            <a:endParaRPr lang="en-I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E45204-D956-417C-B585-3425030499F0}"/>
              </a:ext>
            </a:extLst>
          </p:cNvPr>
          <p:cNvSpPr/>
          <p:nvPr/>
        </p:nvSpPr>
        <p:spPr>
          <a:xfrm>
            <a:off x="762000" y="2050473"/>
            <a:ext cx="568037" cy="4017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ID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A8F747-A97C-4751-8C44-DB0219C58CC6}"/>
              </a:ext>
            </a:extLst>
          </p:cNvPr>
          <p:cNvSpPr/>
          <p:nvPr/>
        </p:nvSpPr>
        <p:spPr>
          <a:xfrm>
            <a:off x="1413162" y="2050473"/>
            <a:ext cx="568037" cy="4017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D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86497E-36E3-4494-A8EA-FD90FF7F2ECA}"/>
              </a:ext>
            </a:extLst>
          </p:cNvPr>
          <p:cNvSpPr/>
          <p:nvPr/>
        </p:nvSpPr>
        <p:spPr>
          <a:xfrm>
            <a:off x="2064324" y="2050473"/>
            <a:ext cx="568037" cy="4017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84FC19-354B-4872-A6AA-487068FEFAF6}"/>
              </a:ext>
            </a:extLst>
          </p:cNvPr>
          <p:cNvSpPr/>
          <p:nvPr/>
        </p:nvSpPr>
        <p:spPr>
          <a:xfrm>
            <a:off x="2715486" y="2050473"/>
            <a:ext cx="568037" cy="4017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D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68E4E0-F8FC-42E0-A277-5ACDEA58BDAA}"/>
              </a:ext>
            </a:extLst>
          </p:cNvPr>
          <p:cNvSpPr/>
          <p:nvPr/>
        </p:nvSpPr>
        <p:spPr>
          <a:xfrm>
            <a:off x="3366648" y="2050473"/>
            <a:ext cx="568037" cy="4017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  <a:endParaRPr lang="en-ID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EDFFAFA-0367-4735-935C-1EEDF8DB88A5}"/>
              </a:ext>
            </a:extLst>
          </p:cNvPr>
          <p:cNvSpPr/>
          <p:nvPr/>
        </p:nvSpPr>
        <p:spPr>
          <a:xfrm>
            <a:off x="4017810" y="2050473"/>
            <a:ext cx="568037" cy="4017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231179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6F1C5FB-47AA-4599-ADE1-34C469E812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5745" y="484909"/>
            <a:ext cx="11139055" cy="6012873"/>
          </a:xfrm>
        </p:spPr>
        <p:txBody>
          <a:bodyPr/>
          <a:lstStyle/>
          <a:p>
            <a:pPr algn="l"/>
            <a:r>
              <a:rPr lang="en-US" dirty="0"/>
              <a:t>Sequential search</a:t>
            </a:r>
          </a:p>
          <a:p>
            <a:pPr algn="l"/>
            <a:endParaRPr lang="en-US" dirty="0"/>
          </a:p>
          <a:p>
            <a:pPr algn="l"/>
            <a:endParaRPr lang="en-I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E45204-D956-417C-B585-3425030499F0}"/>
              </a:ext>
            </a:extLst>
          </p:cNvPr>
          <p:cNvSpPr/>
          <p:nvPr/>
        </p:nvSpPr>
        <p:spPr>
          <a:xfrm>
            <a:off x="762000" y="2050473"/>
            <a:ext cx="568037" cy="40178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ID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A8F747-A97C-4751-8C44-DB0219C58CC6}"/>
              </a:ext>
            </a:extLst>
          </p:cNvPr>
          <p:cNvSpPr/>
          <p:nvPr/>
        </p:nvSpPr>
        <p:spPr>
          <a:xfrm>
            <a:off x="1413162" y="2050473"/>
            <a:ext cx="568037" cy="4017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D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86497E-36E3-4494-A8EA-FD90FF7F2ECA}"/>
              </a:ext>
            </a:extLst>
          </p:cNvPr>
          <p:cNvSpPr/>
          <p:nvPr/>
        </p:nvSpPr>
        <p:spPr>
          <a:xfrm>
            <a:off x="2064324" y="2050473"/>
            <a:ext cx="568037" cy="4017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84FC19-354B-4872-A6AA-487068FEFAF6}"/>
              </a:ext>
            </a:extLst>
          </p:cNvPr>
          <p:cNvSpPr/>
          <p:nvPr/>
        </p:nvSpPr>
        <p:spPr>
          <a:xfrm>
            <a:off x="2715486" y="2050473"/>
            <a:ext cx="568037" cy="4017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D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68E4E0-F8FC-42E0-A277-5ACDEA58BDAA}"/>
              </a:ext>
            </a:extLst>
          </p:cNvPr>
          <p:cNvSpPr/>
          <p:nvPr/>
        </p:nvSpPr>
        <p:spPr>
          <a:xfrm>
            <a:off x="3366648" y="2050473"/>
            <a:ext cx="568037" cy="4017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  <a:endParaRPr lang="en-ID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EDFFAFA-0367-4735-935C-1EEDF8DB88A5}"/>
              </a:ext>
            </a:extLst>
          </p:cNvPr>
          <p:cNvSpPr/>
          <p:nvPr/>
        </p:nvSpPr>
        <p:spPr>
          <a:xfrm>
            <a:off x="4017810" y="2050473"/>
            <a:ext cx="568037" cy="4017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  <a:endParaRPr lang="en-ID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C26AE2-F05D-4882-983F-4B31AA8646F0}"/>
              </a:ext>
            </a:extLst>
          </p:cNvPr>
          <p:cNvSpPr txBox="1"/>
          <p:nvPr/>
        </p:nvSpPr>
        <p:spPr>
          <a:xfrm>
            <a:off x="762000" y="1316182"/>
            <a:ext cx="121919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Key : 2</a:t>
            </a:r>
            <a:endParaRPr lang="en-ID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BBCFEF-B5C3-4CCC-889E-BF59CD9DABC0}"/>
              </a:ext>
            </a:extLst>
          </p:cNvPr>
          <p:cNvSpPr txBox="1"/>
          <p:nvPr/>
        </p:nvSpPr>
        <p:spPr>
          <a:xfrm>
            <a:off x="2431467" y="1316182"/>
            <a:ext cx="15863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Status : </a:t>
            </a:r>
            <a:r>
              <a:rPr lang="en-US" dirty="0">
                <a:solidFill>
                  <a:srgbClr val="FF0000"/>
                </a:solidFill>
              </a:rPr>
              <a:t>false</a:t>
            </a:r>
            <a:endParaRPr lang="en-ID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7592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6F1C5FB-47AA-4599-ADE1-34C469E812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5745" y="484909"/>
            <a:ext cx="11139055" cy="6012873"/>
          </a:xfrm>
        </p:spPr>
        <p:txBody>
          <a:bodyPr/>
          <a:lstStyle/>
          <a:p>
            <a:pPr algn="l"/>
            <a:r>
              <a:rPr lang="en-US" dirty="0"/>
              <a:t>Sequential search</a:t>
            </a:r>
          </a:p>
          <a:p>
            <a:pPr algn="l"/>
            <a:endParaRPr lang="en-US" dirty="0"/>
          </a:p>
          <a:p>
            <a:pPr algn="l"/>
            <a:endParaRPr lang="en-I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E45204-D956-417C-B585-3425030499F0}"/>
              </a:ext>
            </a:extLst>
          </p:cNvPr>
          <p:cNvSpPr/>
          <p:nvPr/>
        </p:nvSpPr>
        <p:spPr>
          <a:xfrm>
            <a:off x="762000" y="2050473"/>
            <a:ext cx="568037" cy="4017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ID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A8F747-A97C-4751-8C44-DB0219C58CC6}"/>
              </a:ext>
            </a:extLst>
          </p:cNvPr>
          <p:cNvSpPr/>
          <p:nvPr/>
        </p:nvSpPr>
        <p:spPr>
          <a:xfrm>
            <a:off x="1413162" y="2050473"/>
            <a:ext cx="568037" cy="40178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D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86497E-36E3-4494-A8EA-FD90FF7F2ECA}"/>
              </a:ext>
            </a:extLst>
          </p:cNvPr>
          <p:cNvSpPr/>
          <p:nvPr/>
        </p:nvSpPr>
        <p:spPr>
          <a:xfrm>
            <a:off x="2064324" y="2050473"/>
            <a:ext cx="568037" cy="4017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84FC19-354B-4872-A6AA-487068FEFAF6}"/>
              </a:ext>
            </a:extLst>
          </p:cNvPr>
          <p:cNvSpPr/>
          <p:nvPr/>
        </p:nvSpPr>
        <p:spPr>
          <a:xfrm>
            <a:off x="2715486" y="2050473"/>
            <a:ext cx="568037" cy="4017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D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68E4E0-F8FC-42E0-A277-5ACDEA58BDAA}"/>
              </a:ext>
            </a:extLst>
          </p:cNvPr>
          <p:cNvSpPr/>
          <p:nvPr/>
        </p:nvSpPr>
        <p:spPr>
          <a:xfrm>
            <a:off x="3366648" y="2050473"/>
            <a:ext cx="568037" cy="4017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  <a:endParaRPr lang="en-ID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EDFFAFA-0367-4735-935C-1EEDF8DB88A5}"/>
              </a:ext>
            </a:extLst>
          </p:cNvPr>
          <p:cNvSpPr/>
          <p:nvPr/>
        </p:nvSpPr>
        <p:spPr>
          <a:xfrm>
            <a:off x="4017810" y="2050473"/>
            <a:ext cx="568037" cy="4017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  <a:endParaRPr lang="en-ID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C26AE2-F05D-4882-983F-4B31AA8646F0}"/>
              </a:ext>
            </a:extLst>
          </p:cNvPr>
          <p:cNvSpPr txBox="1"/>
          <p:nvPr/>
        </p:nvSpPr>
        <p:spPr>
          <a:xfrm>
            <a:off x="762000" y="1316182"/>
            <a:ext cx="121919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Key : 2</a:t>
            </a:r>
            <a:endParaRPr lang="en-ID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BBCFEF-B5C3-4CCC-889E-BF59CD9DABC0}"/>
              </a:ext>
            </a:extLst>
          </p:cNvPr>
          <p:cNvSpPr txBox="1"/>
          <p:nvPr/>
        </p:nvSpPr>
        <p:spPr>
          <a:xfrm>
            <a:off x="2431467" y="1316182"/>
            <a:ext cx="15863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Status : </a:t>
            </a:r>
            <a:r>
              <a:rPr lang="en-US" dirty="0">
                <a:solidFill>
                  <a:srgbClr val="FF0000"/>
                </a:solidFill>
              </a:rPr>
              <a:t>false</a:t>
            </a:r>
            <a:endParaRPr lang="en-ID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9878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6F1C5FB-47AA-4599-ADE1-34C469E812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5745" y="484909"/>
            <a:ext cx="11139055" cy="6012873"/>
          </a:xfrm>
        </p:spPr>
        <p:txBody>
          <a:bodyPr/>
          <a:lstStyle/>
          <a:p>
            <a:pPr algn="l"/>
            <a:r>
              <a:rPr lang="en-US" dirty="0"/>
              <a:t>Sequential search</a:t>
            </a:r>
          </a:p>
          <a:p>
            <a:pPr algn="l"/>
            <a:endParaRPr lang="en-US" dirty="0"/>
          </a:p>
          <a:p>
            <a:pPr algn="l"/>
            <a:endParaRPr lang="en-I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E45204-D956-417C-B585-3425030499F0}"/>
              </a:ext>
            </a:extLst>
          </p:cNvPr>
          <p:cNvSpPr/>
          <p:nvPr/>
        </p:nvSpPr>
        <p:spPr>
          <a:xfrm>
            <a:off x="762000" y="2050473"/>
            <a:ext cx="568037" cy="4017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ID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A8F747-A97C-4751-8C44-DB0219C58CC6}"/>
              </a:ext>
            </a:extLst>
          </p:cNvPr>
          <p:cNvSpPr/>
          <p:nvPr/>
        </p:nvSpPr>
        <p:spPr>
          <a:xfrm>
            <a:off x="1413162" y="2050473"/>
            <a:ext cx="568037" cy="4017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D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86497E-36E3-4494-A8EA-FD90FF7F2ECA}"/>
              </a:ext>
            </a:extLst>
          </p:cNvPr>
          <p:cNvSpPr/>
          <p:nvPr/>
        </p:nvSpPr>
        <p:spPr>
          <a:xfrm>
            <a:off x="2064324" y="2050473"/>
            <a:ext cx="568037" cy="40178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84FC19-354B-4872-A6AA-487068FEFAF6}"/>
              </a:ext>
            </a:extLst>
          </p:cNvPr>
          <p:cNvSpPr/>
          <p:nvPr/>
        </p:nvSpPr>
        <p:spPr>
          <a:xfrm>
            <a:off x="2715486" y="2050473"/>
            <a:ext cx="568037" cy="4017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D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68E4E0-F8FC-42E0-A277-5ACDEA58BDAA}"/>
              </a:ext>
            </a:extLst>
          </p:cNvPr>
          <p:cNvSpPr/>
          <p:nvPr/>
        </p:nvSpPr>
        <p:spPr>
          <a:xfrm>
            <a:off x="3366648" y="2050473"/>
            <a:ext cx="568037" cy="4017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  <a:endParaRPr lang="en-ID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EDFFAFA-0367-4735-935C-1EEDF8DB88A5}"/>
              </a:ext>
            </a:extLst>
          </p:cNvPr>
          <p:cNvSpPr/>
          <p:nvPr/>
        </p:nvSpPr>
        <p:spPr>
          <a:xfrm>
            <a:off x="4017810" y="2050473"/>
            <a:ext cx="568037" cy="4017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  <a:endParaRPr lang="en-ID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C26AE2-F05D-4882-983F-4B31AA8646F0}"/>
              </a:ext>
            </a:extLst>
          </p:cNvPr>
          <p:cNvSpPr txBox="1"/>
          <p:nvPr/>
        </p:nvSpPr>
        <p:spPr>
          <a:xfrm>
            <a:off x="762000" y="1316182"/>
            <a:ext cx="121919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Key : 2</a:t>
            </a:r>
            <a:endParaRPr lang="en-ID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BBCFEF-B5C3-4CCC-889E-BF59CD9DABC0}"/>
              </a:ext>
            </a:extLst>
          </p:cNvPr>
          <p:cNvSpPr txBox="1"/>
          <p:nvPr/>
        </p:nvSpPr>
        <p:spPr>
          <a:xfrm>
            <a:off x="2431467" y="1316182"/>
            <a:ext cx="15863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Status : </a:t>
            </a:r>
            <a:r>
              <a:rPr lang="en-US" dirty="0">
                <a:solidFill>
                  <a:srgbClr val="FF0000"/>
                </a:solidFill>
              </a:rPr>
              <a:t>false</a:t>
            </a:r>
            <a:endParaRPr lang="en-ID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4541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6F1C5FB-47AA-4599-ADE1-34C469E812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5745" y="484909"/>
            <a:ext cx="11139055" cy="6012873"/>
          </a:xfrm>
        </p:spPr>
        <p:txBody>
          <a:bodyPr/>
          <a:lstStyle/>
          <a:p>
            <a:pPr algn="l"/>
            <a:r>
              <a:rPr lang="en-US" dirty="0"/>
              <a:t>Sequential search</a:t>
            </a:r>
          </a:p>
          <a:p>
            <a:pPr algn="l"/>
            <a:endParaRPr lang="en-US" dirty="0"/>
          </a:p>
          <a:p>
            <a:pPr algn="l"/>
            <a:endParaRPr lang="en-I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E45204-D956-417C-B585-3425030499F0}"/>
              </a:ext>
            </a:extLst>
          </p:cNvPr>
          <p:cNvSpPr/>
          <p:nvPr/>
        </p:nvSpPr>
        <p:spPr>
          <a:xfrm>
            <a:off x="762000" y="2050473"/>
            <a:ext cx="568037" cy="4017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ID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A8F747-A97C-4751-8C44-DB0219C58CC6}"/>
              </a:ext>
            </a:extLst>
          </p:cNvPr>
          <p:cNvSpPr/>
          <p:nvPr/>
        </p:nvSpPr>
        <p:spPr>
          <a:xfrm>
            <a:off x="1413162" y="2050473"/>
            <a:ext cx="568037" cy="4017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D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86497E-36E3-4494-A8EA-FD90FF7F2ECA}"/>
              </a:ext>
            </a:extLst>
          </p:cNvPr>
          <p:cNvSpPr/>
          <p:nvPr/>
        </p:nvSpPr>
        <p:spPr>
          <a:xfrm>
            <a:off x="2064324" y="2050473"/>
            <a:ext cx="568037" cy="4017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84FC19-354B-4872-A6AA-487068FEFAF6}"/>
              </a:ext>
            </a:extLst>
          </p:cNvPr>
          <p:cNvSpPr/>
          <p:nvPr/>
        </p:nvSpPr>
        <p:spPr>
          <a:xfrm>
            <a:off x="2715486" y="2050473"/>
            <a:ext cx="568037" cy="40178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D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68E4E0-F8FC-42E0-A277-5ACDEA58BDAA}"/>
              </a:ext>
            </a:extLst>
          </p:cNvPr>
          <p:cNvSpPr/>
          <p:nvPr/>
        </p:nvSpPr>
        <p:spPr>
          <a:xfrm>
            <a:off x="3366648" y="2050473"/>
            <a:ext cx="568037" cy="4017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  <a:endParaRPr lang="en-ID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EDFFAFA-0367-4735-935C-1EEDF8DB88A5}"/>
              </a:ext>
            </a:extLst>
          </p:cNvPr>
          <p:cNvSpPr/>
          <p:nvPr/>
        </p:nvSpPr>
        <p:spPr>
          <a:xfrm>
            <a:off x="4017810" y="2050473"/>
            <a:ext cx="568037" cy="4017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  <a:endParaRPr lang="en-ID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C26AE2-F05D-4882-983F-4B31AA8646F0}"/>
              </a:ext>
            </a:extLst>
          </p:cNvPr>
          <p:cNvSpPr txBox="1"/>
          <p:nvPr/>
        </p:nvSpPr>
        <p:spPr>
          <a:xfrm>
            <a:off x="762000" y="1316182"/>
            <a:ext cx="121919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Key : 2</a:t>
            </a:r>
            <a:endParaRPr lang="en-ID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BBCFEF-B5C3-4CCC-889E-BF59CD9DABC0}"/>
              </a:ext>
            </a:extLst>
          </p:cNvPr>
          <p:cNvSpPr txBox="1"/>
          <p:nvPr/>
        </p:nvSpPr>
        <p:spPr>
          <a:xfrm>
            <a:off x="2431467" y="1316182"/>
            <a:ext cx="15863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Status : </a:t>
            </a:r>
            <a:r>
              <a:rPr lang="en-US" b="1" dirty="0">
                <a:solidFill>
                  <a:srgbClr val="92D050"/>
                </a:solidFill>
              </a:rPr>
              <a:t>true</a:t>
            </a:r>
            <a:endParaRPr lang="en-ID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5527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6F1C5FB-47AA-4599-ADE1-34C469E812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5745" y="484909"/>
            <a:ext cx="11139055" cy="6012873"/>
          </a:xfrm>
        </p:spPr>
        <p:txBody>
          <a:bodyPr/>
          <a:lstStyle/>
          <a:p>
            <a:pPr algn="l"/>
            <a:r>
              <a:rPr lang="en-US" dirty="0"/>
              <a:t>Sequential search</a:t>
            </a:r>
          </a:p>
          <a:p>
            <a:pPr algn="l"/>
            <a:endParaRPr lang="en-US" dirty="0"/>
          </a:p>
          <a:p>
            <a:pPr algn="l"/>
            <a:endParaRPr lang="en-I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E45204-D956-417C-B585-3425030499F0}"/>
              </a:ext>
            </a:extLst>
          </p:cNvPr>
          <p:cNvSpPr/>
          <p:nvPr/>
        </p:nvSpPr>
        <p:spPr>
          <a:xfrm>
            <a:off x="762000" y="2050473"/>
            <a:ext cx="568037" cy="4017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ID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A8F747-A97C-4751-8C44-DB0219C58CC6}"/>
              </a:ext>
            </a:extLst>
          </p:cNvPr>
          <p:cNvSpPr/>
          <p:nvPr/>
        </p:nvSpPr>
        <p:spPr>
          <a:xfrm>
            <a:off x="1413162" y="2050473"/>
            <a:ext cx="568037" cy="4017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D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86497E-36E3-4494-A8EA-FD90FF7F2ECA}"/>
              </a:ext>
            </a:extLst>
          </p:cNvPr>
          <p:cNvSpPr/>
          <p:nvPr/>
        </p:nvSpPr>
        <p:spPr>
          <a:xfrm>
            <a:off x="2064324" y="2050473"/>
            <a:ext cx="568037" cy="4017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84FC19-354B-4872-A6AA-487068FEFAF6}"/>
              </a:ext>
            </a:extLst>
          </p:cNvPr>
          <p:cNvSpPr/>
          <p:nvPr/>
        </p:nvSpPr>
        <p:spPr>
          <a:xfrm>
            <a:off x="2715486" y="2050473"/>
            <a:ext cx="568037" cy="4017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D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68E4E0-F8FC-42E0-A277-5ACDEA58BDAA}"/>
              </a:ext>
            </a:extLst>
          </p:cNvPr>
          <p:cNvSpPr/>
          <p:nvPr/>
        </p:nvSpPr>
        <p:spPr>
          <a:xfrm>
            <a:off x="3366648" y="2050473"/>
            <a:ext cx="568037" cy="40178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  <a:endParaRPr lang="en-ID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EDFFAFA-0367-4735-935C-1EEDF8DB88A5}"/>
              </a:ext>
            </a:extLst>
          </p:cNvPr>
          <p:cNvSpPr/>
          <p:nvPr/>
        </p:nvSpPr>
        <p:spPr>
          <a:xfrm>
            <a:off x="4017810" y="2050473"/>
            <a:ext cx="568037" cy="4017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  <a:endParaRPr lang="en-ID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C26AE2-F05D-4882-983F-4B31AA8646F0}"/>
              </a:ext>
            </a:extLst>
          </p:cNvPr>
          <p:cNvSpPr txBox="1"/>
          <p:nvPr/>
        </p:nvSpPr>
        <p:spPr>
          <a:xfrm>
            <a:off x="762000" y="1316182"/>
            <a:ext cx="121919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Key : 2</a:t>
            </a:r>
            <a:endParaRPr lang="en-ID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BBCFEF-B5C3-4CCC-889E-BF59CD9DABC0}"/>
              </a:ext>
            </a:extLst>
          </p:cNvPr>
          <p:cNvSpPr txBox="1"/>
          <p:nvPr/>
        </p:nvSpPr>
        <p:spPr>
          <a:xfrm>
            <a:off x="2431467" y="1316182"/>
            <a:ext cx="15863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Status : </a:t>
            </a:r>
            <a:r>
              <a:rPr lang="en-US" dirty="0">
                <a:solidFill>
                  <a:srgbClr val="FF0000"/>
                </a:solidFill>
              </a:rPr>
              <a:t>false</a:t>
            </a:r>
            <a:endParaRPr lang="en-ID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122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6F1C5FB-47AA-4599-ADE1-34C469E812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5745" y="484909"/>
            <a:ext cx="11139055" cy="6012873"/>
          </a:xfrm>
        </p:spPr>
        <p:txBody>
          <a:bodyPr/>
          <a:lstStyle/>
          <a:p>
            <a:pPr algn="l"/>
            <a:r>
              <a:rPr lang="en-US" dirty="0"/>
              <a:t>Sequential search</a:t>
            </a:r>
          </a:p>
          <a:p>
            <a:pPr algn="l"/>
            <a:endParaRPr lang="en-US" dirty="0"/>
          </a:p>
          <a:p>
            <a:pPr algn="l"/>
            <a:endParaRPr lang="en-I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E45204-D956-417C-B585-3425030499F0}"/>
              </a:ext>
            </a:extLst>
          </p:cNvPr>
          <p:cNvSpPr/>
          <p:nvPr/>
        </p:nvSpPr>
        <p:spPr>
          <a:xfrm>
            <a:off x="762000" y="2050473"/>
            <a:ext cx="568037" cy="4017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ID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A8F747-A97C-4751-8C44-DB0219C58CC6}"/>
              </a:ext>
            </a:extLst>
          </p:cNvPr>
          <p:cNvSpPr/>
          <p:nvPr/>
        </p:nvSpPr>
        <p:spPr>
          <a:xfrm>
            <a:off x="1413162" y="2050473"/>
            <a:ext cx="568037" cy="4017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D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86497E-36E3-4494-A8EA-FD90FF7F2ECA}"/>
              </a:ext>
            </a:extLst>
          </p:cNvPr>
          <p:cNvSpPr/>
          <p:nvPr/>
        </p:nvSpPr>
        <p:spPr>
          <a:xfrm>
            <a:off x="2064324" y="2050473"/>
            <a:ext cx="568037" cy="4017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84FC19-354B-4872-A6AA-487068FEFAF6}"/>
              </a:ext>
            </a:extLst>
          </p:cNvPr>
          <p:cNvSpPr/>
          <p:nvPr/>
        </p:nvSpPr>
        <p:spPr>
          <a:xfrm>
            <a:off x="2715486" y="2050473"/>
            <a:ext cx="568037" cy="4017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D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68E4E0-F8FC-42E0-A277-5ACDEA58BDAA}"/>
              </a:ext>
            </a:extLst>
          </p:cNvPr>
          <p:cNvSpPr/>
          <p:nvPr/>
        </p:nvSpPr>
        <p:spPr>
          <a:xfrm>
            <a:off x="3366648" y="2050473"/>
            <a:ext cx="568037" cy="4017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  <a:endParaRPr lang="en-ID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EDFFAFA-0367-4735-935C-1EEDF8DB88A5}"/>
              </a:ext>
            </a:extLst>
          </p:cNvPr>
          <p:cNvSpPr/>
          <p:nvPr/>
        </p:nvSpPr>
        <p:spPr>
          <a:xfrm>
            <a:off x="4017810" y="2050473"/>
            <a:ext cx="568037" cy="40178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  <a:endParaRPr lang="en-ID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C26AE2-F05D-4882-983F-4B31AA8646F0}"/>
              </a:ext>
            </a:extLst>
          </p:cNvPr>
          <p:cNvSpPr txBox="1"/>
          <p:nvPr/>
        </p:nvSpPr>
        <p:spPr>
          <a:xfrm>
            <a:off x="762000" y="1316182"/>
            <a:ext cx="121919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Key : 2</a:t>
            </a:r>
            <a:endParaRPr lang="en-ID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BBCFEF-B5C3-4CCC-889E-BF59CD9DABC0}"/>
              </a:ext>
            </a:extLst>
          </p:cNvPr>
          <p:cNvSpPr txBox="1"/>
          <p:nvPr/>
        </p:nvSpPr>
        <p:spPr>
          <a:xfrm>
            <a:off x="2431467" y="1316182"/>
            <a:ext cx="15863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Status : </a:t>
            </a:r>
            <a:r>
              <a:rPr lang="en-US" dirty="0">
                <a:solidFill>
                  <a:srgbClr val="FF0000"/>
                </a:solidFill>
              </a:rPr>
              <a:t>false</a:t>
            </a:r>
            <a:endParaRPr lang="en-ID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76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133</Words>
  <Application>Microsoft Office PowerPoint</Application>
  <PresentationFormat>Widescreen</PresentationFormat>
  <Paragraphs>68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Adobe Caslon Pro</vt:lpstr>
      <vt:lpstr>Arial</vt:lpstr>
      <vt:lpstr>Calibri</vt:lpstr>
      <vt:lpstr>Calibri Light</vt:lpstr>
      <vt:lpstr>Office Theme</vt:lpstr>
      <vt:lpstr>Sequential search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Terimakasih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6</cp:revision>
  <dcterms:created xsi:type="dcterms:W3CDTF">2021-12-18T02:01:07Z</dcterms:created>
  <dcterms:modified xsi:type="dcterms:W3CDTF">2021-12-18T02:57:47Z</dcterms:modified>
</cp:coreProperties>
</file>