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7" r:id="rId4"/>
    <p:sldId id="258" r:id="rId5"/>
    <p:sldId id="261" r:id="rId6"/>
    <p:sldId id="265" r:id="rId7"/>
    <p:sldId id="266" r:id="rId8"/>
    <p:sldId id="270" r:id="rId9"/>
    <p:sldId id="259" r:id="rId10"/>
    <p:sldId id="260" r:id="rId11"/>
    <p:sldId id="262" r:id="rId12"/>
    <p:sldId id="263" r:id="rId13"/>
    <p:sldId id="264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>
        <p:scale>
          <a:sx n="100" d="100"/>
          <a:sy n="100" d="100"/>
        </p:scale>
        <p:origin x="100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CC9E-81E7-E015-2A57-AEB2936EE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88A5E-FB08-21D5-443F-0B55B3AB2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F5BF5-C3C3-88FB-41C8-27E3F1C99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015F-D74E-4049-AAA9-15EFFBF65650}" type="datetimeFigureOut">
              <a:rPr lang="en-ID" smtClean="0"/>
              <a:t>25/06/2022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A102B-33B6-EE55-DDB9-DE2C2606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8CA01-9A22-7D79-5DB7-D8C7D075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30C1-7920-4E0D-B6E9-457BB1F8BD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43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A645-7D18-64CF-E813-4B490107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5B656-856A-01E2-FDC3-930E44E5E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91CC7-37E3-B426-34DC-6F449DE6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015F-D74E-4049-AAA9-15EFFBF65650}" type="datetimeFigureOut">
              <a:rPr lang="en-ID" smtClean="0"/>
              <a:t>25/06/2022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1A670-8858-6FFF-A1D1-78FE1DACC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A8F6D-BFEF-C441-0EA2-AAA83CF1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30C1-7920-4E0D-B6E9-457BB1F8BD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378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F906B-C7BC-4AFB-3D88-19F3B3270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6983F-6911-45FF-A90B-95E89231C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048C6-E810-FC86-4315-49FB91BF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015F-D74E-4049-AAA9-15EFFBF65650}" type="datetimeFigureOut">
              <a:rPr lang="en-ID" smtClean="0"/>
              <a:t>25/06/2022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C97B9-AE59-C74C-31D3-F53E71B4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72954-D716-CDCE-19B9-73C553E28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30C1-7920-4E0D-B6E9-457BB1F8BD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963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0F21-A345-901A-EF68-ED6E796C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A2D31-8D2D-1A9A-2D6D-39764774B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452B4-014F-8486-C227-2FA209E05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015F-D74E-4049-AAA9-15EFFBF65650}" type="datetimeFigureOut">
              <a:rPr lang="en-ID" smtClean="0"/>
              <a:t>25/06/2022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0CFE7-EE5D-A907-D9CA-EFA7055A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9C57B-6782-86E1-4F9B-E4CDEF13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30C1-7920-4E0D-B6E9-457BB1F8BD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158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EB1C-E787-ECA1-FC17-6D19542AA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530A6-0956-3256-7D65-C14FDE706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30024-3438-4845-B900-5C97AB01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015F-D74E-4049-AAA9-15EFFBF65650}" type="datetimeFigureOut">
              <a:rPr lang="en-ID" smtClean="0"/>
              <a:t>25/06/2022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19587-460C-F644-166B-F3DB2050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28BC0-6D3E-6515-9123-46E616DC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30C1-7920-4E0D-B6E9-457BB1F8BD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282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6A78-0D06-D196-DE79-C866D1104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E6D94-2531-F254-D0D5-F54D7C479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7D102-3220-8B3A-8469-7B9DEE67F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CE224-14FB-2FF0-DBE4-597695582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015F-D74E-4049-AAA9-15EFFBF65650}" type="datetimeFigureOut">
              <a:rPr lang="en-ID" smtClean="0"/>
              <a:t>25/06/2022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C8F80-3133-8170-07BF-F0B24269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C1036-A188-2393-140D-200267E2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30C1-7920-4E0D-B6E9-457BB1F8BD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704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50CA-5C61-1F2D-48BB-A854402D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A284B-B822-60AF-8BB9-931FFFDFA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72D54-3043-9A3F-9B69-947CE616E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41941-4A48-6234-FE32-E716176FB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5EF33-A661-E9DE-A577-4FC980291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4BEBE6-DAC8-EC80-76EC-9FB8D7D0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015F-D74E-4049-AAA9-15EFFBF65650}" type="datetimeFigureOut">
              <a:rPr lang="en-ID" smtClean="0"/>
              <a:t>25/06/2022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B8D3B6-0FE6-81AD-0E80-E832D058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203BA-063A-58EF-CEA3-7EF97413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30C1-7920-4E0D-B6E9-457BB1F8BD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789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643F-EDA2-B187-B1D4-8CF335CD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53505-23D8-6654-7592-1057E1253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015F-D74E-4049-AAA9-15EFFBF65650}" type="datetimeFigureOut">
              <a:rPr lang="en-ID" smtClean="0"/>
              <a:t>25/06/2022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59054-8C8C-A3AA-2700-8A90F57C5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6CEBE-3318-2760-27ED-7A8F8FD2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30C1-7920-4E0D-B6E9-457BB1F8BD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607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FCE475-1825-95B2-AC07-86A0D52A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015F-D74E-4049-AAA9-15EFFBF65650}" type="datetimeFigureOut">
              <a:rPr lang="en-ID" smtClean="0"/>
              <a:t>25/06/2022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12BAF-0DA0-88EA-AD2F-C3C0895E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6C045-713A-2E00-33A7-753657576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30C1-7920-4E0D-B6E9-457BB1F8BD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273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5AE2-EF7D-B665-901C-AB9998BD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01E0-B68C-D827-3110-2E5F29610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B40DB-EC28-B15F-6813-1C9C83C4D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03B0D-8B4E-BCC9-20B7-B74C3E9F9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015F-D74E-4049-AAA9-15EFFBF65650}" type="datetimeFigureOut">
              <a:rPr lang="en-ID" smtClean="0"/>
              <a:t>25/06/2022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0B34B-52AE-FCA8-57D5-1F225E24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E74C6-A3DB-6853-BFEA-E029AFC8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30C1-7920-4E0D-B6E9-457BB1F8BD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910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F8FD-512C-6A9A-E474-EC083BD5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C4BBD-8AD1-C8BE-4F4F-C202E74E8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749A7-9999-8559-4580-55F79A625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9D16E-B9D4-3295-BE52-FD77301D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015F-D74E-4049-AAA9-15EFFBF65650}" type="datetimeFigureOut">
              <a:rPr lang="en-ID" smtClean="0"/>
              <a:t>25/06/2022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CF649-4214-EE06-E053-DDEE503CC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DF867-6079-644A-90B0-40E47B66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B30C1-7920-4E0D-B6E9-457BB1F8BD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799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7D982C-0D74-415B-26A5-FD6B2FF8E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1F2CA-1AA7-2524-C622-74C8997E6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D6DFC-DE1A-3DB9-80CC-66B50DAC7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8015F-D74E-4049-AAA9-15EFFBF65650}" type="datetimeFigureOut">
              <a:rPr lang="en-ID" smtClean="0"/>
              <a:t>25/06/2022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E8AF2-131D-11CF-649E-FB3AD4B99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B5A6E-9387-5D99-9DC5-3BEB18238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B30C1-7920-4E0D-B6E9-457BB1F8BD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312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E8BB4-341E-A91A-56B1-2ADEC9AC5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E-Learn</a:t>
            </a:r>
            <a:endParaRPr lang="en-ID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AF01B-3A47-62BE-15AA-F14C64F132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Bilal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1708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851385-7FDB-4F93-1D15-A704369C5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39493" cy="6858000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BCD0D4A-0294-DADB-5C72-08A24AD9C309}"/>
              </a:ext>
            </a:extLst>
          </p:cNvPr>
          <p:cNvCxnSpPr/>
          <p:nvPr/>
        </p:nvCxnSpPr>
        <p:spPr>
          <a:xfrm flipV="1">
            <a:off x="3466769" y="5629523"/>
            <a:ext cx="970059" cy="3498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4A7C6F5-8028-5016-4CD0-3C83A46E5E00}"/>
              </a:ext>
            </a:extLst>
          </p:cNvPr>
          <p:cNvSpPr/>
          <p:nvPr/>
        </p:nvSpPr>
        <p:spPr>
          <a:xfrm>
            <a:off x="4432852" y="5311472"/>
            <a:ext cx="1614115" cy="6679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apabila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</a:t>
            </a:r>
            <a:endParaRPr lang="en-ID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19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A110D2-42DF-7BC0-33AA-BEF4F2F1C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A5ACFAB-1326-826B-3985-04280377806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67300" y="4048125"/>
            <a:ext cx="1143000" cy="552450"/>
          </a:xfrm>
          <a:prstGeom prst="bentConnector3">
            <a:avLst>
              <a:gd name="adj1" fmla="val -1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15BD4-12CD-4A7E-EEB5-FC0542716A3A}"/>
              </a:ext>
            </a:extLst>
          </p:cNvPr>
          <p:cNvSpPr/>
          <p:nvPr/>
        </p:nvSpPr>
        <p:spPr>
          <a:xfrm>
            <a:off x="3267075" y="4200525"/>
            <a:ext cx="1800224" cy="89534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presensi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masuk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absen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masuk</a:t>
            </a:r>
            <a:endParaRPr lang="en-ID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A5D712D-CAC9-395E-83F6-773A75F7ECB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553325" y="4048126"/>
            <a:ext cx="988219" cy="538161"/>
          </a:xfrm>
          <a:prstGeom prst="bentConnector3">
            <a:avLst>
              <a:gd name="adj1" fmla="val -2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4FA4D19-CEA2-0C0D-8F23-AA6CE62F00C0}"/>
              </a:ext>
            </a:extLst>
          </p:cNvPr>
          <p:cNvSpPr/>
          <p:nvPr/>
        </p:nvSpPr>
        <p:spPr>
          <a:xfrm>
            <a:off x="8541544" y="4138612"/>
            <a:ext cx="1800224" cy="89534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presensi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keluar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absen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pulang</a:t>
            </a:r>
            <a:endParaRPr lang="en-ID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257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0511D7-41BC-4C2D-9356-0BBC8D422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CB42C17-ABE6-7AA8-5618-D220E2571FD3}"/>
              </a:ext>
            </a:extLst>
          </p:cNvPr>
          <p:cNvCxnSpPr/>
          <p:nvPr/>
        </p:nvCxnSpPr>
        <p:spPr>
          <a:xfrm rot="16200000" flipH="1">
            <a:off x="5562600" y="3024189"/>
            <a:ext cx="1066800" cy="619125"/>
          </a:xfrm>
          <a:prstGeom prst="bentConnector3">
            <a:avLst>
              <a:gd name="adj1" fmla="val 58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256C0F0-403C-C0C8-48C6-C2B9C1D7F355}"/>
              </a:ext>
            </a:extLst>
          </p:cNvPr>
          <p:cNvSpPr/>
          <p:nvPr/>
        </p:nvSpPr>
        <p:spPr>
          <a:xfrm>
            <a:off x="5110163" y="3867152"/>
            <a:ext cx="2576512" cy="8477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oleh guru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membuka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endParaRPr lang="en-ID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656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0B77DCD-C411-EFD6-E4E4-CEA187764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FBB5A344-E017-C5ED-AE3A-E86A8768855E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3779046" y="3926680"/>
            <a:ext cx="852487" cy="6953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972C8DC-DABD-A8BF-F1B8-CD17BD5B0C4B}"/>
              </a:ext>
            </a:extLst>
          </p:cNvPr>
          <p:cNvSpPr/>
          <p:nvPr/>
        </p:nvSpPr>
        <p:spPr>
          <a:xfrm>
            <a:off x="2083242" y="4333875"/>
            <a:ext cx="1774383" cy="7334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oleh guru </a:t>
            </a:r>
            <a:endParaRPr lang="en-ID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01A2D1F-506E-2D1C-62E5-CFEF22FA5E76}"/>
              </a:ext>
            </a:extLst>
          </p:cNvPr>
          <p:cNvCxnSpPr>
            <a:cxnSpLocks/>
          </p:cNvCxnSpPr>
          <p:nvPr/>
        </p:nvCxnSpPr>
        <p:spPr>
          <a:xfrm rot="5400000">
            <a:off x="8778654" y="3794344"/>
            <a:ext cx="1257302" cy="1117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86122FF-B23A-C47A-ACF3-1264A9618CF6}"/>
              </a:ext>
            </a:extLst>
          </p:cNvPr>
          <p:cNvSpPr/>
          <p:nvPr/>
        </p:nvSpPr>
        <p:spPr>
          <a:xfrm>
            <a:off x="7961533" y="4981575"/>
            <a:ext cx="1774383" cy="7334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chat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guru dan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siswa</a:t>
            </a:r>
            <a:endParaRPr lang="en-ID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867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257A-A1EC-30C9-9A35-0C39563BFC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Admin</a:t>
            </a:r>
            <a:endParaRPr lang="en-ID" b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54A55-313B-3673-3AC0-F8C22C5D4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3813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AB62E9-710C-A40F-A574-11AD21DB8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10CD5C2C-228F-0F31-FCAB-60ED768881B9}"/>
              </a:ext>
            </a:extLst>
          </p:cNvPr>
          <p:cNvCxnSpPr>
            <a:cxnSpLocks/>
          </p:cNvCxnSpPr>
          <p:nvPr/>
        </p:nvCxnSpPr>
        <p:spPr>
          <a:xfrm flipV="1">
            <a:off x="1272208" y="1508097"/>
            <a:ext cx="1052223" cy="2888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F1AEA0C-F607-21A3-83D5-4AC530EF7B65}"/>
              </a:ext>
            </a:extLst>
          </p:cNvPr>
          <p:cNvSpPr/>
          <p:nvPr/>
        </p:nvSpPr>
        <p:spPr>
          <a:xfrm>
            <a:off x="2324431" y="1155588"/>
            <a:ext cx="1526651" cy="6599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biodata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siswa</a:t>
            </a:r>
            <a:endParaRPr lang="en-ID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21B1F85-08D4-6057-7267-186B62E7B58D}"/>
              </a:ext>
            </a:extLst>
          </p:cNvPr>
          <p:cNvCxnSpPr>
            <a:cxnSpLocks/>
          </p:cNvCxnSpPr>
          <p:nvPr/>
        </p:nvCxnSpPr>
        <p:spPr>
          <a:xfrm flipV="1">
            <a:off x="1154264" y="2269432"/>
            <a:ext cx="1170167" cy="536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11926F1-7D60-8170-014B-06781A06DB95}"/>
              </a:ext>
            </a:extLst>
          </p:cNvPr>
          <p:cNvSpPr/>
          <p:nvPr/>
        </p:nvSpPr>
        <p:spPr>
          <a:xfrm>
            <a:off x="2324431" y="1939453"/>
            <a:ext cx="1526651" cy="6599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mengola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B59C029-FD45-B609-242F-8C0FAE48DEB7}"/>
              </a:ext>
            </a:extLst>
          </p:cNvPr>
          <p:cNvCxnSpPr/>
          <p:nvPr/>
        </p:nvCxnSpPr>
        <p:spPr>
          <a:xfrm>
            <a:off x="1154264" y="2800184"/>
            <a:ext cx="1001865" cy="1828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7303101-4E4B-13E8-7C84-77FD257CF503}"/>
              </a:ext>
            </a:extLst>
          </p:cNvPr>
          <p:cNvSpPr/>
          <p:nvPr/>
        </p:nvSpPr>
        <p:spPr>
          <a:xfrm>
            <a:off x="2195885" y="2704768"/>
            <a:ext cx="1526651" cy="6599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mengola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endParaRPr lang="en-ID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4DEB218-4125-57CD-0F0F-AC94A1234CE9}"/>
              </a:ext>
            </a:extLst>
          </p:cNvPr>
          <p:cNvCxnSpPr>
            <a:cxnSpLocks/>
          </p:cNvCxnSpPr>
          <p:nvPr/>
        </p:nvCxnSpPr>
        <p:spPr>
          <a:xfrm>
            <a:off x="1154264" y="3212328"/>
            <a:ext cx="1001864" cy="5300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2DFF2A-AD8A-7E03-9A94-23C8C7239BD4}"/>
              </a:ext>
            </a:extLst>
          </p:cNvPr>
          <p:cNvSpPr/>
          <p:nvPr/>
        </p:nvSpPr>
        <p:spPr>
          <a:xfrm>
            <a:off x="2195885" y="3506526"/>
            <a:ext cx="1526651" cy="6599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mengola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motivasi</a:t>
            </a:r>
            <a:endParaRPr lang="en-ID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0778ACE-7A05-377F-A3BE-C75E8B269E7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2494" y="3994206"/>
            <a:ext cx="899822" cy="661284"/>
          </a:xfrm>
          <a:prstGeom prst="bentConnector3">
            <a:avLst>
              <a:gd name="adj1" fmla="val 994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742C50E-1AFE-E80D-FBD5-514A21F05A8B}"/>
              </a:ext>
            </a:extLst>
          </p:cNvPr>
          <p:cNvSpPr/>
          <p:nvPr/>
        </p:nvSpPr>
        <p:spPr>
          <a:xfrm>
            <a:off x="1392803" y="4496463"/>
            <a:ext cx="1526651" cy="6599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presensi</a:t>
            </a:r>
            <a:endParaRPr lang="en-ID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266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AD75FC-2D56-35E3-6DE8-BBE70066D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58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3E7C8-FD3C-E76C-E6E1-5E5EFA0FC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3FF53AC9-A900-3F82-0696-7F66CE6B19E7}"/>
              </a:ext>
            </a:extLst>
          </p:cNvPr>
          <p:cNvCxnSpPr>
            <a:cxnSpLocks/>
          </p:cNvCxnSpPr>
          <p:nvPr/>
        </p:nvCxnSpPr>
        <p:spPr>
          <a:xfrm flipV="1">
            <a:off x="2872408" y="1260447"/>
            <a:ext cx="1052223" cy="2888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3C463B1-19C6-DAAD-3188-42A5063DAB65}"/>
              </a:ext>
            </a:extLst>
          </p:cNvPr>
          <p:cNvSpPr/>
          <p:nvPr/>
        </p:nvSpPr>
        <p:spPr>
          <a:xfrm>
            <a:off x="3924631" y="907938"/>
            <a:ext cx="1857044" cy="6599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endParaRPr lang="en-ID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26E538C-F3E7-C60C-6834-06C955377F20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67801" y="2619370"/>
            <a:ext cx="619126" cy="5048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689E14B-2D5B-DEC7-2DC2-2E9F72BD1FAF}"/>
              </a:ext>
            </a:extLst>
          </p:cNvPr>
          <p:cNvSpPr/>
          <p:nvPr/>
        </p:nvSpPr>
        <p:spPr>
          <a:xfrm>
            <a:off x="7436375" y="2871785"/>
            <a:ext cx="1526651" cy="6599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detail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endParaRPr lang="en-ID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504C6E2-32E3-0BB8-D6DF-10F40E7DE4B9}"/>
              </a:ext>
            </a:extLst>
          </p:cNvPr>
          <p:cNvCxnSpPr>
            <a:cxnSpLocks/>
          </p:cNvCxnSpPr>
          <p:nvPr/>
        </p:nvCxnSpPr>
        <p:spPr>
          <a:xfrm rot="5400000">
            <a:off x="9299132" y="2954779"/>
            <a:ext cx="1051812" cy="885824"/>
          </a:xfrm>
          <a:prstGeom prst="bentConnector3">
            <a:avLst>
              <a:gd name="adj1" fmla="val 1007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270EFD1-7CC5-53A7-0E5F-109F79552F13}"/>
              </a:ext>
            </a:extLst>
          </p:cNvPr>
          <p:cNvSpPr/>
          <p:nvPr/>
        </p:nvSpPr>
        <p:spPr>
          <a:xfrm>
            <a:off x="7750700" y="3671184"/>
            <a:ext cx="1526651" cy="6599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endParaRPr lang="en-ID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95B5899-E81C-04EF-4788-61AFFDFEB4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032204" y="3440903"/>
            <a:ext cx="1347791" cy="209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7DD463B-511F-B467-50E9-A360E11A36FD}"/>
              </a:ext>
            </a:extLst>
          </p:cNvPr>
          <p:cNvSpPr/>
          <p:nvPr/>
        </p:nvSpPr>
        <p:spPr>
          <a:xfrm>
            <a:off x="9954411" y="4297105"/>
            <a:ext cx="1526651" cy="6599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hapus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endParaRPr lang="en-ID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929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E53C0C-2500-3DBD-D567-1EF193735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08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CECBC4-CE56-DBF4-F13B-464059ADD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7248A6A9-F0AE-ED9A-C802-6506E4E64698}"/>
              </a:ext>
            </a:extLst>
          </p:cNvPr>
          <p:cNvCxnSpPr>
            <a:cxnSpLocks/>
          </p:cNvCxnSpPr>
          <p:nvPr/>
        </p:nvCxnSpPr>
        <p:spPr>
          <a:xfrm flipV="1">
            <a:off x="2720008" y="5822922"/>
            <a:ext cx="1052223" cy="2888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AA728B8-379E-10C1-BF9F-8381A6B1F41E}"/>
              </a:ext>
            </a:extLst>
          </p:cNvPr>
          <p:cNvSpPr/>
          <p:nvPr/>
        </p:nvSpPr>
        <p:spPr>
          <a:xfrm>
            <a:off x="3772231" y="5470413"/>
            <a:ext cx="1857044" cy="6599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menyimpan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endParaRPr lang="en-ID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81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960-7030-92AE-F09C-86C6451D0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E-Learn</a:t>
            </a:r>
            <a:endParaRPr lang="en-ID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B8A59-EB77-277E-E46E-79A5ECCB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 learn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dan guru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proses </a:t>
            </a:r>
            <a:r>
              <a:rPr lang="en-US" dirty="0" err="1"/>
              <a:t>belajar</a:t>
            </a:r>
            <a:r>
              <a:rPr lang="en-US" dirty="0"/>
              <a:t> dan </a:t>
            </a:r>
            <a:r>
              <a:rPr lang="en-US" dirty="0" err="1"/>
              <a:t>mengajar</a:t>
            </a:r>
            <a:r>
              <a:rPr lang="en-US" dirty="0"/>
              <a:t> yang </a:t>
            </a:r>
            <a:r>
              <a:rPr lang="en-US" dirty="0" err="1"/>
              <a:t>berbasis</a:t>
            </a:r>
            <a:endParaRPr lang="en-US" dirty="0"/>
          </a:p>
          <a:p>
            <a:r>
              <a:rPr lang="en-US" dirty="0"/>
              <a:t>E learn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Laravel 8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php</a:t>
            </a:r>
            <a:r>
              <a:rPr lang="en-US" dirty="0"/>
              <a:t> 8 dan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tailwindcss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menstylingnya</a:t>
            </a:r>
            <a:r>
              <a:rPr lang="en-US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47396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9DAA88-373C-10BC-7B86-A4D663987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E9752873-555F-DDD8-6511-65955E08F221}"/>
              </a:ext>
            </a:extLst>
          </p:cNvPr>
          <p:cNvCxnSpPr>
            <a:cxnSpLocks/>
          </p:cNvCxnSpPr>
          <p:nvPr/>
        </p:nvCxnSpPr>
        <p:spPr>
          <a:xfrm flipV="1">
            <a:off x="2720008" y="5822922"/>
            <a:ext cx="1052223" cy="2888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3E5F467-B9C8-98BE-D455-515D2768F574}"/>
              </a:ext>
            </a:extLst>
          </p:cNvPr>
          <p:cNvSpPr/>
          <p:nvPr/>
        </p:nvSpPr>
        <p:spPr>
          <a:xfrm>
            <a:off x="3772231" y="5470413"/>
            <a:ext cx="1857044" cy="6599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buat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341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FEC6D2-C69B-8085-FDF5-FDDD345C6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91613A1-AABE-E450-B903-3749D3B45D62}"/>
              </a:ext>
            </a:extLst>
          </p:cNvPr>
          <p:cNvCxnSpPr>
            <a:cxnSpLocks/>
          </p:cNvCxnSpPr>
          <p:nvPr/>
        </p:nvCxnSpPr>
        <p:spPr>
          <a:xfrm flipV="1">
            <a:off x="2872408" y="1260447"/>
            <a:ext cx="1052223" cy="2888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4559F56-D58F-CB6B-C2F3-09D481D84A76}"/>
              </a:ext>
            </a:extLst>
          </p:cNvPr>
          <p:cNvSpPr/>
          <p:nvPr/>
        </p:nvSpPr>
        <p:spPr>
          <a:xfrm>
            <a:off x="3924631" y="907938"/>
            <a:ext cx="1857044" cy="6599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endParaRPr lang="en-ID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A6E2664-89B6-539A-64A8-066A37158B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67801" y="2619370"/>
            <a:ext cx="619126" cy="5048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E827ADB-79D7-3A35-EFE9-143ABE60C4BE}"/>
              </a:ext>
            </a:extLst>
          </p:cNvPr>
          <p:cNvSpPr/>
          <p:nvPr/>
        </p:nvSpPr>
        <p:spPr>
          <a:xfrm>
            <a:off x="7436375" y="2871785"/>
            <a:ext cx="1526651" cy="6599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detail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endParaRPr lang="en-ID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359E4B1-0A8C-ED9B-CB34-A333BEB8D7D8}"/>
              </a:ext>
            </a:extLst>
          </p:cNvPr>
          <p:cNvCxnSpPr>
            <a:cxnSpLocks/>
          </p:cNvCxnSpPr>
          <p:nvPr/>
        </p:nvCxnSpPr>
        <p:spPr>
          <a:xfrm rot="5400000">
            <a:off x="9187216" y="3042888"/>
            <a:ext cx="1075622" cy="6857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7F44174-9238-6406-8307-2A21E441DAC4}"/>
              </a:ext>
            </a:extLst>
          </p:cNvPr>
          <p:cNvSpPr/>
          <p:nvPr/>
        </p:nvSpPr>
        <p:spPr>
          <a:xfrm>
            <a:off x="7750700" y="3671184"/>
            <a:ext cx="1526651" cy="6599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endParaRPr lang="en-ID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EF01701-BC60-C6B9-FA90-E354F32FF5C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44091" y="3252790"/>
            <a:ext cx="1409695" cy="5238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7FB1856-C810-543D-1DAF-1E8513DB0CE3}"/>
              </a:ext>
            </a:extLst>
          </p:cNvPr>
          <p:cNvSpPr/>
          <p:nvPr/>
        </p:nvSpPr>
        <p:spPr>
          <a:xfrm>
            <a:off x="9954411" y="4297105"/>
            <a:ext cx="1526651" cy="6599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hapus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endParaRPr lang="en-ID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756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E5D1C6-D2C9-13E3-60F4-EDA57439C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2E0BE9E2-EB0A-DD7D-4C06-94562E130F5F}"/>
              </a:ext>
            </a:extLst>
          </p:cNvPr>
          <p:cNvCxnSpPr>
            <a:cxnSpLocks/>
          </p:cNvCxnSpPr>
          <p:nvPr/>
        </p:nvCxnSpPr>
        <p:spPr>
          <a:xfrm flipV="1">
            <a:off x="2720008" y="5822922"/>
            <a:ext cx="1052223" cy="2888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676DC3B-9E8E-83F3-CAB1-D8A98A90D096}"/>
              </a:ext>
            </a:extLst>
          </p:cNvPr>
          <p:cNvSpPr/>
          <p:nvPr/>
        </p:nvSpPr>
        <p:spPr>
          <a:xfrm>
            <a:off x="3772231" y="5470413"/>
            <a:ext cx="1857044" cy="6599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buat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endParaRPr lang="en-ID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249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397434-ACB9-294A-10C5-A0F7CB718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F3C4847C-39F3-9ED1-A64B-CEBD2A8CA9B4}"/>
              </a:ext>
            </a:extLst>
          </p:cNvPr>
          <p:cNvCxnSpPr>
            <a:cxnSpLocks/>
          </p:cNvCxnSpPr>
          <p:nvPr/>
        </p:nvCxnSpPr>
        <p:spPr>
          <a:xfrm flipV="1">
            <a:off x="2720008" y="5822922"/>
            <a:ext cx="1052223" cy="2888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7BB355D-46BA-D06A-B078-431B543AEA60}"/>
              </a:ext>
            </a:extLst>
          </p:cNvPr>
          <p:cNvSpPr/>
          <p:nvPr/>
        </p:nvSpPr>
        <p:spPr>
          <a:xfrm>
            <a:off x="3772231" y="5470413"/>
            <a:ext cx="1857044" cy="6599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menyimpan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endParaRPr lang="en-ID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345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11823F-17A9-D1E1-E163-6FD325BC5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EBECA3A7-771D-5CC6-C645-75238AC19106}"/>
              </a:ext>
            </a:extLst>
          </p:cNvPr>
          <p:cNvCxnSpPr>
            <a:cxnSpLocks/>
          </p:cNvCxnSpPr>
          <p:nvPr/>
        </p:nvCxnSpPr>
        <p:spPr>
          <a:xfrm flipV="1">
            <a:off x="2872408" y="1260447"/>
            <a:ext cx="1052223" cy="2888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F29ED73-FE40-D754-B3A4-C34B0435B6F5}"/>
              </a:ext>
            </a:extLst>
          </p:cNvPr>
          <p:cNvSpPr/>
          <p:nvPr/>
        </p:nvSpPr>
        <p:spPr>
          <a:xfrm>
            <a:off x="3924631" y="907938"/>
            <a:ext cx="1857044" cy="6599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motivasi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endParaRPr lang="en-ID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66AA6A0-AD51-2A81-E751-637465862BB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67802" y="2724152"/>
            <a:ext cx="1276349" cy="4000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E30BCF7-6F8C-3667-1DBB-C61E31244418}"/>
              </a:ext>
            </a:extLst>
          </p:cNvPr>
          <p:cNvSpPr/>
          <p:nvPr/>
        </p:nvSpPr>
        <p:spPr>
          <a:xfrm>
            <a:off x="7436375" y="2871785"/>
            <a:ext cx="1526651" cy="6599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detail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motivasi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A11B134-35AC-4416-EFDC-12E49C01E435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82129" y="2724153"/>
            <a:ext cx="1428745" cy="11994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FB95C79-F4FF-3201-48A2-CF2540F825E2}"/>
              </a:ext>
            </a:extLst>
          </p:cNvPr>
          <p:cNvSpPr/>
          <p:nvPr/>
        </p:nvSpPr>
        <p:spPr>
          <a:xfrm>
            <a:off x="7750700" y="3671184"/>
            <a:ext cx="1526651" cy="6599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motivasi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C1A8A05-6B73-0BFD-CF3D-E04CAD7CA5F0}"/>
              </a:ext>
            </a:extLst>
          </p:cNvPr>
          <p:cNvCxnSpPr>
            <a:cxnSpLocks/>
          </p:cNvCxnSpPr>
          <p:nvPr/>
        </p:nvCxnSpPr>
        <p:spPr>
          <a:xfrm rot="5400000">
            <a:off x="10370346" y="3312314"/>
            <a:ext cx="1347785" cy="4667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FB95EEB-1185-5245-938F-9BEB65E883EC}"/>
              </a:ext>
            </a:extLst>
          </p:cNvPr>
          <p:cNvSpPr/>
          <p:nvPr/>
        </p:nvSpPr>
        <p:spPr>
          <a:xfrm>
            <a:off x="9954411" y="4297105"/>
            <a:ext cx="1526651" cy="6599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hapus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motivasi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340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64A2E5-6530-1D92-724D-64273D368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FE7B34D8-EAEF-6EC2-BAAF-0162AEEA1C90}"/>
              </a:ext>
            </a:extLst>
          </p:cNvPr>
          <p:cNvCxnSpPr/>
          <p:nvPr/>
        </p:nvCxnSpPr>
        <p:spPr>
          <a:xfrm>
            <a:off x="2552700" y="2514600"/>
            <a:ext cx="1133475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EF18F80-0C34-B0E7-7F7F-15053DB83011}"/>
              </a:ext>
            </a:extLst>
          </p:cNvPr>
          <p:cNvSpPr/>
          <p:nvPr/>
        </p:nvSpPr>
        <p:spPr>
          <a:xfrm>
            <a:off x="3686175" y="3138487"/>
            <a:ext cx="2047875" cy="5810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cetak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download file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003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sd&#10;">
            <a:extLst>
              <a:ext uri="{FF2B5EF4-FFF2-40B4-BE49-F238E27FC236}">
                <a16:creationId xmlns:a16="http://schemas.microsoft.com/office/drawing/2014/main" id="{7D183EAC-2BC6-BD64-EC67-1FA4EE01A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30DC2D2-99DC-CC02-5840-D3D560DCD787}"/>
              </a:ext>
            </a:extLst>
          </p:cNvPr>
          <p:cNvCxnSpPr/>
          <p:nvPr/>
        </p:nvCxnSpPr>
        <p:spPr>
          <a:xfrm rot="10800000" flipV="1">
            <a:off x="7629526" y="2657474"/>
            <a:ext cx="1266825" cy="11715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C801441-397C-A376-A8DF-6BDABFE00287}"/>
              </a:ext>
            </a:extLst>
          </p:cNvPr>
          <p:cNvSpPr/>
          <p:nvPr/>
        </p:nvSpPr>
        <p:spPr>
          <a:xfrm>
            <a:off x="8896351" y="2143123"/>
            <a:ext cx="2190749" cy="1028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Masukkan username dan password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apabila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akun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register now</a:t>
            </a:r>
            <a:endParaRPr lang="en-ID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87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C178A2-827F-040C-0CCE-87C21B4BB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C7D17E6-3341-3AC0-E188-B030D0A25EFF}"/>
              </a:ext>
            </a:extLst>
          </p:cNvPr>
          <p:cNvCxnSpPr/>
          <p:nvPr/>
        </p:nvCxnSpPr>
        <p:spPr>
          <a:xfrm flipV="1">
            <a:off x="7753350" y="3038475"/>
            <a:ext cx="866775" cy="7905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A3CB484-850D-8EDB-6251-B0F37AACD468}"/>
              </a:ext>
            </a:extLst>
          </p:cNvPr>
          <p:cNvSpPr/>
          <p:nvPr/>
        </p:nvSpPr>
        <p:spPr>
          <a:xfrm>
            <a:off x="8666342" y="2428875"/>
            <a:ext cx="2400300" cy="1323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Isi field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register</a:t>
            </a:r>
            <a:endParaRPr lang="en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67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0856B6A8-3EAE-8F10-6B2B-CAD3C8688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8A164A4-8226-2786-52E5-9B4735C626D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64315" y="1464242"/>
            <a:ext cx="1003272" cy="357809"/>
          </a:xfrm>
          <a:prstGeom prst="bentConnector3">
            <a:avLst>
              <a:gd name="adj1" fmla="val 1003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45B9431-65ED-E1B4-A87E-C9FB7363BEC9}"/>
              </a:ext>
            </a:extLst>
          </p:cNvPr>
          <p:cNvSpPr/>
          <p:nvPr/>
        </p:nvSpPr>
        <p:spPr>
          <a:xfrm>
            <a:off x="7044856" y="689981"/>
            <a:ext cx="2083242" cy="8666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Disini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membaca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pelajaran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sedang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berlangsung</a:t>
            </a:r>
            <a:endParaRPr lang="en-ID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F308C6A-27CE-5938-C433-4ED470AA0B0E}"/>
              </a:ext>
            </a:extLst>
          </p:cNvPr>
          <p:cNvCxnSpPr>
            <a:cxnSpLocks/>
          </p:cNvCxnSpPr>
          <p:nvPr/>
        </p:nvCxnSpPr>
        <p:spPr>
          <a:xfrm flipV="1">
            <a:off x="7044856" y="4589229"/>
            <a:ext cx="882594" cy="730194"/>
          </a:xfrm>
          <a:prstGeom prst="bentConnector3">
            <a:avLst>
              <a:gd name="adj1" fmla="val 4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075A4ED-6BB6-5889-E2F1-E897FC7E2C0C}"/>
              </a:ext>
            </a:extLst>
          </p:cNvPr>
          <p:cNvSpPr/>
          <p:nvPr/>
        </p:nvSpPr>
        <p:spPr>
          <a:xfrm>
            <a:off x="7997023" y="4155883"/>
            <a:ext cx="2083242" cy="8666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Disini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tips dan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motivasi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sampaikan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oleh guru</a:t>
            </a:r>
            <a:endParaRPr lang="en-ID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7FF934A-C339-98FD-9A68-4715B0FDEAE3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1033338" y="1669775"/>
            <a:ext cx="1886114" cy="2733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239C1E3-74E4-859B-2085-4B421E73F090}"/>
              </a:ext>
            </a:extLst>
          </p:cNvPr>
          <p:cNvSpPr/>
          <p:nvPr/>
        </p:nvSpPr>
        <p:spPr>
          <a:xfrm>
            <a:off x="2919452" y="1236429"/>
            <a:ext cx="2083242" cy="8666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Disini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biodata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endParaRPr lang="en-ID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2BE223F-9E0D-CE27-F77D-67D623637B0A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914400" y="2262810"/>
            <a:ext cx="1904172" cy="4333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264BA50-35E6-7C7F-F849-2E43EBDDB69C}"/>
              </a:ext>
            </a:extLst>
          </p:cNvPr>
          <p:cNvSpPr/>
          <p:nvPr/>
        </p:nvSpPr>
        <p:spPr>
          <a:xfrm>
            <a:off x="2818572" y="2262810"/>
            <a:ext cx="2083242" cy="8666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Disini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presensi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masuk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keluarr</a:t>
            </a:r>
            <a:endParaRPr lang="en-ID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CECCF5F-0B46-9C7A-4B4C-FEF582C7D9F8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784860" y="2681246"/>
            <a:ext cx="1906984" cy="10412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0839540C-8DD0-2B11-D862-804A0B9A62E2}"/>
              </a:ext>
            </a:extLst>
          </p:cNvPr>
          <p:cNvSpPr/>
          <p:nvPr/>
        </p:nvSpPr>
        <p:spPr>
          <a:xfrm>
            <a:off x="2691844" y="3289191"/>
            <a:ext cx="2083242" cy="8666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Disini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di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berikan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oleh guru </a:t>
            </a:r>
            <a:endParaRPr lang="en-ID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DC3D3A8-9BD9-21C1-7AB9-2D76012A188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763251" y="708161"/>
            <a:ext cx="964263" cy="1776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EF99D0EC-EF32-1F70-DC43-8B6D259ACF82}"/>
              </a:ext>
            </a:extLst>
          </p:cNvPr>
          <p:cNvSpPr/>
          <p:nvPr/>
        </p:nvSpPr>
        <p:spPr>
          <a:xfrm>
            <a:off x="9303690" y="689981"/>
            <a:ext cx="1459561" cy="3916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button logout</a:t>
            </a:r>
            <a:endParaRPr lang="en-ID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BDEBFAC0-964C-5D51-C1D8-A3CDF86E4C6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858002" y="1172153"/>
            <a:ext cx="964263" cy="1776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306C18A-4E98-0730-0534-7A37DB4A4D54}"/>
              </a:ext>
            </a:extLst>
          </p:cNvPr>
          <p:cNvSpPr/>
          <p:nvPr/>
        </p:nvSpPr>
        <p:spPr>
          <a:xfrm>
            <a:off x="9398441" y="1153973"/>
            <a:ext cx="1459561" cy="3916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siswa</a:t>
            </a:r>
            <a:endParaRPr lang="en-ID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23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79A35D-CCD8-447A-8FBB-BEA9BCB2F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705A4EB-F08A-D36E-1E43-382ACF834C49}"/>
              </a:ext>
            </a:extLst>
          </p:cNvPr>
          <p:cNvCxnSpPr>
            <a:cxnSpLocks/>
          </p:cNvCxnSpPr>
          <p:nvPr/>
        </p:nvCxnSpPr>
        <p:spPr>
          <a:xfrm>
            <a:off x="7077075" y="1914525"/>
            <a:ext cx="1543050" cy="1123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801273C-120F-41CF-3648-BFC035A0084B}"/>
              </a:ext>
            </a:extLst>
          </p:cNvPr>
          <p:cNvSpPr/>
          <p:nvPr/>
        </p:nvSpPr>
        <p:spPr>
          <a:xfrm>
            <a:off x="8666342" y="2695575"/>
            <a:ext cx="1820683" cy="733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bab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pelajaran</a:t>
            </a:r>
            <a:endParaRPr lang="en-ID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05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D983D0-D34B-D3A7-11F2-253B138C7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F85A2E3-20F6-B011-A6BE-E8C4DBF05AB1}"/>
              </a:ext>
            </a:extLst>
          </p:cNvPr>
          <p:cNvCxnSpPr>
            <a:cxnSpLocks/>
            <a:endCxn id="5" idx="3"/>
          </p:cNvCxnSpPr>
          <p:nvPr/>
        </p:nvCxnSpPr>
        <p:spPr>
          <a:xfrm rot="5400000">
            <a:off x="3779046" y="3155155"/>
            <a:ext cx="852487" cy="6953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90BB63F-CAE2-6085-9DB3-25EE7AFA480B}"/>
              </a:ext>
            </a:extLst>
          </p:cNvPr>
          <p:cNvSpPr/>
          <p:nvPr/>
        </p:nvSpPr>
        <p:spPr>
          <a:xfrm>
            <a:off x="2083242" y="3562350"/>
            <a:ext cx="1774383" cy="7334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oleh guru </a:t>
            </a:r>
            <a:endParaRPr lang="en-ID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7A4CC2E-FC6D-F14A-B7E5-7C26F2C9FA78}"/>
              </a:ext>
            </a:extLst>
          </p:cNvPr>
          <p:cNvCxnSpPr>
            <a:cxnSpLocks/>
          </p:cNvCxnSpPr>
          <p:nvPr/>
        </p:nvCxnSpPr>
        <p:spPr>
          <a:xfrm rot="5400000">
            <a:off x="8778654" y="3384769"/>
            <a:ext cx="1257302" cy="1117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9828CE2-E0BA-D17B-84B4-5E132E17B842}"/>
              </a:ext>
            </a:extLst>
          </p:cNvPr>
          <p:cNvSpPr/>
          <p:nvPr/>
        </p:nvSpPr>
        <p:spPr>
          <a:xfrm>
            <a:off x="7961533" y="4572000"/>
            <a:ext cx="1774383" cy="7334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chat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guru dan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siswa</a:t>
            </a:r>
            <a:endParaRPr lang="en-ID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97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E2639A5-FF22-0E45-B2A3-3C5CF14A4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4B1F025-8C7C-7762-97CC-AABB251406BA}"/>
              </a:ext>
            </a:extLst>
          </p:cNvPr>
          <p:cNvCxnSpPr>
            <a:cxnSpLocks/>
            <a:endCxn id="5" idx="3"/>
          </p:cNvCxnSpPr>
          <p:nvPr/>
        </p:nvCxnSpPr>
        <p:spPr>
          <a:xfrm rot="5400000">
            <a:off x="4731547" y="3240880"/>
            <a:ext cx="852487" cy="6953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C575BE8-EE82-71BF-33C9-309CB84E8FCD}"/>
              </a:ext>
            </a:extLst>
          </p:cNvPr>
          <p:cNvSpPr/>
          <p:nvPr/>
        </p:nvSpPr>
        <p:spPr>
          <a:xfrm>
            <a:off x="2590800" y="3648076"/>
            <a:ext cx="2219325" cy="7334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detail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motivasi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di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berikan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bapak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guru </a:t>
            </a:r>
            <a:endParaRPr lang="en-ID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20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00B5DD-226A-E5BC-289F-80DD577E3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AC1F5BA-537A-B286-5B5C-ACB278960B63}"/>
              </a:ext>
            </a:extLst>
          </p:cNvPr>
          <p:cNvCxnSpPr/>
          <p:nvPr/>
        </p:nvCxnSpPr>
        <p:spPr>
          <a:xfrm rot="10800000" flipV="1">
            <a:off x="9605176" y="2122997"/>
            <a:ext cx="1073426" cy="564543"/>
          </a:xfrm>
          <a:prstGeom prst="bentConnector3">
            <a:avLst>
              <a:gd name="adj1" fmla="val 1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DBF656B-4ADC-219C-E2D3-B00441F704F2}"/>
              </a:ext>
            </a:extLst>
          </p:cNvPr>
          <p:cNvSpPr/>
          <p:nvPr/>
        </p:nvSpPr>
        <p:spPr>
          <a:xfrm>
            <a:off x="7529885" y="2154802"/>
            <a:ext cx="2075291" cy="10654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menu edit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melengkapi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biodata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 biodata</a:t>
            </a:r>
            <a:endParaRPr lang="en-ID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029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315</Words>
  <Application>Microsoft Office PowerPoint</Application>
  <PresentationFormat>Widescreen</PresentationFormat>
  <Paragraphs>49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E-Learn</vt:lpstr>
      <vt:lpstr>E-Learn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Admin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</dc:title>
  <dc:creator>Muhammad Bilal</dc:creator>
  <cp:lastModifiedBy>Muhammad Bilal</cp:lastModifiedBy>
  <cp:revision>3</cp:revision>
  <dcterms:created xsi:type="dcterms:W3CDTF">2022-06-25T15:36:09Z</dcterms:created>
  <dcterms:modified xsi:type="dcterms:W3CDTF">2022-06-25T16:55:43Z</dcterms:modified>
</cp:coreProperties>
</file>