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C3A1D-3A8E-420D-8B16-B6AE5E0963F5}" v="342" dt="2020-10-09T04:52:54.068"/>
    <p1510:client id="{7C2E5CF5-5F70-4559-8918-0C55959456B0}" v="396" dt="2020-10-09T04:18:59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890B1-8744-49D1-8694-F0D1BD38C4B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968EF5A-977B-4213-8147-44131B2BA68E}">
      <dgm:prSet phldrT="[Текст]" phldr="0"/>
      <dgm:spPr/>
      <dgm:t>
        <a:bodyPr/>
        <a:lstStyle/>
        <a:p>
          <a:pPr algn="l">
            <a:lnSpc>
              <a:spcPct val="110000"/>
            </a:lnSpc>
          </a:pPr>
          <a:r>
            <a:rPr lang="ru-RU" dirty="0"/>
            <a:t>Subscription</a:t>
          </a:r>
        </a:p>
      </dgm:t>
    </dgm:pt>
    <dgm:pt modelId="{5BB477EE-0DB5-4594-B908-B4A6DB252A3E}" type="parTrans" cxnId="{02453556-1D53-4823-A711-AF1D76B498B8}">
      <dgm:prSet/>
      <dgm:spPr/>
      <dgm:t>
        <a:bodyPr/>
        <a:lstStyle/>
        <a:p>
          <a:endParaRPr lang="ru-RU"/>
        </a:p>
      </dgm:t>
    </dgm:pt>
    <dgm:pt modelId="{BA799A26-2149-403E-AA5B-9BA3CD38E833}" type="sibTrans" cxnId="{02453556-1D53-4823-A711-AF1D76B498B8}">
      <dgm:prSet/>
      <dgm:spPr/>
      <dgm:t>
        <a:bodyPr/>
        <a:lstStyle/>
        <a:p>
          <a:endParaRPr lang="ru-RU"/>
        </a:p>
      </dgm:t>
    </dgm:pt>
    <dgm:pt modelId="{4934128D-FB01-4C45-B584-542BB4C3D697}">
      <dgm:prSet phldr="0"/>
      <dgm:spPr/>
      <dgm:t>
        <a:bodyPr/>
        <a:lstStyle/>
        <a:p>
          <a:pPr algn="l" rtl="0">
            <a:lnSpc>
              <a:spcPct val="110000"/>
            </a:lnSpc>
          </a:pPr>
          <a:r>
            <a:rPr lang="ru-RU" dirty="0" err="1"/>
            <a:t>Name</a:t>
          </a:r>
          <a:endParaRPr lang="ru-RU" b="0" i="0" u="none" strike="noStrike" cap="none" baseline="0" noProof="0" dirty="0" err="1">
            <a:solidFill>
              <a:srgbClr val="010000"/>
            </a:solidFill>
          </a:endParaRPr>
        </a:p>
      </dgm:t>
    </dgm:pt>
    <dgm:pt modelId="{C57A0C4E-8A57-489B-A127-4B95B2A92B7E}" type="parTrans" cxnId="{1C3C9F49-EDC7-4B0C-A986-72C19C5D80EB}">
      <dgm:prSet/>
      <dgm:spPr/>
      <dgm:t>
        <a:bodyPr/>
        <a:lstStyle/>
        <a:p>
          <a:endParaRPr lang="ru-RU"/>
        </a:p>
      </dgm:t>
    </dgm:pt>
    <dgm:pt modelId="{E5147396-DEAE-40E8-A1FC-279C24F26A01}" type="sibTrans" cxnId="{1C3C9F49-EDC7-4B0C-A986-72C19C5D80EB}">
      <dgm:prSet/>
      <dgm:spPr/>
      <dgm:t>
        <a:bodyPr/>
        <a:lstStyle/>
        <a:p>
          <a:endParaRPr lang="ru-RU"/>
        </a:p>
      </dgm:t>
    </dgm:pt>
    <dgm:pt modelId="{0193372D-A804-418C-9B6A-676F02380B14}">
      <dgm:prSet phldr="0"/>
      <dgm:spPr/>
      <dgm:t>
        <a:bodyPr/>
        <a:lstStyle/>
        <a:p>
          <a:pPr algn="l">
            <a:lnSpc>
              <a:spcPct val="110000"/>
            </a:lnSpc>
          </a:pPr>
          <a:r>
            <a:rPr lang="ru-RU" dirty="0" err="1"/>
            <a:t>About</a:t>
          </a:r>
          <a:r>
            <a:rPr lang="ru-RU" dirty="0"/>
            <a:t> </a:t>
          </a:r>
          <a:r>
            <a:rPr lang="ru-RU" dirty="0" err="1"/>
            <a:t>Course</a:t>
          </a:r>
          <a:endParaRPr lang="en-US" dirty="0" err="1"/>
        </a:p>
      </dgm:t>
    </dgm:pt>
    <dgm:pt modelId="{06ABEC2E-B698-49D1-AD11-4EF69BD69BC3}" type="parTrans" cxnId="{88B4BA18-9AE1-46BC-BBC1-E3B0AFFF5753}">
      <dgm:prSet/>
      <dgm:spPr/>
      <dgm:t>
        <a:bodyPr/>
        <a:lstStyle/>
        <a:p>
          <a:endParaRPr lang="ru-RU"/>
        </a:p>
      </dgm:t>
    </dgm:pt>
    <dgm:pt modelId="{2FC3AE69-D20E-4D94-ADF4-CEF124E4238D}" type="sibTrans" cxnId="{88B4BA18-9AE1-46BC-BBC1-E3B0AFFF5753}">
      <dgm:prSet/>
      <dgm:spPr/>
      <dgm:t>
        <a:bodyPr/>
        <a:lstStyle/>
        <a:p>
          <a:endParaRPr lang="ru-RU"/>
        </a:p>
      </dgm:t>
    </dgm:pt>
    <dgm:pt modelId="{DE55CD92-9E4A-4CD6-9003-F913873ABCEA}">
      <dgm:prSet phldr="0"/>
      <dgm:spPr/>
      <dgm:t>
        <a:bodyPr/>
        <a:lstStyle/>
        <a:p>
          <a:pPr algn="l">
            <a:lnSpc>
              <a:spcPct val="110000"/>
            </a:lnSpc>
          </a:pPr>
          <a:r>
            <a:rPr lang="ru-RU" dirty="0" err="1"/>
            <a:t>Teacher</a:t>
          </a:r>
          <a:endParaRPr lang="en-US" dirty="0" err="1"/>
        </a:p>
      </dgm:t>
    </dgm:pt>
    <dgm:pt modelId="{91B30EDD-50D0-435C-8E29-8787DB10B1B7}" type="parTrans" cxnId="{CE63DEAB-C560-49C1-B339-BBDAA2C0D152}">
      <dgm:prSet/>
      <dgm:spPr/>
      <dgm:t>
        <a:bodyPr/>
        <a:lstStyle/>
        <a:p>
          <a:endParaRPr lang="ru-RU"/>
        </a:p>
      </dgm:t>
    </dgm:pt>
    <dgm:pt modelId="{3E79988B-95BC-4A7E-83E3-6A3924D418EF}" type="sibTrans" cxnId="{CE63DEAB-C560-49C1-B339-BBDAA2C0D152}">
      <dgm:prSet/>
      <dgm:spPr/>
      <dgm:t>
        <a:bodyPr/>
        <a:lstStyle/>
        <a:p>
          <a:endParaRPr lang="ru-RU"/>
        </a:p>
      </dgm:t>
    </dgm:pt>
    <dgm:pt modelId="{E401CAAE-4B17-4B3F-BEDC-7DA96D7980BD}">
      <dgm:prSet phldr="0"/>
      <dgm:spPr/>
      <dgm:t>
        <a:bodyPr/>
        <a:lstStyle/>
        <a:p>
          <a:pPr algn="l">
            <a:lnSpc>
              <a:spcPct val="110000"/>
            </a:lnSpc>
          </a:pPr>
          <a:r>
            <a:rPr lang="ru-RU" dirty="0" err="1"/>
            <a:t>Name</a:t>
          </a:r>
          <a:endParaRPr lang="ru-RU" dirty="0"/>
        </a:p>
      </dgm:t>
    </dgm:pt>
    <dgm:pt modelId="{8994CA8B-7D90-40EA-97BC-EF576C445D2F}" type="parTrans" cxnId="{6EC32865-AC93-4992-A772-8EE268C5A2A7}">
      <dgm:prSet/>
      <dgm:spPr/>
      <dgm:t>
        <a:bodyPr/>
        <a:lstStyle/>
        <a:p>
          <a:endParaRPr lang="ru-RU"/>
        </a:p>
      </dgm:t>
    </dgm:pt>
    <dgm:pt modelId="{E2BA3012-4E55-481E-B9FA-35BE4EF046A6}" type="sibTrans" cxnId="{6EC32865-AC93-4992-A772-8EE268C5A2A7}">
      <dgm:prSet/>
      <dgm:spPr/>
      <dgm:t>
        <a:bodyPr/>
        <a:lstStyle/>
        <a:p>
          <a:endParaRPr lang="ru-RU"/>
        </a:p>
      </dgm:t>
    </dgm:pt>
    <dgm:pt modelId="{63A53152-A57C-4ABE-A766-327CE1F2E77B}">
      <dgm:prSet phldr="0"/>
      <dgm:spPr/>
      <dgm:t>
        <a:bodyPr/>
        <a:lstStyle/>
        <a:p>
          <a:pPr algn="l">
            <a:lnSpc>
              <a:spcPct val="110000"/>
            </a:lnSpc>
          </a:pPr>
          <a:r>
            <a:rPr lang="ru-RU" dirty="0" err="1"/>
            <a:t>Duration</a:t>
          </a:r>
          <a:endParaRPr lang="ru-RU" dirty="0"/>
        </a:p>
      </dgm:t>
    </dgm:pt>
    <dgm:pt modelId="{2E973DE5-AB34-4A92-92CB-90815990DF31}" type="parTrans" cxnId="{70E95EB8-5BF4-4541-9758-7B026D5AC8EE}">
      <dgm:prSet/>
      <dgm:spPr/>
      <dgm:t>
        <a:bodyPr/>
        <a:lstStyle/>
        <a:p>
          <a:endParaRPr lang="ru-RU"/>
        </a:p>
      </dgm:t>
    </dgm:pt>
    <dgm:pt modelId="{2A712EF9-7AE6-410C-948C-4ABAB7633F05}" type="sibTrans" cxnId="{70E95EB8-5BF4-4541-9758-7B026D5AC8EE}">
      <dgm:prSet/>
      <dgm:spPr/>
      <dgm:t>
        <a:bodyPr/>
        <a:lstStyle/>
        <a:p>
          <a:endParaRPr lang="ru-RU"/>
        </a:p>
      </dgm:t>
    </dgm:pt>
    <dgm:pt modelId="{55BA3031-D965-410D-B612-BE80C2F9D454}">
      <dgm:prSet phldr="0"/>
      <dgm:spPr/>
      <dgm:t>
        <a:bodyPr/>
        <a:lstStyle/>
        <a:p>
          <a:pPr algn="l">
            <a:lnSpc>
              <a:spcPct val="110000"/>
            </a:lnSpc>
          </a:pPr>
          <a:r>
            <a:rPr lang="ru-RU" dirty="0" err="1"/>
            <a:t>Students</a:t>
          </a:r>
          <a:endParaRPr lang="ru-RU" dirty="0"/>
        </a:p>
      </dgm:t>
    </dgm:pt>
    <dgm:pt modelId="{CE8B47BE-15F3-4A69-A550-B00B50629CD8}" type="parTrans" cxnId="{760EEF54-CC51-4F24-B630-CEC63C070C5B}">
      <dgm:prSet/>
      <dgm:spPr/>
      <dgm:t>
        <a:bodyPr/>
        <a:lstStyle/>
        <a:p>
          <a:endParaRPr lang="ru-RU"/>
        </a:p>
      </dgm:t>
    </dgm:pt>
    <dgm:pt modelId="{8C2E73CE-F0EA-4B21-8178-B9FE97669D70}" type="sibTrans" cxnId="{760EEF54-CC51-4F24-B630-CEC63C070C5B}">
      <dgm:prSet/>
      <dgm:spPr/>
      <dgm:t>
        <a:bodyPr/>
        <a:lstStyle/>
        <a:p>
          <a:endParaRPr lang="ru-RU"/>
        </a:p>
      </dgm:t>
    </dgm:pt>
    <dgm:pt modelId="{8FBBD965-140A-47BA-93F5-10248AB9F55B}" type="pres">
      <dgm:prSet presAssocID="{3B2890B1-8744-49D1-8694-F0D1BD38C4B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60C1DA5-AB09-4EAA-88A4-8D2B63B14F2B}" type="pres">
      <dgm:prSet presAssocID="{4934128D-FB01-4C45-B584-542BB4C3D69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3F9AFC-5034-4DC0-B83C-0EDD46EEB295}" type="pres">
      <dgm:prSet presAssocID="{4934128D-FB01-4C45-B584-542BB4C3D697}" presName="spNode" presStyleCnt="0"/>
      <dgm:spPr/>
    </dgm:pt>
    <dgm:pt modelId="{AB7657C7-0BC4-43D6-A42F-18503468116E}" type="pres">
      <dgm:prSet presAssocID="{E5147396-DEAE-40E8-A1FC-279C24F26A01}" presName="sibTrans" presStyleLbl="sibTrans1D1" presStyleIdx="0" presStyleCnt="6"/>
      <dgm:spPr/>
      <dgm:t>
        <a:bodyPr/>
        <a:lstStyle/>
        <a:p>
          <a:endParaRPr lang="ru-RU"/>
        </a:p>
      </dgm:t>
    </dgm:pt>
    <dgm:pt modelId="{995D0B72-C48F-47F6-AEE6-DB28084653BE}" type="pres">
      <dgm:prSet presAssocID="{0193372D-A804-418C-9B6A-676F02380B1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58D8B1-AE44-4A4C-ABE9-3F0CD95FDE7B}" type="pres">
      <dgm:prSet presAssocID="{0193372D-A804-418C-9B6A-676F02380B14}" presName="spNode" presStyleCnt="0"/>
      <dgm:spPr/>
    </dgm:pt>
    <dgm:pt modelId="{CBDB1FFF-AE5B-41F5-BA62-5E29DFF879A0}" type="pres">
      <dgm:prSet presAssocID="{2FC3AE69-D20E-4D94-ADF4-CEF124E4238D}" presName="sibTrans" presStyleLbl="sibTrans1D1" presStyleIdx="1" presStyleCnt="6"/>
      <dgm:spPr/>
      <dgm:t>
        <a:bodyPr/>
        <a:lstStyle/>
        <a:p>
          <a:endParaRPr lang="ru-RU"/>
        </a:p>
      </dgm:t>
    </dgm:pt>
    <dgm:pt modelId="{3CD18804-80DC-49EE-A112-C94C6B3DC03F}" type="pres">
      <dgm:prSet presAssocID="{DE55CD92-9E4A-4CD6-9003-F913873ABCE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4C0443-7F79-411F-8901-FC310580EFD1}" type="pres">
      <dgm:prSet presAssocID="{DE55CD92-9E4A-4CD6-9003-F913873ABCEA}" presName="spNode" presStyleCnt="0"/>
      <dgm:spPr/>
    </dgm:pt>
    <dgm:pt modelId="{2BE952EF-6099-4599-A285-D84E7ADA66E1}" type="pres">
      <dgm:prSet presAssocID="{3E79988B-95BC-4A7E-83E3-6A3924D418EF}" presName="sibTrans" presStyleLbl="sibTrans1D1" presStyleIdx="2" presStyleCnt="6"/>
      <dgm:spPr/>
      <dgm:t>
        <a:bodyPr/>
        <a:lstStyle/>
        <a:p>
          <a:endParaRPr lang="ru-RU"/>
        </a:p>
      </dgm:t>
    </dgm:pt>
    <dgm:pt modelId="{18D13606-B477-4DAC-8A7E-80437C923849}" type="pres">
      <dgm:prSet presAssocID="{63A53152-A57C-4ABE-A766-327CE1F2E77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40F28D-EC1F-4478-AFCE-97C0CCAF682D}" type="pres">
      <dgm:prSet presAssocID="{63A53152-A57C-4ABE-A766-327CE1F2E77B}" presName="spNode" presStyleCnt="0"/>
      <dgm:spPr/>
    </dgm:pt>
    <dgm:pt modelId="{7E92D8DB-5C7C-4C21-81E2-328D6135B32D}" type="pres">
      <dgm:prSet presAssocID="{2A712EF9-7AE6-410C-948C-4ABAB7633F05}" presName="sibTrans" presStyleLbl="sibTrans1D1" presStyleIdx="3" presStyleCnt="6"/>
      <dgm:spPr/>
      <dgm:t>
        <a:bodyPr/>
        <a:lstStyle/>
        <a:p>
          <a:endParaRPr lang="ru-RU"/>
        </a:p>
      </dgm:t>
    </dgm:pt>
    <dgm:pt modelId="{3EC55DE8-5136-4158-8F6B-93930BA9A059}" type="pres">
      <dgm:prSet presAssocID="{55BA3031-D965-410D-B612-BE80C2F9D45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C1E66F-B3AA-4BA8-BB37-89316D483FD1}" type="pres">
      <dgm:prSet presAssocID="{55BA3031-D965-410D-B612-BE80C2F9D454}" presName="spNode" presStyleCnt="0"/>
      <dgm:spPr/>
    </dgm:pt>
    <dgm:pt modelId="{2D56BA17-B0F0-4243-9E99-1D32217121CF}" type="pres">
      <dgm:prSet presAssocID="{8C2E73CE-F0EA-4B21-8178-B9FE97669D70}" presName="sibTrans" presStyleLbl="sibTrans1D1" presStyleIdx="4" presStyleCnt="6"/>
      <dgm:spPr/>
      <dgm:t>
        <a:bodyPr/>
        <a:lstStyle/>
        <a:p>
          <a:endParaRPr lang="ru-RU"/>
        </a:p>
      </dgm:t>
    </dgm:pt>
    <dgm:pt modelId="{AF87D530-AC12-4B85-BF01-6D0C570B8D55}" type="pres">
      <dgm:prSet presAssocID="{D968EF5A-977B-4213-8147-44131B2BA68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13AB58-785C-4B30-856F-D6477CBC02D6}" type="pres">
      <dgm:prSet presAssocID="{D968EF5A-977B-4213-8147-44131B2BA68E}" presName="spNode" presStyleCnt="0"/>
      <dgm:spPr/>
    </dgm:pt>
    <dgm:pt modelId="{290BF9A1-1803-4F83-BBCD-BA890F75AD2F}" type="pres">
      <dgm:prSet presAssocID="{BA799A26-2149-403E-AA5B-9BA3CD38E833}" presName="sibTrans" presStyleLbl="sibTrans1D1" presStyleIdx="5" presStyleCnt="6"/>
      <dgm:spPr/>
      <dgm:t>
        <a:bodyPr/>
        <a:lstStyle/>
        <a:p>
          <a:endParaRPr lang="ru-RU"/>
        </a:p>
      </dgm:t>
    </dgm:pt>
  </dgm:ptLst>
  <dgm:cxnLst>
    <dgm:cxn modelId="{88B4BA18-9AE1-46BC-BBC1-E3B0AFFF5753}" srcId="{3B2890B1-8744-49D1-8694-F0D1BD38C4B0}" destId="{0193372D-A804-418C-9B6A-676F02380B14}" srcOrd="1" destOrd="0" parTransId="{06ABEC2E-B698-49D1-AD11-4EF69BD69BC3}" sibTransId="{2FC3AE69-D20E-4D94-ADF4-CEF124E4238D}"/>
    <dgm:cxn modelId="{AAA9CED9-116F-4767-AE9F-36BEF048B087}" type="presOf" srcId="{55BA3031-D965-410D-B612-BE80C2F9D454}" destId="{3EC55DE8-5136-4158-8F6B-93930BA9A059}" srcOrd="0" destOrd="0" presId="urn:microsoft.com/office/officeart/2005/8/layout/cycle6"/>
    <dgm:cxn modelId="{02453556-1D53-4823-A711-AF1D76B498B8}" srcId="{3B2890B1-8744-49D1-8694-F0D1BD38C4B0}" destId="{D968EF5A-977B-4213-8147-44131B2BA68E}" srcOrd="5" destOrd="0" parTransId="{5BB477EE-0DB5-4594-B908-B4A6DB252A3E}" sibTransId="{BA799A26-2149-403E-AA5B-9BA3CD38E833}"/>
    <dgm:cxn modelId="{159FCC11-3C2F-4BC9-9FB6-DDE8CC8F4824}" type="presOf" srcId="{2FC3AE69-D20E-4D94-ADF4-CEF124E4238D}" destId="{CBDB1FFF-AE5B-41F5-BA62-5E29DFF879A0}" srcOrd="0" destOrd="0" presId="urn:microsoft.com/office/officeart/2005/8/layout/cycle6"/>
    <dgm:cxn modelId="{CE63DEAB-C560-49C1-B339-BBDAA2C0D152}" srcId="{3B2890B1-8744-49D1-8694-F0D1BD38C4B0}" destId="{DE55CD92-9E4A-4CD6-9003-F913873ABCEA}" srcOrd="2" destOrd="0" parTransId="{91B30EDD-50D0-435C-8E29-8787DB10B1B7}" sibTransId="{3E79988B-95BC-4A7E-83E3-6A3924D418EF}"/>
    <dgm:cxn modelId="{7F8B71FE-3722-475D-BAA8-39A36046289D}" type="presOf" srcId="{4934128D-FB01-4C45-B584-542BB4C3D697}" destId="{360C1DA5-AB09-4EAA-88A4-8D2B63B14F2B}" srcOrd="0" destOrd="0" presId="urn:microsoft.com/office/officeart/2005/8/layout/cycle6"/>
    <dgm:cxn modelId="{07D154DC-E7B3-4215-B338-AF51DCA580FD}" type="presOf" srcId="{8C2E73CE-F0EA-4B21-8178-B9FE97669D70}" destId="{2D56BA17-B0F0-4243-9E99-1D32217121CF}" srcOrd="0" destOrd="0" presId="urn:microsoft.com/office/officeart/2005/8/layout/cycle6"/>
    <dgm:cxn modelId="{70E95EB8-5BF4-4541-9758-7B026D5AC8EE}" srcId="{3B2890B1-8744-49D1-8694-F0D1BD38C4B0}" destId="{63A53152-A57C-4ABE-A766-327CE1F2E77B}" srcOrd="3" destOrd="0" parTransId="{2E973DE5-AB34-4A92-92CB-90815990DF31}" sibTransId="{2A712EF9-7AE6-410C-948C-4ABAB7633F05}"/>
    <dgm:cxn modelId="{ABBB8B98-F500-4FA6-B5A6-995BF790C357}" type="presOf" srcId="{D968EF5A-977B-4213-8147-44131B2BA68E}" destId="{AF87D530-AC12-4B85-BF01-6D0C570B8D55}" srcOrd="0" destOrd="0" presId="urn:microsoft.com/office/officeart/2005/8/layout/cycle6"/>
    <dgm:cxn modelId="{2C2AB6B7-8066-4B7A-94AD-EB0BA956679D}" type="presOf" srcId="{BA799A26-2149-403E-AA5B-9BA3CD38E833}" destId="{290BF9A1-1803-4F83-BBCD-BA890F75AD2F}" srcOrd="0" destOrd="0" presId="urn:microsoft.com/office/officeart/2005/8/layout/cycle6"/>
    <dgm:cxn modelId="{760EEF54-CC51-4F24-B630-CEC63C070C5B}" srcId="{3B2890B1-8744-49D1-8694-F0D1BD38C4B0}" destId="{55BA3031-D965-410D-B612-BE80C2F9D454}" srcOrd="4" destOrd="0" parTransId="{CE8B47BE-15F3-4A69-A550-B00B50629CD8}" sibTransId="{8C2E73CE-F0EA-4B21-8178-B9FE97669D70}"/>
    <dgm:cxn modelId="{871420B6-3888-44A7-8C7E-3CE23BF8AE85}" type="presOf" srcId="{E5147396-DEAE-40E8-A1FC-279C24F26A01}" destId="{AB7657C7-0BC4-43D6-A42F-18503468116E}" srcOrd="0" destOrd="0" presId="urn:microsoft.com/office/officeart/2005/8/layout/cycle6"/>
    <dgm:cxn modelId="{9E64FAAB-CE8E-4A3E-9BFC-1B5984C1A90C}" type="presOf" srcId="{2A712EF9-7AE6-410C-948C-4ABAB7633F05}" destId="{7E92D8DB-5C7C-4C21-81E2-328D6135B32D}" srcOrd="0" destOrd="0" presId="urn:microsoft.com/office/officeart/2005/8/layout/cycle6"/>
    <dgm:cxn modelId="{6EC32865-AC93-4992-A772-8EE268C5A2A7}" srcId="{DE55CD92-9E4A-4CD6-9003-F913873ABCEA}" destId="{E401CAAE-4B17-4B3F-BEDC-7DA96D7980BD}" srcOrd="0" destOrd="0" parTransId="{8994CA8B-7D90-40EA-97BC-EF576C445D2F}" sibTransId="{E2BA3012-4E55-481E-B9FA-35BE4EF046A6}"/>
    <dgm:cxn modelId="{A4400B7C-CEC2-4D18-921E-6CD291449E4C}" type="presOf" srcId="{0193372D-A804-418C-9B6A-676F02380B14}" destId="{995D0B72-C48F-47F6-AEE6-DB28084653BE}" srcOrd="0" destOrd="0" presId="urn:microsoft.com/office/officeart/2005/8/layout/cycle6"/>
    <dgm:cxn modelId="{1C3C9F49-EDC7-4B0C-A986-72C19C5D80EB}" srcId="{3B2890B1-8744-49D1-8694-F0D1BD38C4B0}" destId="{4934128D-FB01-4C45-B584-542BB4C3D697}" srcOrd="0" destOrd="0" parTransId="{C57A0C4E-8A57-489B-A127-4B95B2A92B7E}" sibTransId="{E5147396-DEAE-40E8-A1FC-279C24F26A01}"/>
    <dgm:cxn modelId="{29A1C838-6F1F-4F94-B53D-B7AABBE3B6AF}" type="presOf" srcId="{3B2890B1-8744-49D1-8694-F0D1BD38C4B0}" destId="{8FBBD965-140A-47BA-93F5-10248AB9F55B}" srcOrd="0" destOrd="0" presId="urn:microsoft.com/office/officeart/2005/8/layout/cycle6"/>
    <dgm:cxn modelId="{F436ACA6-69E5-45EA-9271-9A76C49D933F}" type="presOf" srcId="{63A53152-A57C-4ABE-A766-327CE1F2E77B}" destId="{18D13606-B477-4DAC-8A7E-80437C923849}" srcOrd="0" destOrd="0" presId="urn:microsoft.com/office/officeart/2005/8/layout/cycle6"/>
    <dgm:cxn modelId="{F2D52527-C6EA-4C60-88F4-317B12C7141C}" type="presOf" srcId="{DE55CD92-9E4A-4CD6-9003-F913873ABCEA}" destId="{3CD18804-80DC-49EE-A112-C94C6B3DC03F}" srcOrd="0" destOrd="0" presId="urn:microsoft.com/office/officeart/2005/8/layout/cycle6"/>
    <dgm:cxn modelId="{029AD84D-6D89-44A2-8096-2DA1A9588AC0}" type="presOf" srcId="{3E79988B-95BC-4A7E-83E3-6A3924D418EF}" destId="{2BE952EF-6099-4599-A285-D84E7ADA66E1}" srcOrd="0" destOrd="0" presId="urn:microsoft.com/office/officeart/2005/8/layout/cycle6"/>
    <dgm:cxn modelId="{C5A0893A-04D8-49D5-BACD-E83FF032E995}" type="presOf" srcId="{E401CAAE-4B17-4B3F-BEDC-7DA96D7980BD}" destId="{3CD18804-80DC-49EE-A112-C94C6B3DC03F}" srcOrd="0" destOrd="1" presId="urn:microsoft.com/office/officeart/2005/8/layout/cycle6"/>
    <dgm:cxn modelId="{89978B4E-D3C8-4842-9085-1729F2621EFD}" type="presParOf" srcId="{8FBBD965-140A-47BA-93F5-10248AB9F55B}" destId="{360C1DA5-AB09-4EAA-88A4-8D2B63B14F2B}" srcOrd="0" destOrd="0" presId="urn:microsoft.com/office/officeart/2005/8/layout/cycle6"/>
    <dgm:cxn modelId="{863BF09C-EEC2-4108-B032-ACB6EFEA16CD}" type="presParOf" srcId="{8FBBD965-140A-47BA-93F5-10248AB9F55B}" destId="{AC3F9AFC-5034-4DC0-B83C-0EDD46EEB295}" srcOrd="1" destOrd="0" presId="urn:microsoft.com/office/officeart/2005/8/layout/cycle6"/>
    <dgm:cxn modelId="{F4C8DEF7-A156-41B9-93D6-78155B598D49}" type="presParOf" srcId="{8FBBD965-140A-47BA-93F5-10248AB9F55B}" destId="{AB7657C7-0BC4-43D6-A42F-18503468116E}" srcOrd="2" destOrd="0" presId="urn:microsoft.com/office/officeart/2005/8/layout/cycle6"/>
    <dgm:cxn modelId="{5733A474-7B51-43F2-8634-7900BF793FFE}" type="presParOf" srcId="{8FBBD965-140A-47BA-93F5-10248AB9F55B}" destId="{995D0B72-C48F-47F6-AEE6-DB28084653BE}" srcOrd="3" destOrd="0" presId="urn:microsoft.com/office/officeart/2005/8/layout/cycle6"/>
    <dgm:cxn modelId="{F2183FDB-3B7C-4C42-8C91-52EA76017A2F}" type="presParOf" srcId="{8FBBD965-140A-47BA-93F5-10248AB9F55B}" destId="{4958D8B1-AE44-4A4C-ABE9-3F0CD95FDE7B}" srcOrd="4" destOrd="0" presId="urn:microsoft.com/office/officeart/2005/8/layout/cycle6"/>
    <dgm:cxn modelId="{E54BDF38-675A-42D7-8BCB-E91CC9ED8564}" type="presParOf" srcId="{8FBBD965-140A-47BA-93F5-10248AB9F55B}" destId="{CBDB1FFF-AE5B-41F5-BA62-5E29DFF879A0}" srcOrd="5" destOrd="0" presId="urn:microsoft.com/office/officeart/2005/8/layout/cycle6"/>
    <dgm:cxn modelId="{61C7501B-C709-4707-8BAD-55435AD3EBE2}" type="presParOf" srcId="{8FBBD965-140A-47BA-93F5-10248AB9F55B}" destId="{3CD18804-80DC-49EE-A112-C94C6B3DC03F}" srcOrd="6" destOrd="0" presId="urn:microsoft.com/office/officeart/2005/8/layout/cycle6"/>
    <dgm:cxn modelId="{3FE3BD7E-032E-4BF9-A2C6-A41C29FF7121}" type="presParOf" srcId="{8FBBD965-140A-47BA-93F5-10248AB9F55B}" destId="{884C0443-7F79-411F-8901-FC310580EFD1}" srcOrd="7" destOrd="0" presId="urn:microsoft.com/office/officeart/2005/8/layout/cycle6"/>
    <dgm:cxn modelId="{D2A4A882-DC21-4716-BF25-4CFABD4F60D8}" type="presParOf" srcId="{8FBBD965-140A-47BA-93F5-10248AB9F55B}" destId="{2BE952EF-6099-4599-A285-D84E7ADA66E1}" srcOrd="8" destOrd="0" presId="urn:microsoft.com/office/officeart/2005/8/layout/cycle6"/>
    <dgm:cxn modelId="{173539E3-4682-4637-9064-55A187F09489}" type="presParOf" srcId="{8FBBD965-140A-47BA-93F5-10248AB9F55B}" destId="{18D13606-B477-4DAC-8A7E-80437C923849}" srcOrd="9" destOrd="0" presId="urn:microsoft.com/office/officeart/2005/8/layout/cycle6"/>
    <dgm:cxn modelId="{45B1F654-4E00-43DB-A679-6D7DD9810646}" type="presParOf" srcId="{8FBBD965-140A-47BA-93F5-10248AB9F55B}" destId="{1340F28D-EC1F-4478-AFCE-97C0CCAF682D}" srcOrd="10" destOrd="0" presId="urn:microsoft.com/office/officeart/2005/8/layout/cycle6"/>
    <dgm:cxn modelId="{54784C8D-B063-49FA-8224-1D80ABE43F5E}" type="presParOf" srcId="{8FBBD965-140A-47BA-93F5-10248AB9F55B}" destId="{7E92D8DB-5C7C-4C21-81E2-328D6135B32D}" srcOrd="11" destOrd="0" presId="urn:microsoft.com/office/officeart/2005/8/layout/cycle6"/>
    <dgm:cxn modelId="{2772ED50-BC42-473F-A055-030DB8BE9B9D}" type="presParOf" srcId="{8FBBD965-140A-47BA-93F5-10248AB9F55B}" destId="{3EC55DE8-5136-4158-8F6B-93930BA9A059}" srcOrd="12" destOrd="0" presId="urn:microsoft.com/office/officeart/2005/8/layout/cycle6"/>
    <dgm:cxn modelId="{A89BA3B8-C566-4466-9E8A-494875FE4ECB}" type="presParOf" srcId="{8FBBD965-140A-47BA-93F5-10248AB9F55B}" destId="{BDC1E66F-B3AA-4BA8-BB37-89316D483FD1}" srcOrd="13" destOrd="0" presId="urn:microsoft.com/office/officeart/2005/8/layout/cycle6"/>
    <dgm:cxn modelId="{F0DCF7E3-568E-4A95-B137-6CEDF38692B5}" type="presParOf" srcId="{8FBBD965-140A-47BA-93F5-10248AB9F55B}" destId="{2D56BA17-B0F0-4243-9E99-1D32217121CF}" srcOrd="14" destOrd="0" presId="urn:microsoft.com/office/officeart/2005/8/layout/cycle6"/>
    <dgm:cxn modelId="{FA1FDA17-E543-4585-BAE7-5D252C4FE12B}" type="presParOf" srcId="{8FBBD965-140A-47BA-93F5-10248AB9F55B}" destId="{AF87D530-AC12-4B85-BF01-6D0C570B8D55}" srcOrd="15" destOrd="0" presId="urn:microsoft.com/office/officeart/2005/8/layout/cycle6"/>
    <dgm:cxn modelId="{923ED283-DBF5-4FFB-83A6-7F085B2CDDDC}" type="presParOf" srcId="{8FBBD965-140A-47BA-93F5-10248AB9F55B}" destId="{B813AB58-785C-4B30-856F-D6477CBC02D6}" srcOrd="16" destOrd="0" presId="urn:microsoft.com/office/officeart/2005/8/layout/cycle6"/>
    <dgm:cxn modelId="{2E1DB774-1BBA-426E-BF88-08545A89417F}" type="presParOf" srcId="{8FBBD965-140A-47BA-93F5-10248AB9F55B}" destId="{290BF9A1-1803-4F83-BBCD-BA890F75AD2F}" srcOrd="17" destOrd="0" presId="urn:microsoft.com/office/officeart/2005/8/layout/cycle6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F34B15-463A-4CAC-8576-B8D813ECEDB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654DF99-5E75-49DF-A560-A01713EB9E58}">
      <dgm:prSet phldrT="[Текст]" phldr="0"/>
      <dgm:spPr/>
      <dgm:t>
        <a:bodyPr/>
        <a:lstStyle/>
        <a:p>
          <a:pPr algn="l">
            <a:lnSpc>
              <a:spcPct val="110000"/>
            </a:lnSpc>
          </a:pPr>
          <a:r>
            <a:rPr lang="ru-RU" dirty="0"/>
            <a:t>Students</a:t>
          </a:r>
        </a:p>
      </dgm:t>
    </dgm:pt>
    <dgm:pt modelId="{27B24FE5-D249-4126-8488-79442362355C}" type="parTrans" cxnId="{6DB246A9-D189-4B52-B962-B94F3C33E073}">
      <dgm:prSet/>
      <dgm:spPr/>
      <dgm:t>
        <a:bodyPr/>
        <a:lstStyle/>
        <a:p>
          <a:endParaRPr lang="ru-RU"/>
        </a:p>
      </dgm:t>
    </dgm:pt>
    <dgm:pt modelId="{F94F1895-00C4-471E-9248-D7DE48D390FE}" type="sibTrans" cxnId="{6DB246A9-D189-4B52-B962-B94F3C33E073}">
      <dgm:prSet/>
      <dgm:spPr/>
      <dgm:t>
        <a:bodyPr/>
        <a:lstStyle/>
        <a:p>
          <a:endParaRPr lang="ru-RU"/>
        </a:p>
      </dgm:t>
    </dgm:pt>
    <dgm:pt modelId="{E5AAFB73-AD2E-48EA-ACBF-B82439480227}">
      <dgm:prSet phldr="0"/>
      <dgm:spPr/>
      <dgm:t>
        <a:bodyPr/>
        <a:lstStyle/>
        <a:p>
          <a:pPr algn="l" rtl="0">
            <a:lnSpc>
              <a:spcPct val="110000"/>
            </a:lnSpc>
          </a:pPr>
          <a:r>
            <a:rPr lang="ru-RU" dirty="0" err="1"/>
            <a:t>Name</a:t>
          </a:r>
          <a:endParaRPr lang="ru-RU" b="0" i="0" u="none" strike="noStrike" cap="none" baseline="0" noProof="0" dirty="0" err="1">
            <a:solidFill>
              <a:srgbClr val="010000"/>
            </a:solidFill>
          </a:endParaRPr>
        </a:p>
      </dgm:t>
    </dgm:pt>
    <dgm:pt modelId="{C992B012-4DD7-4924-9260-8453D2700C7F}" type="parTrans" cxnId="{B3CBFD8C-3819-40EC-A2B6-4416AD08C025}">
      <dgm:prSet/>
      <dgm:spPr/>
      <dgm:t>
        <a:bodyPr/>
        <a:lstStyle/>
        <a:p>
          <a:endParaRPr lang="ru-RU"/>
        </a:p>
      </dgm:t>
    </dgm:pt>
    <dgm:pt modelId="{0044359D-6ECF-40B2-AE4D-40645797A81A}" type="sibTrans" cxnId="{B3CBFD8C-3819-40EC-A2B6-4416AD08C025}">
      <dgm:prSet/>
      <dgm:spPr/>
      <dgm:t>
        <a:bodyPr/>
        <a:lstStyle/>
        <a:p>
          <a:endParaRPr lang="ru-RU"/>
        </a:p>
      </dgm:t>
    </dgm:pt>
    <dgm:pt modelId="{F053D3EA-D05E-4B55-B384-E8486BE87DE3}">
      <dgm:prSet phldr="0"/>
      <dgm:spPr/>
      <dgm:t>
        <a:bodyPr/>
        <a:lstStyle/>
        <a:p>
          <a:pPr algn="l">
            <a:lnSpc>
              <a:spcPct val="110000"/>
            </a:lnSpc>
          </a:pPr>
          <a:r>
            <a:rPr lang="ru-RU" dirty="0" err="1"/>
            <a:t>About</a:t>
          </a:r>
          <a:r>
            <a:rPr lang="ru-RU" dirty="0"/>
            <a:t> </a:t>
          </a:r>
          <a:r>
            <a:rPr lang="ru-RU" dirty="0" err="1"/>
            <a:t>Teeacher</a:t>
          </a:r>
          <a:endParaRPr lang="ru-RU" dirty="0"/>
        </a:p>
      </dgm:t>
    </dgm:pt>
    <dgm:pt modelId="{0848965D-4A1D-4ED8-8CB7-8EE87FE2F29C}" type="parTrans" cxnId="{1F939D8B-9614-4762-BD21-C846068341E8}">
      <dgm:prSet/>
      <dgm:spPr/>
      <dgm:t>
        <a:bodyPr/>
        <a:lstStyle/>
        <a:p>
          <a:endParaRPr lang="ru-RU"/>
        </a:p>
      </dgm:t>
    </dgm:pt>
    <dgm:pt modelId="{467B7D6D-1909-4841-8773-C5727C304570}" type="sibTrans" cxnId="{1F939D8B-9614-4762-BD21-C846068341E8}">
      <dgm:prSet/>
      <dgm:spPr/>
      <dgm:t>
        <a:bodyPr/>
        <a:lstStyle/>
        <a:p>
          <a:endParaRPr lang="ru-RU"/>
        </a:p>
      </dgm:t>
    </dgm:pt>
    <dgm:pt modelId="{B95C6048-7BAC-45CE-935E-BCCA3D41BED2}">
      <dgm:prSet phldr="0"/>
      <dgm:spPr/>
      <dgm:t>
        <a:bodyPr/>
        <a:lstStyle/>
        <a:p>
          <a:pPr algn="l">
            <a:lnSpc>
              <a:spcPct val="110000"/>
            </a:lnSpc>
          </a:pPr>
          <a:r>
            <a:rPr lang="ru-RU" dirty="0" err="1"/>
            <a:t>Subjects</a:t>
          </a:r>
          <a:endParaRPr lang="ru-RU" dirty="0"/>
        </a:p>
      </dgm:t>
    </dgm:pt>
    <dgm:pt modelId="{9B9A2A8B-363B-489E-BC19-BE04D637E774}" type="parTrans" cxnId="{6C4B9EC5-D662-4692-9D3E-F3277E4F87DE}">
      <dgm:prSet/>
      <dgm:spPr/>
      <dgm:t>
        <a:bodyPr/>
        <a:lstStyle/>
        <a:p>
          <a:endParaRPr lang="ru-RU"/>
        </a:p>
      </dgm:t>
    </dgm:pt>
    <dgm:pt modelId="{69B56489-D2AC-44D7-ADCA-F134E294374C}" type="sibTrans" cxnId="{6C4B9EC5-D662-4692-9D3E-F3277E4F87DE}">
      <dgm:prSet/>
      <dgm:spPr/>
      <dgm:t>
        <a:bodyPr/>
        <a:lstStyle/>
        <a:p>
          <a:endParaRPr lang="ru-RU"/>
        </a:p>
      </dgm:t>
    </dgm:pt>
    <dgm:pt modelId="{D1304960-B41A-4DAF-A3D0-42EFDA14F619}">
      <dgm:prSet phldr="0"/>
      <dgm:spPr/>
      <dgm:t>
        <a:bodyPr/>
        <a:lstStyle/>
        <a:p>
          <a:pPr algn="l">
            <a:lnSpc>
              <a:spcPct val="110000"/>
            </a:lnSpc>
          </a:pPr>
          <a:r>
            <a:rPr lang="ru-RU" dirty="0"/>
            <a:t>Function</a:t>
          </a:r>
        </a:p>
      </dgm:t>
    </dgm:pt>
    <dgm:pt modelId="{8A7E8B53-DCC9-4E81-869F-1B678D243E21}" type="parTrans" cxnId="{B618C9BB-C41F-4C44-8EEB-474FCC625540}">
      <dgm:prSet/>
      <dgm:spPr/>
      <dgm:t>
        <a:bodyPr/>
        <a:lstStyle/>
        <a:p>
          <a:endParaRPr lang="ru-RU"/>
        </a:p>
      </dgm:t>
    </dgm:pt>
    <dgm:pt modelId="{18926E13-9ED1-4317-8FFE-C04F1D7067D9}" type="sibTrans" cxnId="{B618C9BB-C41F-4C44-8EEB-474FCC625540}">
      <dgm:prSet/>
      <dgm:spPr/>
      <dgm:t>
        <a:bodyPr/>
        <a:lstStyle/>
        <a:p>
          <a:endParaRPr lang="ru-RU"/>
        </a:p>
      </dgm:t>
    </dgm:pt>
    <dgm:pt modelId="{5D5E6121-245E-4CAA-B21A-C78BC8FFBC27}" type="pres">
      <dgm:prSet presAssocID="{C3F34B15-463A-4CAC-8576-B8D813ECEDB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929B00-FEF2-42CD-B27A-F2E5B329B2CC}" type="pres">
      <dgm:prSet presAssocID="{E5AAFB73-AD2E-48EA-ACBF-B8243948022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E063B-8B55-4F84-9AFF-30C4B566C87D}" type="pres">
      <dgm:prSet presAssocID="{E5AAFB73-AD2E-48EA-ACBF-B82439480227}" presName="spNode" presStyleCnt="0"/>
      <dgm:spPr/>
    </dgm:pt>
    <dgm:pt modelId="{2FC4D444-1317-4242-B2E6-44AEDAFAAD1C}" type="pres">
      <dgm:prSet presAssocID="{0044359D-6ECF-40B2-AE4D-40645797A81A}" presName="sibTrans" presStyleLbl="sibTrans1D1" presStyleIdx="0" presStyleCnt="5"/>
      <dgm:spPr/>
    </dgm:pt>
    <dgm:pt modelId="{9FFE5297-3462-4711-A6FD-BF91A3B0C62E}" type="pres">
      <dgm:prSet presAssocID="{F053D3EA-D05E-4B55-B384-E8486BE87DE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4047C6-71CF-4675-B7CA-7068232F4A17}" type="pres">
      <dgm:prSet presAssocID="{F053D3EA-D05E-4B55-B384-E8486BE87DE3}" presName="spNode" presStyleCnt="0"/>
      <dgm:spPr/>
    </dgm:pt>
    <dgm:pt modelId="{8134A245-87AD-48BA-BA80-B5B0B6EB9856}" type="pres">
      <dgm:prSet presAssocID="{467B7D6D-1909-4841-8773-C5727C304570}" presName="sibTrans" presStyleLbl="sibTrans1D1" presStyleIdx="1" presStyleCnt="5"/>
      <dgm:spPr/>
    </dgm:pt>
    <dgm:pt modelId="{6EBCAA47-469D-4BDB-AADB-EA180D3E34DA}" type="pres">
      <dgm:prSet presAssocID="{D1304960-B41A-4DAF-A3D0-42EFDA14F61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060C7E-4346-46D4-82EB-016B32F32E64}" type="pres">
      <dgm:prSet presAssocID="{D1304960-B41A-4DAF-A3D0-42EFDA14F619}" presName="spNode" presStyleCnt="0"/>
      <dgm:spPr/>
    </dgm:pt>
    <dgm:pt modelId="{F2BD7513-6986-4699-9F7C-B12FAD04652A}" type="pres">
      <dgm:prSet presAssocID="{18926E13-9ED1-4317-8FFE-C04F1D7067D9}" presName="sibTrans" presStyleLbl="sibTrans1D1" presStyleIdx="2" presStyleCnt="5"/>
      <dgm:spPr/>
    </dgm:pt>
    <dgm:pt modelId="{ED1F10A8-5909-4482-A7C7-3A5246DB3115}" type="pres">
      <dgm:prSet presAssocID="{B95C6048-7BAC-45CE-935E-BCCA3D41BED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059D6D7-3B03-43CC-A1FD-21994D47D5F3}" type="pres">
      <dgm:prSet presAssocID="{B95C6048-7BAC-45CE-935E-BCCA3D41BED2}" presName="spNode" presStyleCnt="0"/>
      <dgm:spPr/>
    </dgm:pt>
    <dgm:pt modelId="{926F2BC3-C0E8-4516-9B1C-A7C24AE61B80}" type="pres">
      <dgm:prSet presAssocID="{69B56489-D2AC-44D7-ADCA-F134E294374C}" presName="sibTrans" presStyleLbl="sibTrans1D1" presStyleIdx="3" presStyleCnt="5"/>
      <dgm:spPr/>
    </dgm:pt>
    <dgm:pt modelId="{403CAEA8-D390-4A28-B493-BB14FED13464}" type="pres">
      <dgm:prSet presAssocID="{D654DF99-5E75-49DF-A560-A01713EB9E5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4D402E-3481-4ED0-AF2E-F7885A74AEC0}" type="pres">
      <dgm:prSet presAssocID="{D654DF99-5E75-49DF-A560-A01713EB9E58}" presName="spNode" presStyleCnt="0"/>
      <dgm:spPr/>
    </dgm:pt>
    <dgm:pt modelId="{0263BE2A-64BA-4D42-A462-E98356FFAA60}" type="pres">
      <dgm:prSet presAssocID="{F94F1895-00C4-471E-9248-D7DE48D390FE}" presName="sibTrans" presStyleLbl="sibTrans1D1" presStyleIdx="4" presStyleCnt="5"/>
      <dgm:spPr/>
      <dgm:t>
        <a:bodyPr/>
        <a:lstStyle/>
        <a:p>
          <a:endParaRPr lang="ru-RU"/>
        </a:p>
      </dgm:t>
    </dgm:pt>
  </dgm:ptLst>
  <dgm:cxnLst>
    <dgm:cxn modelId="{9DFE2CB9-4414-473C-A153-611C1D32CC3A}" type="presOf" srcId="{C3F34B15-463A-4CAC-8576-B8D813ECEDB4}" destId="{5D5E6121-245E-4CAA-B21A-C78BC8FFBC27}" srcOrd="0" destOrd="0" presId="urn:microsoft.com/office/officeart/2005/8/layout/cycle5"/>
    <dgm:cxn modelId="{30569B20-5F10-4BCC-AF32-5E334F80CA16}" type="presOf" srcId="{0044359D-6ECF-40B2-AE4D-40645797A81A}" destId="{2FC4D444-1317-4242-B2E6-44AEDAFAAD1C}" srcOrd="0" destOrd="0" presId="urn:microsoft.com/office/officeart/2005/8/layout/cycle5"/>
    <dgm:cxn modelId="{B3CBFD8C-3819-40EC-A2B6-4416AD08C025}" srcId="{C3F34B15-463A-4CAC-8576-B8D813ECEDB4}" destId="{E5AAFB73-AD2E-48EA-ACBF-B82439480227}" srcOrd="0" destOrd="0" parTransId="{C992B012-4DD7-4924-9260-8453D2700C7F}" sibTransId="{0044359D-6ECF-40B2-AE4D-40645797A81A}"/>
    <dgm:cxn modelId="{C9DC2C0F-AB89-4544-8BFE-AB0E55E6DA76}" type="presOf" srcId="{18926E13-9ED1-4317-8FFE-C04F1D7067D9}" destId="{F2BD7513-6986-4699-9F7C-B12FAD04652A}" srcOrd="0" destOrd="0" presId="urn:microsoft.com/office/officeart/2005/8/layout/cycle5"/>
    <dgm:cxn modelId="{B618C9BB-C41F-4C44-8EEB-474FCC625540}" srcId="{C3F34B15-463A-4CAC-8576-B8D813ECEDB4}" destId="{D1304960-B41A-4DAF-A3D0-42EFDA14F619}" srcOrd="2" destOrd="0" parTransId="{8A7E8B53-DCC9-4E81-869F-1B678D243E21}" sibTransId="{18926E13-9ED1-4317-8FFE-C04F1D7067D9}"/>
    <dgm:cxn modelId="{7C31E750-1FCD-49F3-AF8D-6FCE0D14A765}" type="presOf" srcId="{B95C6048-7BAC-45CE-935E-BCCA3D41BED2}" destId="{ED1F10A8-5909-4482-A7C7-3A5246DB3115}" srcOrd="0" destOrd="0" presId="urn:microsoft.com/office/officeart/2005/8/layout/cycle5"/>
    <dgm:cxn modelId="{1F939D8B-9614-4762-BD21-C846068341E8}" srcId="{C3F34B15-463A-4CAC-8576-B8D813ECEDB4}" destId="{F053D3EA-D05E-4B55-B384-E8486BE87DE3}" srcOrd="1" destOrd="0" parTransId="{0848965D-4A1D-4ED8-8CB7-8EE87FE2F29C}" sibTransId="{467B7D6D-1909-4841-8773-C5727C304570}"/>
    <dgm:cxn modelId="{3814EF3B-AB4F-4E6A-AA41-D2D3E97BDB29}" type="presOf" srcId="{F94F1895-00C4-471E-9248-D7DE48D390FE}" destId="{0263BE2A-64BA-4D42-A462-E98356FFAA60}" srcOrd="0" destOrd="0" presId="urn:microsoft.com/office/officeart/2005/8/layout/cycle5"/>
    <dgm:cxn modelId="{6783E8FA-72AA-447B-9447-4DF6463F1E05}" type="presOf" srcId="{467B7D6D-1909-4841-8773-C5727C304570}" destId="{8134A245-87AD-48BA-BA80-B5B0B6EB9856}" srcOrd="0" destOrd="0" presId="urn:microsoft.com/office/officeart/2005/8/layout/cycle5"/>
    <dgm:cxn modelId="{6C4B9EC5-D662-4692-9D3E-F3277E4F87DE}" srcId="{C3F34B15-463A-4CAC-8576-B8D813ECEDB4}" destId="{B95C6048-7BAC-45CE-935E-BCCA3D41BED2}" srcOrd="3" destOrd="0" parTransId="{9B9A2A8B-363B-489E-BC19-BE04D637E774}" sibTransId="{69B56489-D2AC-44D7-ADCA-F134E294374C}"/>
    <dgm:cxn modelId="{2C097854-DF8B-4028-A1C9-ACA41F77FB23}" type="presOf" srcId="{D654DF99-5E75-49DF-A560-A01713EB9E58}" destId="{403CAEA8-D390-4A28-B493-BB14FED13464}" srcOrd="0" destOrd="0" presId="urn:microsoft.com/office/officeart/2005/8/layout/cycle5"/>
    <dgm:cxn modelId="{77AB8C72-1119-45C6-B871-D47795A0FC4E}" type="presOf" srcId="{69B56489-D2AC-44D7-ADCA-F134E294374C}" destId="{926F2BC3-C0E8-4516-9B1C-A7C24AE61B80}" srcOrd="0" destOrd="0" presId="urn:microsoft.com/office/officeart/2005/8/layout/cycle5"/>
    <dgm:cxn modelId="{979CDF25-2130-4A76-A762-5A680A621F4C}" type="presOf" srcId="{F053D3EA-D05E-4B55-B384-E8486BE87DE3}" destId="{9FFE5297-3462-4711-A6FD-BF91A3B0C62E}" srcOrd="0" destOrd="0" presId="urn:microsoft.com/office/officeart/2005/8/layout/cycle5"/>
    <dgm:cxn modelId="{233F9BE5-13B4-40B7-A223-DEDC9BAE8E33}" type="presOf" srcId="{E5AAFB73-AD2E-48EA-ACBF-B82439480227}" destId="{E3929B00-FEF2-42CD-B27A-F2E5B329B2CC}" srcOrd="0" destOrd="0" presId="urn:microsoft.com/office/officeart/2005/8/layout/cycle5"/>
    <dgm:cxn modelId="{6DB246A9-D189-4B52-B962-B94F3C33E073}" srcId="{C3F34B15-463A-4CAC-8576-B8D813ECEDB4}" destId="{D654DF99-5E75-49DF-A560-A01713EB9E58}" srcOrd="4" destOrd="0" parTransId="{27B24FE5-D249-4126-8488-79442362355C}" sibTransId="{F94F1895-00C4-471E-9248-D7DE48D390FE}"/>
    <dgm:cxn modelId="{D490240A-D853-416B-9E62-83A64DF22CAF}" type="presOf" srcId="{D1304960-B41A-4DAF-A3D0-42EFDA14F619}" destId="{6EBCAA47-469D-4BDB-AADB-EA180D3E34DA}" srcOrd="0" destOrd="0" presId="urn:microsoft.com/office/officeart/2005/8/layout/cycle5"/>
    <dgm:cxn modelId="{AFD8200B-4F3E-484F-84E3-83A073F1385E}" type="presParOf" srcId="{5D5E6121-245E-4CAA-B21A-C78BC8FFBC27}" destId="{E3929B00-FEF2-42CD-B27A-F2E5B329B2CC}" srcOrd="0" destOrd="0" presId="urn:microsoft.com/office/officeart/2005/8/layout/cycle5"/>
    <dgm:cxn modelId="{680A1057-90C5-4479-85D8-D75839F144BF}" type="presParOf" srcId="{5D5E6121-245E-4CAA-B21A-C78BC8FFBC27}" destId="{FCDE063B-8B55-4F84-9AFF-30C4B566C87D}" srcOrd="1" destOrd="0" presId="urn:microsoft.com/office/officeart/2005/8/layout/cycle5"/>
    <dgm:cxn modelId="{0C28D26C-1F3B-43F7-9903-D77EEF39857A}" type="presParOf" srcId="{5D5E6121-245E-4CAA-B21A-C78BC8FFBC27}" destId="{2FC4D444-1317-4242-B2E6-44AEDAFAAD1C}" srcOrd="2" destOrd="0" presId="urn:microsoft.com/office/officeart/2005/8/layout/cycle5"/>
    <dgm:cxn modelId="{C3ABD111-F73B-4621-B659-EE81924A1797}" type="presParOf" srcId="{5D5E6121-245E-4CAA-B21A-C78BC8FFBC27}" destId="{9FFE5297-3462-4711-A6FD-BF91A3B0C62E}" srcOrd="3" destOrd="0" presId="urn:microsoft.com/office/officeart/2005/8/layout/cycle5"/>
    <dgm:cxn modelId="{003D8D0D-54FA-414B-8DDC-FF63143E7D3F}" type="presParOf" srcId="{5D5E6121-245E-4CAA-B21A-C78BC8FFBC27}" destId="{C74047C6-71CF-4675-B7CA-7068232F4A17}" srcOrd="4" destOrd="0" presId="urn:microsoft.com/office/officeart/2005/8/layout/cycle5"/>
    <dgm:cxn modelId="{0A2A958B-C1C2-4D6F-9D75-C09DECB6D538}" type="presParOf" srcId="{5D5E6121-245E-4CAA-B21A-C78BC8FFBC27}" destId="{8134A245-87AD-48BA-BA80-B5B0B6EB9856}" srcOrd="5" destOrd="0" presId="urn:microsoft.com/office/officeart/2005/8/layout/cycle5"/>
    <dgm:cxn modelId="{3B15E71B-C0F0-4D03-A871-3021403A4B07}" type="presParOf" srcId="{5D5E6121-245E-4CAA-B21A-C78BC8FFBC27}" destId="{6EBCAA47-469D-4BDB-AADB-EA180D3E34DA}" srcOrd="6" destOrd="0" presId="urn:microsoft.com/office/officeart/2005/8/layout/cycle5"/>
    <dgm:cxn modelId="{1A678CEF-867B-4CAB-A292-E62C94A6A733}" type="presParOf" srcId="{5D5E6121-245E-4CAA-B21A-C78BC8FFBC27}" destId="{30060C7E-4346-46D4-82EB-016B32F32E64}" srcOrd="7" destOrd="0" presId="urn:microsoft.com/office/officeart/2005/8/layout/cycle5"/>
    <dgm:cxn modelId="{3BDEDD0B-9ED4-4A4B-A734-BAF29FF42F9F}" type="presParOf" srcId="{5D5E6121-245E-4CAA-B21A-C78BC8FFBC27}" destId="{F2BD7513-6986-4699-9F7C-B12FAD04652A}" srcOrd="8" destOrd="0" presId="urn:microsoft.com/office/officeart/2005/8/layout/cycle5"/>
    <dgm:cxn modelId="{041863A4-4B81-4280-A6DD-5A32FDCFA16A}" type="presParOf" srcId="{5D5E6121-245E-4CAA-B21A-C78BC8FFBC27}" destId="{ED1F10A8-5909-4482-A7C7-3A5246DB3115}" srcOrd="9" destOrd="0" presId="urn:microsoft.com/office/officeart/2005/8/layout/cycle5"/>
    <dgm:cxn modelId="{253DB514-1268-4040-AFD4-5E6F7AFF76BB}" type="presParOf" srcId="{5D5E6121-245E-4CAA-B21A-C78BC8FFBC27}" destId="{9059D6D7-3B03-43CC-A1FD-21994D47D5F3}" srcOrd="10" destOrd="0" presId="urn:microsoft.com/office/officeart/2005/8/layout/cycle5"/>
    <dgm:cxn modelId="{1312E984-D50D-4411-9321-093884404FD5}" type="presParOf" srcId="{5D5E6121-245E-4CAA-B21A-C78BC8FFBC27}" destId="{926F2BC3-C0E8-4516-9B1C-A7C24AE61B80}" srcOrd="11" destOrd="0" presId="urn:microsoft.com/office/officeart/2005/8/layout/cycle5"/>
    <dgm:cxn modelId="{698ACC36-F265-44A9-BD59-5D6BF1705CC5}" type="presParOf" srcId="{5D5E6121-245E-4CAA-B21A-C78BC8FFBC27}" destId="{403CAEA8-D390-4A28-B493-BB14FED13464}" srcOrd="12" destOrd="0" presId="urn:microsoft.com/office/officeart/2005/8/layout/cycle5"/>
    <dgm:cxn modelId="{18B33331-26E5-4957-8EA2-4FE886B70876}" type="presParOf" srcId="{5D5E6121-245E-4CAA-B21A-C78BC8FFBC27}" destId="{9D4D402E-3481-4ED0-AF2E-F7885A74AEC0}" srcOrd="13" destOrd="0" presId="urn:microsoft.com/office/officeart/2005/8/layout/cycle5"/>
    <dgm:cxn modelId="{1BFCC81F-6643-4241-BF64-A53D59621E2D}" type="presParOf" srcId="{5D5E6121-245E-4CAA-B21A-C78BC8FFBC27}" destId="{0263BE2A-64BA-4D42-A462-E98356FFAA60}" srcOrd="14" destOrd="0" presId="urn:microsoft.com/office/officeart/2005/8/layout/cycle5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155A92-67A3-40FE-909B-321DFD14825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5AA038C-318A-40F0-A88E-6CD0402B2E2F}">
      <dgm:prSet phldrT="[Текст]" phldr="0"/>
      <dgm:spPr/>
      <dgm:t>
        <a:bodyPr/>
        <a:lstStyle/>
        <a:p>
          <a:r>
            <a:rPr lang="ru-RU" dirty="0" err="1"/>
            <a:t>Name</a:t>
          </a:r>
          <a:endParaRPr lang="ru-RU" b="0" i="0" u="none" strike="noStrike" cap="none" baseline="0" noProof="0" dirty="0" err="1">
            <a:solidFill>
              <a:srgbClr val="010000"/>
            </a:solidFill>
          </a:endParaRPr>
        </a:p>
      </dgm:t>
    </dgm:pt>
    <dgm:pt modelId="{A0FA3240-5679-4A58-B66F-8D7CE2DFD8D6}" type="parTrans" cxnId="{E1CDA880-3240-42E2-9D75-801D94533102}">
      <dgm:prSet/>
      <dgm:spPr/>
      <dgm:t>
        <a:bodyPr/>
        <a:lstStyle/>
        <a:p>
          <a:endParaRPr lang="ru-RU"/>
        </a:p>
      </dgm:t>
    </dgm:pt>
    <dgm:pt modelId="{6196D3E9-7066-472D-A424-413875D75FE8}" type="sibTrans" cxnId="{E1CDA880-3240-42E2-9D75-801D94533102}">
      <dgm:prSet/>
      <dgm:spPr/>
      <dgm:t>
        <a:bodyPr/>
        <a:lstStyle/>
        <a:p>
          <a:endParaRPr lang="ru-RU"/>
        </a:p>
      </dgm:t>
    </dgm:pt>
    <dgm:pt modelId="{93DDE34F-30BE-4506-90D5-9D23D252FC9C}">
      <dgm:prSet phldrT="[Текст]" phldr="0"/>
      <dgm:spPr/>
      <dgm:t>
        <a:bodyPr/>
        <a:lstStyle/>
        <a:p>
          <a:r>
            <a:rPr lang="ru-RU" dirty="0"/>
            <a:t>Subjects</a:t>
          </a:r>
        </a:p>
      </dgm:t>
    </dgm:pt>
    <dgm:pt modelId="{C01FFFB8-7896-4C37-BD2D-C09CA84DAF44}" type="parTrans" cxnId="{E7C5FF6E-9E50-4DB3-8117-01D5F30986F5}">
      <dgm:prSet/>
      <dgm:spPr/>
      <dgm:t>
        <a:bodyPr/>
        <a:lstStyle/>
        <a:p>
          <a:endParaRPr lang="ru-RU"/>
        </a:p>
      </dgm:t>
    </dgm:pt>
    <dgm:pt modelId="{02D7BA40-4A32-4D2C-8CA2-84976FBC82E3}" type="sibTrans" cxnId="{E7C5FF6E-9E50-4DB3-8117-01D5F30986F5}">
      <dgm:prSet/>
      <dgm:spPr/>
      <dgm:t>
        <a:bodyPr/>
        <a:lstStyle/>
        <a:p>
          <a:endParaRPr lang="ru-RU"/>
        </a:p>
      </dgm:t>
    </dgm:pt>
    <dgm:pt modelId="{B669760E-F410-4FDB-93BA-C010907C6345}">
      <dgm:prSet phldrT="[Текст]" phldr="0"/>
      <dgm:spPr/>
      <dgm:t>
        <a:bodyPr/>
        <a:lstStyle/>
        <a:p>
          <a:pPr rtl="0"/>
          <a:r>
            <a:rPr lang="ru-RU" dirty="0" err="1"/>
            <a:t>Subject</a:t>
          </a:r>
          <a:r>
            <a:rPr lang="ru-RU" dirty="0"/>
            <a:t> </a:t>
          </a:r>
          <a:r>
            <a:rPr lang="ru-RU" dirty="0" err="1"/>
            <a:t>Name</a:t>
          </a:r>
          <a:endParaRPr lang="ru-RU" dirty="0"/>
        </a:p>
      </dgm:t>
    </dgm:pt>
    <dgm:pt modelId="{BD10C7BE-F6A2-44FD-8EAB-3D6789667E65}" type="parTrans" cxnId="{834CA7E1-E8A4-4068-8E65-100D231A6722}">
      <dgm:prSet/>
      <dgm:spPr/>
      <dgm:t>
        <a:bodyPr/>
        <a:lstStyle/>
        <a:p>
          <a:endParaRPr lang="ru-RU"/>
        </a:p>
      </dgm:t>
    </dgm:pt>
    <dgm:pt modelId="{4402E25A-A3A8-475B-B9E5-606D2CFF4C23}" type="sibTrans" cxnId="{834CA7E1-E8A4-4068-8E65-100D231A6722}">
      <dgm:prSet/>
      <dgm:spPr/>
      <dgm:t>
        <a:bodyPr/>
        <a:lstStyle/>
        <a:p>
          <a:endParaRPr lang="ru-RU"/>
        </a:p>
      </dgm:t>
    </dgm:pt>
    <dgm:pt modelId="{B6F5CCBA-AC53-4401-959B-133F8081DB22}">
      <dgm:prSet phldrT="[Текст]" phldr="0"/>
      <dgm:spPr/>
      <dgm:t>
        <a:bodyPr/>
        <a:lstStyle/>
        <a:p>
          <a:pPr rtl="0"/>
          <a:r>
            <a:rPr lang="ru-RU" dirty="0" err="1"/>
            <a:t>Rate</a:t>
          </a:r>
          <a:r>
            <a:rPr lang="ru-RU" dirty="0"/>
            <a:t> </a:t>
          </a:r>
          <a:r>
            <a:rPr lang="ru-RU" dirty="0" err="1"/>
            <a:t>of</a:t>
          </a:r>
          <a:r>
            <a:rPr lang="ru-RU" dirty="0"/>
            <a:t> Students</a:t>
          </a:r>
        </a:p>
      </dgm:t>
    </dgm:pt>
    <dgm:pt modelId="{6178F0B6-9018-42CF-BF2D-080BBAF1FB43}" type="parTrans" cxnId="{7C1CAA87-BFAA-42F6-B4D5-1240F7C4E37F}">
      <dgm:prSet/>
      <dgm:spPr/>
      <dgm:t>
        <a:bodyPr/>
        <a:lstStyle/>
        <a:p>
          <a:endParaRPr lang="ru-RU"/>
        </a:p>
      </dgm:t>
    </dgm:pt>
    <dgm:pt modelId="{054C4CA5-1DD1-4678-A1C3-B6BFA94AF9AF}" type="sibTrans" cxnId="{7C1CAA87-BFAA-42F6-B4D5-1240F7C4E37F}">
      <dgm:prSet/>
      <dgm:spPr/>
      <dgm:t>
        <a:bodyPr/>
        <a:lstStyle/>
        <a:p>
          <a:endParaRPr lang="ru-RU"/>
        </a:p>
      </dgm:t>
    </dgm:pt>
    <dgm:pt modelId="{F4060BF5-3D63-4F3D-BC4F-51369319DD2F}">
      <dgm:prSet phldr="0"/>
      <dgm:spPr/>
      <dgm:t>
        <a:bodyPr/>
        <a:lstStyle/>
        <a:p>
          <a:pPr rtl="0"/>
          <a:r>
            <a:rPr lang="ru-RU" dirty="0"/>
            <a:t>Img</a:t>
          </a:r>
        </a:p>
      </dgm:t>
    </dgm:pt>
    <dgm:pt modelId="{AE9C2EA4-7A3C-473D-B701-29F5AF3D2FCD}" type="parTrans" cxnId="{75E4ABFE-8112-4455-BD6A-D13ACC085B46}">
      <dgm:prSet/>
      <dgm:spPr/>
      <dgm:t>
        <a:bodyPr/>
        <a:lstStyle/>
        <a:p>
          <a:endParaRPr lang="ru-RU"/>
        </a:p>
      </dgm:t>
    </dgm:pt>
    <dgm:pt modelId="{0C978EF1-192A-457C-8222-7CE0925228F3}" type="sibTrans" cxnId="{75E4ABFE-8112-4455-BD6A-D13ACC085B46}">
      <dgm:prSet/>
      <dgm:spPr/>
      <dgm:t>
        <a:bodyPr/>
        <a:lstStyle/>
        <a:p>
          <a:endParaRPr lang="ru-RU"/>
        </a:p>
      </dgm:t>
    </dgm:pt>
    <dgm:pt modelId="{0503A6A6-F2EB-4C1C-8F59-C06C8B7151FE}" type="pres">
      <dgm:prSet presAssocID="{86155A92-67A3-40FE-909B-321DFD14825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4B7C914-EE02-4A8F-8D11-BBCBCDEFE1C4}" type="pres">
      <dgm:prSet presAssocID="{45AA038C-318A-40F0-A88E-6CD0402B2E2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B3A7DA-B5DD-4467-B0D2-212CC7AC99BD}" type="pres">
      <dgm:prSet presAssocID="{45AA038C-318A-40F0-A88E-6CD0402B2E2F}" presName="spNode" presStyleCnt="0"/>
      <dgm:spPr/>
    </dgm:pt>
    <dgm:pt modelId="{9BBF91C4-9D85-4D4F-8617-108179EF80E4}" type="pres">
      <dgm:prSet presAssocID="{6196D3E9-7066-472D-A424-413875D75FE8}" presName="sibTrans" presStyleLbl="sibTrans1D1" presStyleIdx="0" presStyleCnt="3"/>
      <dgm:spPr/>
      <dgm:t>
        <a:bodyPr/>
        <a:lstStyle/>
        <a:p>
          <a:endParaRPr lang="ru-RU"/>
        </a:p>
      </dgm:t>
    </dgm:pt>
    <dgm:pt modelId="{DF189FF2-F55F-439E-8535-7F1EE4DDBF72}" type="pres">
      <dgm:prSet presAssocID="{93DDE34F-30BE-4506-90D5-9D23D252FC9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66A245-C59D-4D29-8885-015EAB7D2DEB}" type="pres">
      <dgm:prSet presAssocID="{93DDE34F-30BE-4506-90D5-9D23D252FC9C}" presName="spNode" presStyleCnt="0"/>
      <dgm:spPr/>
    </dgm:pt>
    <dgm:pt modelId="{CC45305E-C5A8-4C6A-AD8B-5655C09623D9}" type="pres">
      <dgm:prSet presAssocID="{02D7BA40-4A32-4D2C-8CA2-84976FBC82E3}" presName="sibTrans" presStyleLbl="sibTrans1D1" presStyleIdx="1" presStyleCnt="3"/>
      <dgm:spPr/>
      <dgm:t>
        <a:bodyPr/>
        <a:lstStyle/>
        <a:p>
          <a:endParaRPr lang="ru-RU"/>
        </a:p>
      </dgm:t>
    </dgm:pt>
    <dgm:pt modelId="{16BC2F69-F8E7-479A-8E64-E96449EB5600}" type="pres">
      <dgm:prSet presAssocID="{F4060BF5-3D63-4F3D-BC4F-51369319DD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CDF0B5-2397-4D86-90AA-6F3E1B3B1C3C}" type="pres">
      <dgm:prSet presAssocID="{F4060BF5-3D63-4F3D-BC4F-51369319DD2F}" presName="spNode" presStyleCnt="0"/>
      <dgm:spPr/>
    </dgm:pt>
    <dgm:pt modelId="{ECD68CAB-F4F1-4DEB-992F-AC07F31CB59A}" type="pres">
      <dgm:prSet presAssocID="{0C978EF1-192A-457C-8222-7CE0925228F3}" presName="sibTrans" presStyleLbl="sibTrans1D1" presStyleIdx="2" presStyleCnt="3"/>
      <dgm:spPr/>
      <dgm:t>
        <a:bodyPr/>
        <a:lstStyle/>
        <a:p>
          <a:endParaRPr lang="ru-RU"/>
        </a:p>
      </dgm:t>
    </dgm:pt>
  </dgm:ptLst>
  <dgm:cxnLst>
    <dgm:cxn modelId="{CC6E6283-6E97-489B-93EE-B50A426FC7E1}" type="presOf" srcId="{6196D3E9-7066-472D-A424-413875D75FE8}" destId="{9BBF91C4-9D85-4D4F-8617-108179EF80E4}" srcOrd="0" destOrd="0" presId="urn:microsoft.com/office/officeart/2005/8/layout/cycle5"/>
    <dgm:cxn modelId="{27B449ED-5007-46AA-90AB-C943F85569E1}" type="presOf" srcId="{0C978EF1-192A-457C-8222-7CE0925228F3}" destId="{ECD68CAB-F4F1-4DEB-992F-AC07F31CB59A}" srcOrd="0" destOrd="0" presId="urn:microsoft.com/office/officeart/2005/8/layout/cycle5"/>
    <dgm:cxn modelId="{834CA7E1-E8A4-4068-8E65-100D231A6722}" srcId="{93DDE34F-30BE-4506-90D5-9D23D252FC9C}" destId="{B669760E-F410-4FDB-93BA-C010907C6345}" srcOrd="0" destOrd="0" parTransId="{BD10C7BE-F6A2-44FD-8EAB-3D6789667E65}" sibTransId="{4402E25A-A3A8-475B-B9E5-606D2CFF4C23}"/>
    <dgm:cxn modelId="{3A366E24-260B-499F-ACFD-1CF0F7A53914}" type="presOf" srcId="{02D7BA40-4A32-4D2C-8CA2-84976FBC82E3}" destId="{CC45305E-C5A8-4C6A-AD8B-5655C09623D9}" srcOrd="0" destOrd="0" presId="urn:microsoft.com/office/officeart/2005/8/layout/cycle5"/>
    <dgm:cxn modelId="{7A70067B-C5A1-4432-B44F-B428298B78FB}" type="presOf" srcId="{45AA038C-318A-40F0-A88E-6CD0402B2E2F}" destId="{84B7C914-EE02-4A8F-8D11-BBCBCDEFE1C4}" srcOrd="0" destOrd="0" presId="urn:microsoft.com/office/officeart/2005/8/layout/cycle5"/>
    <dgm:cxn modelId="{E7C5FF6E-9E50-4DB3-8117-01D5F30986F5}" srcId="{86155A92-67A3-40FE-909B-321DFD148255}" destId="{93DDE34F-30BE-4506-90D5-9D23D252FC9C}" srcOrd="1" destOrd="0" parTransId="{C01FFFB8-7896-4C37-BD2D-C09CA84DAF44}" sibTransId="{02D7BA40-4A32-4D2C-8CA2-84976FBC82E3}"/>
    <dgm:cxn modelId="{EDA76D0D-C149-4237-A41B-4764788B033F}" type="presOf" srcId="{F4060BF5-3D63-4F3D-BC4F-51369319DD2F}" destId="{16BC2F69-F8E7-479A-8E64-E96449EB5600}" srcOrd="0" destOrd="0" presId="urn:microsoft.com/office/officeart/2005/8/layout/cycle5"/>
    <dgm:cxn modelId="{69BDD81B-7203-404E-9A56-91C2D453C5BF}" type="presOf" srcId="{B6F5CCBA-AC53-4401-959B-133F8081DB22}" destId="{DF189FF2-F55F-439E-8535-7F1EE4DDBF72}" srcOrd="0" destOrd="2" presId="urn:microsoft.com/office/officeart/2005/8/layout/cycle5"/>
    <dgm:cxn modelId="{7C1CAA87-BFAA-42F6-B4D5-1240F7C4E37F}" srcId="{93DDE34F-30BE-4506-90D5-9D23D252FC9C}" destId="{B6F5CCBA-AC53-4401-959B-133F8081DB22}" srcOrd="1" destOrd="0" parTransId="{6178F0B6-9018-42CF-BF2D-080BBAF1FB43}" sibTransId="{054C4CA5-1DD1-4678-A1C3-B6BFA94AF9AF}"/>
    <dgm:cxn modelId="{D24F9AE9-1B78-43E8-8F86-AB239610C3FC}" type="presOf" srcId="{B669760E-F410-4FDB-93BA-C010907C6345}" destId="{DF189FF2-F55F-439E-8535-7F1EE4DDBF72}" srcOrd="0" destOrd="1" presId="urn:microsoft.com/office/officeart/2005/8/layout/cycle5"/>
    <dgm:cxn modelId="{A9270B98-6A0D-4F5D-A832-9A7772006078}" type="presOf" srcId="{86155A92-67A3-40FE-909B-321DFD148255}" destId="{0503A6A6-F2EB-4C1C-8F59-C06C8B7151FE}" srcOrd="0" destOrd="0" presId="urn:microsoft.com/office/officeart/2005/8/layout/cycle5"/>
    <dgm:cxn modelId="{E1CDA880-3240-42E2-9D75-801D94533102}" srcId="{86155A92-67A3-40FE-909B-321DFD148255}" destId="{45AA038C-318A-40F0-A88E-6CD0402B2E2F}" srcOrd="0" destOrd="0" parTransId="{A0FA3240-5679-4A58-B66F-8D7CE2DFD8D6}" sibTransId="{6196D3E9-7066-472D-A424-413875D75FE8}"/>
    <dgm:cxn modelId="{5404FD26-9F89-4AB5-BD96-06E7C85FB284}" type="presOf" srcId="{93DDE34F-30BE-4506-90D5-9D23D252FC9C}" destId="{DF189FF2-F55F-439E-8535-7F1EE4DDBF72}" srcOrd="0" destOrd="0" presId="urn:microsoft.com/office/officeart/2005/8/layout/cycle5"/>
    <dgm:cxn modelId="{75E4ABFE-8112-4455-BD6A-D13ACC085B46}" srcId="{86155A92-67A3-40FE-909B-321DFD148255}" destId="{F4060BF5-3D63-4F3D-BC4F-51369319DD2F}" srcOrd="2" destOrd="0" parTransId="{AE9C2EA4-7A3C-473D-B701-29F5AF3D2FCD}" sibTransId="{0C978EF1-192A-457C-8222-7CE0925228F3}"/>
    <dgm:cxn modelId="{EA471311-7094-461A-A2F7-A74363A72CB8}" type="presParOf" srcId="{0503A6A6-F2EB-4C1C-8F59-C06C8B7151FE}" destId="{84B7C914-EE02-4A8F-8D11-BBCBCDEFE1C4}" srcOrd="0" destOrd="0" presId="urn:microsoft.com/office/officeart/2005/8/layout/cycle5"/>
    <dgm:cxn modelId="{18E14DDB-A301-444C-A65C-7E30F46602C4}" type="presParOf" srcId="{0503A6A6-F2EB-4C1C-8F59-C06C8B7151FE}" destId="{84B3A7DA-B5DD-4467-B0D2-212CC7AC99BD}" srcOrd="1" destOrd="0" presId="urn:microsoft.com/office/officeart/2005/8/layout/cycle5"/>
    <dgm:cxn modelId="{A31D836A-3C07-4331-95A8-C5E27CEAB869}" type="presParOf" srcId="{0503A6A6-F2EB-4C1C-8F59-C06C8B7151FE}" destId="{9BBF91C4-9D85-4D4F-8617-108179EF80E4}" srcOrd="2" destOrd="0" presId="urn:microsoft.com/office/officeart/2005/8/layout/cycle5"/>
    <dgm:cxn modelId="{2C55BF7F-409F-48F5-B3BA-73728F8296E7}" type="presParOf" srcId="{0503A6A6-F2EB-4C1C-8F59-C06C8B7151FE}" destId="{DF189FF2-F55F-439E-8535-7F1EE4DDBF72}" srcOrd="3" destOrd="0" presId="urn:microsoft.com/office/officeart/2005/8/layout/cycle5"/>
    <dgm:cxn modelId="{58573926-F0E2-41E6-BDDC-2C1FE7F798F0}" type="presParOf" srcId="{0503A6A6-F2EB-4C1C-8F59-C06C8B7151FE}" destId="{9266A245-C59D-4D29-8885-015EAB7D2DEB}" srcOrd="4" destOrd="0" presId="urn:microsoft.com/office/officeart/2005/8/layout/cycle5"/>
    <dgm:cxn modelId="{00BEE56C-32F5-4811-9266-4F9281CC6627}" type="presParOf" srcId="{0503A6A6-F2EB-4C1C-8F59-C06C8B7151FE}" destId="{CC45305E-C5A8-4C6A-AD8B-5655C09623D9}" srcOrd="5" destOrd="0" presId="urn:microsoft.com/office/officeart/2005/8/layout/cycle5"/>
    <dgm:cxn modelId="{30EBDE2D-963A-4D08-87AD-CA9BF3D03336}" type="presParOf" srcId="{0503A6A6-F2EB-4C1C-8F59-C06C8B7151FE}" destId="{16BC2F69-F8E7-479A-8E64-E96449EB5600}" srcOrd="6" destOrd="0" presId="urn:microsoft.com/office/officeart/2005/8/layout/cycle5"/>
    <dgm:cxn modelId="{EBF5114F-8614-4CB3-9E79-D91FB0C52A4F}" type="presParOf" srcId="{0503A6A6-F2EB-4C1C-8F59-C06C8B7151FE}" destId="{53CDF0B5-2397-4D86-90AA-6F3E1B3B1C3C}" srcOrd="7" destOrd="0" presId="urn:microsoft.com/office/officeart/2005/8/layout/cycle5"/>
    <dgm:cxn modelId="{FB594DEC-2F86-4B5B-AFD2-A8DBA265CA43}" type="presParOf" srcId="{0503A6A6-F2EB-4C1C-8F59-C06C8B7151FE}" destId="{ECD68CAB-F4F1-4DEB-992F-AC07F31CB59A}" srcOrd="8" destOrd="0" presId="urn:microsoft.com/office/officeart/2005/8/layout/cycle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DE1D87-3D66-419B-B522-7E0257175BC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B51B0B5-202D-4C20-8B1F-D24C2223B721}">
      <dgm:prSet phldrT="[Текст]" phldr="0"/>
      <dgm:spPr/>
      <dgm:t>
        <a:bodyPr/>
        <a:lstStyle/>
        <a:p>
          <a:r>
            <a:rPr lang="ru-RU" dirty="0" err="1"/>
            <a:t>Text</a:t>
          </a:r>
          <a:endParaRPr lang="ru-RU" b="0" i="0" u="none" strike="noStrike" cap="none" baseline="0" noProof="0" dirty="0" err="1">
            <a:solidFill>
              <a:srgbClr val="010000"/>
            </a:solidFill>
          </a:endParaRPr>
        </a:p>
      </dgm:t>
    </dgm:pt>
    <dgm:pt modelId="{B71E9197-4033-4305-98C5-D7A046798457}" type="parTrans" cxnId="{C32922EB-7D3B-4E98-A2B2-498A16344351}">
      <dgm:prSet/>
      <dgm:spPr/>
      <dgm:t>
        <a:bodyPr/>
        <a:lstStyle/>
        <a:p>
          <a:endParaRPr lang="ru-RU"/>
        </a:p>
      </dgm:t>
    </dgm:pt>
    <dgm:pt modelId="{E75C5EDE-B0A5-4925-BBAF-B03A688CDD97}" type="sibTrans" cxnId="{C32922EB-7D3B-4E98-A2B2-498A16344351}">
      <dgm:prSet/>
      <dgm:spPr/>
      <dgm:t>
        <a:bodyPr/>
        <a:lstStyle/>
        <a:p>
          <a:endParaRPr lang="ru-RU"/>
        </a:p>
      </dgm:t>
    </dgm:pt>
    <dgm:pt modelId="{64348DB8-9019-4A9B-9A9D-4696448FEFBE}">
      <dgm:prSet phldrT="[Текст]" phldr="0"/>
      <dgm:spPr/>
      <dgm:t>
        <a:bodyPr/>
        <a:lstStyle/>
        <a:p>
          <a:r>
            <a:rPr lang="ru-RU" dirty="0"/>
            <a:t>Author</a:t>
          </a:r>
        </a:p>
      </dgm:t>
    </dgm:pt>
    <dgm:pt modelId="{1C234134-8621-4065-A82B-A6706938A3E0}" type="parTrans" cxnId="{ACCDDA0B-66AD-4F19-9ED0-70046D090CAE}">
      <dgm:prSet/>
      <dgm:spPr/>
      <dgm:t>
        <a:bodyPr/>
        <a:lstStyle/>
        <a:p>
          <a:endParaRPr lang="ru-RU"/>
        </a:p>
      </dgm:t>
    </dgm:pt>
    <dgm:pt modelId="{BDCBCD43-6120-4AA7-9808-B0D79A9583B5}" type="sibTrans" cxnId="{ACCDDA0B-66AD-4F19-9ED0-70046D090CAE}">
      <dgm:prSet/>
      <dgm:spPr/>
      <dgm:t>
        <a:bodyPr/>
        <a:lstStyle/>
        <a:p>
          <a:endParaRPr lang="ru-RU"/>
        </a:p>
      </dgm:t>
    </dgm:pt>
    <dgm:pt modelId="{0F2D012D-E503-4223-9897-97579007BA32}">
      <dgm:prSet phldrT="[Текст]" phldr="0"/>
      <dgm:spPr/>
      <dgm:t>
        <a:bodyPr/>
        <a:lstStyle/>
        <a:p>
          <a:r>
            <a:rPr lang="ru-RU" dirty="0"/>
            <a:t>Name</a:t>
          </a:r>
        </a:p>
      </dgm:t>
    </dgm:pt>
    <dgm:pt modelId="{CDB2BFE9-2B62-49C2-9112-45EE70F7A739}" type="parTrans" cxnId="{239D0BAB-D9F2-4F55-87B9-4CA88415D3D5}">
      <dgm:prSet/>
      <dgm:spPr/>
      <dgm:t>
        <a:bodyPr/>
        <a:lstStyle/>
        <a:p>
          <a:endParaRPr lang="ru-RU"/>
        </a:p>
      </dgm:t>
    </dgm:pt>
    <dgm:pt modelId="{D99853D5-CE4A-4CDA-9105-AB32F01C0A40}" type="sibTrans" cxnId="{239D0BAB-D9F2-4F55-87B9-4CA88415D3D5}">
      <dgm:prSet/>
      <dgm:spPr/>
      <dgm:t>
        <a:bodyPr/>
        <a:lstStyle/>
        <a:p>
          <a:endParaRPr lang="ru-RU"/>
        </a:p>
      </dgm:t>
    </dgm:pt>
    <dgm:pt modelId="{8BDDD644-68B9-4C41-9046-60BB71059AEB}">
      <dgm:prSet phldrT="[Текст]" phldr="0"/>
      <dgm:spPr/>
      <dgm:t>
        <a:bodyPr/>
        <a:lstStyle/>
        <a:p>
          <a:r>
            <a:rPr lang="ru-RU" dirty="0"/>
            <a:t>Img</a:t>
          </a:r>
        </a:p>
      </dgm:t>
    </dgm:pt>
    <dgm:pt modelId="{8C38584A-A5F6-40FE-90F9-9D87DC2A688E}" type="parTrans" cxnId="{7AA6FA41-D0D1-4444-A189-E50B5E0D6E18}">
      <dgm:prSet/>
      <dgm:spPr/>
      <dgm:t>
        <a:bodyPr/>
        <a:lstStyle/>
        <a:p>
          <a:endParaRPr lang="ru-RU"/>
        </a:p>
      </dgm:t>
    </dgm:pt>
    <dgm:pt modelId="{33E33FC1-F3A5-4549-8C0B-0FA42C2E99FF}" type="sibTrans" cxnId="{7AA6FA41-D0D1-4444-A189-E50B5E0D6E18}">
      <dgm:prSet/>
      <dgm:spPr/>
      <dgm:t>
        <a:bodyPr/>
        <a:lstStyle/>
        <a:p>
          <a:endParaRPr lang="ru-RU"/>
        </a:p>
      </dgm:t>
    </dgm:pt>
    <dgm:pt modelId="{65D4BF8D-9F81-4971-B150-374FC3C6673E}">
      <dgm:prSet phldrT="[Текст]" phldr="0"/>
      <dgm:spPr/>
      <dgm:t>
        <a:bodyPr/>
        <a:lstStyle/>
        <a:p>
          <a:r>
            <a:rPr lang="ru-RU" dirty="0" err="1"/>
            <a:t>Dislikes</a:t>
          </a:r>
        </a:p>
      </dgm:t>
    </dgm:pt>
    <dgm:pt modelId="{4037A858-5095-4C68-AE25-EE700C253FCF}" type="parTrans" cxnId="{9EA3EE1A-5A6F-43B6-88C5-6EEECCCC8F3D}">
      <dgm:prSet/>
      <dgm:spPr/>
      <dgm:t>
        <a:bodyPr/>
        <a:lstStyle/>
        <a:p>
          <a:endParaRPr lang="ru-RU"/>
        </a:p>
      </dgm:t>
    </dgm:pt>
    <dgm:pt modelId="{2B153B2E-560F-49E3-9934-E760B7E0C29A}" type="sibTrans" cxnId="{9EA3EE1A-5A6F-43B6-88C5-6EEECCCC8F3D}">
      <dgm:prSet/>
      <dgm:spPr/>
      <dgm:t>
        <a:bodyPr/>
        <a:lstStyle/>
        <a:p>
          <a:endParaRPr lang="ru-RU"/>
        </a:p>
      </dgm:t>
    </dgm:pt>
    <dgm:pt modelId="{97141653-F909-4114-B62A-82FC764C2E16}">
      <dgm:prSet phldr="0"/>
      <dgm:spPr/>
      <dgm:t>
        <a:bodyPr/>
        <a:lstStyle/>
        <a:p>
          <a:pPr rtl="0"/>
          <a:r>
            <a:rPr lang="ru-RU" dirty="0"/>
            <a:t>Type</a:t>
          </a:r>
        </a:p>
      </dgm:t>
    </dgm:pt>
    <dgm:pt modelId="{FF4794C7-1514-4DD5-95ED-1A563BA53A59}" type="parTrans" cxnId="{0F127AEE-FADC-41DD-BEEC-95C36BE33048}">
      <dgm:prSet/>
      <dgm:spPr/>
      <dgm:t>
        <a:bodyPr/>
        <a:lstStyle/>
        <a:p>
          <a:endParaRPr lang="ru-RU"/>
        </a:p>
      </dgm:t>
    </dgm:pt>
    <dgm:pt modelId="{05AF76EA-0717-4D0C-80A6-10169A2829B6}" type="sibTrans" cxnId="{0F127AEE-FADC-41DD-BEEC-95C36BE33048}">
      <dgm:prSet/>
      <dgm:spPr/>
      <dgm:t>
        <a:bodyPr/>
        <a:lstStyle/>
        <a:p>
          <a:endParaRPr lang="ru-RU"/>
        </a:p>
      </dgm:t>
    </dgm:pt>
    <dgm:pt modelId="{01C7B19E-A4B2-4D02-8DE9-9019E59D899A}">
      <dgm:prSet phldr="0"/>
      <dgm:spPr/>
      <dgm:t>
        <a:bodyPr/>
        <a:lstStyle/>
        <a:p>
          <a:pPr rtl="0"/>
          <a:r>
            <a:rPr lang="ru-RU" dirty="0"/>
            <a:t>Likes</a:t>
          </a:r>
        </a:p>
      </dgm:t>
    </dgm:pt>
    <dgm:pt modelId="{0F5CF211-897D-401B-AE44-DDD29EA879C0}" type="parTrans" cxnId="{2AA18257-0F34-4C14-9FB6-25819915525E}">
      <dgm:prSet/>
      <dgm:spPr/>
      <dgm:t>
        <a:bodyPr/>
        <a:lstStyle/>
        <a:p>
          <a:endParaRPr lang="ru-RU"/>
        </a:p>
      </dgm:t>
    </dgm:pt>
    <dgm:pt modelId="{AF96CAFA-0FA4-46E1-8B85-399B528BC4F5}" type="sibTrans" cxnId="{2AA18257-0F34-4C14-9FB6-25819915525E}">
      <dgm:prSet/>
      <dgm:spPr/>
      <dgm:t>
        <a:bodyPr/>
        <a:lstStyle/>
        <a:p>
          <a:endParaRPr lang="ru-RU"/>
        </a:p>
      </dgm:t>
    </dgm:pt>
    <dgm:pt modelId="{1A3F0269-4AFD-4171-800C-640839750F70}">
      <dgm:prSet phldr="0"/>
      <dgm:spPr/>
      <dgm:t>
        <a:bodyPr/>
        <a:lstStyle/>
        <a:p>
          <a:pPr rtl="0"/>
          <a:r>
            <a:rPr lang="ru-RU" dirty="0"/>
            <a:t>Date</a:t>
          </a:r>
        </a:p>
      </dgm:t>
    </dgm:pt>
    <dgm:pt modelId="{F526CB0A-0A88-4E4B-A5AA-F13535B91CB2}" type="parTrans" cxnId="{F773100D-7846-4B4C-8A43-3ACB0EE600EB}">
      <dgm:prSet/>
      <dgm:spPr/>
      <dgm:t>
        <a:bodyPr/>
        <a:lstStyle/>
        <a:p>
          <a:endParaRPr lang="ru-RU"/>
        </a:p>
      </dgm:t>
    </dgm:pt>
    <dgm:pt modelId="{8B60D4C7-82BE-48FB-AD2A-6068B8977033}" type="sibTrans" cxnId="{F773100D-7846-4B4C-8A43-3ACB0EE600EB}">
      <dgm:prSet/>
      <dgm:spPr/>
      <dgm:t>
        <a:bodyPr/>
        <a:lstStyle/>
        <a:p>
          <a:endParaRPr lang="ru-RU"/>
        </a:p>
      </dgm:t>
    </dgm:pt>
    <dgm:pt modelId="{FB4EBE73-B4F9-4E93-BF21-C7DFC661BFC6}" type="pres">
      <dgm:prSet presAssocID="{31DE1D87-3D66-419B-B522-7E0257175BC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3548A6A-C1C3-4FCD-AA32-2D6B0FB8A12A}" type="pres">
      <dgm:prSet presAssocID="{AB51B0B5-202D-4C20-8B1F-D24C2223B72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320921-B8EA-435B-9642-929C4D1F63D9}" type="pres">
      <dgm:prSet presAssocID="{AB51B0B5-202D-4C20-8B1F-D24C2223B721}" presName="spNode" presStyleCnt="0"/>
      <dgm:spPr/>
    </dgm:pt>
    <dgm:pt modelId="{80EC9EB4-3EB8-42AB-BFC6-C2A1E4E174AD}" type="pres">
      <dgm:prSet presAssocID="{E75C5EDE-B0A5-4925-BBAF-B03A688CDD97}" presName="sibTrans" presStyleLbl="sibTrans1D1" presStyleIdx="0" presStyleCnt="6"/>
      <dgm:spPr/>
      <dgm:t>
        <a:bodyPr/>
        <a:lstStyle/>
        <a:p>
          <a:endParaRPr lang="ru-RU"/>
        </a:p>
      </dgm:t>
    </dgm:pt>
    <dgm:pt modelId="{0AD6CC42-6C0C-4678-8747-C982FFB96BA5}" type="pres">
      <dgm:prSet presAssocID="{97141653-F909-4114-B62A-82FC764C2E1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4A19C1-4FE1-4CB6-B72D-C63D83CBC93D}" type="pres">
      <dgm:prSet presAssocID="{97141653-F909-4114-B62A-82FC764C2E16}" presName="spNode" presStyleCnt="0"/>
      <dgm:spPr/>
    </dgm:pt>
    <dgm:pt modelId="{C0422FB7-E250-4CBE-8D79-BCA15399678E}" type="pres">
      <dgm:prSet presAssocID="{05AF76EA-0717-4D0C-80A6-10169A2829B6}" presName="sibTrans" presStyleLbl="sibTrans1D1" presStyleIdx="1" presStyleCnt="6"/>
      <dgm:spPr/>
    </dgm:pt>
    <dgm:pt modelId="{EC23EEB2-7874-426B-9E2C-BFDC023E55D1}" type="pres">
      <dgm:prSet presAssocID="{64348DB8-9019-4A9B-9A9D-4696448FEFBE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8CB9A9-EA16-46A6-B914-4FBED3FD7C49}" type="pres">
      <dgm:prSet presAssocID="{64348DB8-9019-4A9B-9A9D-4696448FEFBE}" presName="spNode" presStyleCnt="0"/>
      <dgm:spPr/>
    </dgm:pt>
    <dgm:pt modelId="{87E87DE0-F297-4DCB-AF0A-0D1518353A5A}" type="pres">
      <dgm:prSet presAssocID="{BDCBCD43-6120-4AA7-9808-B0D79A9583B5}" presName="sibTrans" presStyleLbl="sibTrans1D1" presStyleIdx="2" presStyleCnt="6"/>
      <dgm:spPr/>
      <dgm:t>
        <a:bodyPr/>
        <a:lstStyle/>
        <a:p>
          <a:endParaRPr lang="ru-RU"/>
        </a:p>
      </dgm:t>
    </dgm:pt>
    <dgm:pt modelId="{B5DA81FC-DD1F-45F2-A840-FDA4883D4554}" type="pres">
      <dgm:prSet presAssocID="{01C7B19E-A4B2-4D02-8DE9-9019E59D899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9EC05B-42A5-4DAD-9DC4-DBA483446EA9}" type="pres">
      <dgm:prSet presAssocID="{01C7B19E-A4B2-4D02-8DE9-9019E59D899A}" presName="spNode" presStyleCnt="0"/>
      <dgm:spPr/>
    </dgm:pt>
    <dgm:pt modelId="{D669ACAC-E256-4F4C-B447-9E269D2EB11A}" type="pres">
      <dgm:prSet presAssocID="{AF96CAFA-0FA4-46E1-8B85-399B528BC4F5}" presName="sibTrans" presStyleLbl="sibTrans1D1" presStyleIdx="3" presStyleCnt="6"/>
      <dgm:spPr/>
    </dgm:pt>
    <dgm:pt modelId="{8CCB6104-91E9-4D0D-924A-3952C275D69F}" type="pres">
      <dgm:prSet presAssocID="{65D4BF8D-9F81-4971-B150-374FC3C6673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1FC74A-AD72-4536-BE57-F5DFC1F60609}" type="pres">
      <dgm:prSet presAssocID="{65D4BF8D-9F81-4971-B150-374FC3C6673E}" presName="spNode" presStyleCnt="0"/>
      <dgm:spPr/>
    </dgm:pt>
    <dgm:pt modelId="{B7974DF3-EED5-44C3-A739-507D06F87786}" type="pres">
      <dgm:prSet presAssocID="{2B153B2E-560F-49E3-9934-E760B7E0C29A}" presName="sibTrans" presStyleLbl="sibTrans1D1" presStyleIdx="4" presStyleCnt="6"/>
      <dgm:spPr/>
      <dgm:t>
        <a:bodyPr/>
        <a:lstStyle/>
        <a:p>
          <a:endParaRPr lang="ru-RU"/>
        </a:p>
      </dgm:t>
    </dgm:pt>
    <dgm:pt modelId="{F8AA8748-C984-495F-9A34-AF0D8A5D1C33}" type="pres">
      <dgm:prSet presAssocID="{1A3F0269-4AFD-4171-800C-640839750F7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2B7C6E-B61A-49A7-BB55-5F6FD50598AE}" type="pres">
      <dgm:prSet presAssocID="{1A3F0269-4AFD-4171-800C-640839750F70}" presName="spNode" presStyleCnt="0"/>
      <dgm:spPr/>
    </dgm:pt>
    <dgm:pt modelId="{84312635-0B8B-4DAE-AC66-0EE7E1C37E0A}" type="pres">
      <dgm:prSet presAssocID="{8B60D4C7-82BE-48FB-AD2A-6068B8977033}" presName="sibTrans" presStyleLbl="sibTrans1D1" presStyleIdx="5" presStyleCnt="6"/>
      <dgm:spPr/>
    </dgm:pt>
  </dgm:ptLst>
  <dgm:cxnLst>
    <dgm:cxn modelId="{5FBBA0EF-3770-4EED-ABC5-111376128198}" type="presOf" srcId="{1A3F0269-4AFD-4171-800C-640839750F70}" destId="{F8AA8748-C984-495F-9A34-AF0D8A5D1C33}" srcOrd="0" destOrd="0" presId="urn:microsoft.com/office/officeart/2005/8/layout/cycle6"/>
    <dgm:cxn modelId="{7AA6FA41-D0D1-4444-A189-E50B5E0D6E18}" srcId="{64348DB8-9019-4A9B-9A9D-4696448FEFBE}" destId="{8BDDD644-68B9-4C41-9046-60BB71059AEB}" srcOrd="1" destOrd="0" parTransId="{8C38584A-A5F6-40FE-90F9-9D87DC2A688E}" sibTransId="{33E33FC1-F3A5-4549-8C0B-0FA42C2E99FF}"/>
    <dgm:cxn modelId="{F773100D-7846-4B4C-8A43-3ACB0EE600EB}" srcId="{31DE1D87-3D66-419B-B522-7E0257175BCF}" destId="{1A3F0269-4AFD-4171-800C-640839750F70}" srcOrd="5" destOrd="0" parTransId="{F526CB0A-0A88-4E4B-A5AA-F13535B91CB2}" sibTransId="{8B60D4C7-82BE-48FB-AD2A-6068B8977033}"/>
    <dgm:cxn modelId="{6818753C-F5B2-4FBB-8F66-34DD021257D1}" type="presOf" srcId="{64348DB8-9019-4A9B-9A9D-4696448FEFBE}" destId="{EC23EEB2-7874-426B-9E2C-BFDC023E55D1}" srcOrd="0" destOrd="0" presId="urn:microsoft.com/office/officeart/2005/8/layout/cycle6"/>
    <dgm:cxn modelId="{C32922EB-7D3B-4E98-A2B2-498A16344351}" srcId="{31DE1D87-3D66-419B-B522-7E0257175BCF}" destId="{AB51B0B5-202D-4C20-8B1F-D24C2223B721}" srcOrd="0" destOrd="0" parTransId="{B71E9197-4033-4305-98C5-D7A046798457}" sibTransId="{E75C5EDE-B0A5-4925-BBAF-B03A688CDD97}"/>
    <dgm:cxn modelId="{FC5A6C53-8243-463C-B4F3-BBF18BF5ACE3}" type="presOf" srcId="{8BDDD644-68B9-4C41-9046-60BB71059AEB}" destId="{EC23EEB2-7874-426B-9E2C-BFDC023E55D1}" srcOrd="0" destOrd="2" presId="urn:microsoft.com/office/officeart/2005/8/layout/cycle6"/>
    <dgm:cxn modelId="{28973D65-56BD-4F7F-A183-732C9F98AF14}" type="presOf" srcId="{E75C5EDE-B0A5-4925-BBAF-B03A688CDD97}" destId="{80EC9EB4-3EB8-42AB-BFC6-C2A1E4E174AD}" srcOrd="0" destOrd="0" presId="urn:microsoft.com/office/officeart/2005/8/layout/cycle6"/>
    <dgm:cxn modelId="{0F127AEE-FADC-41DD-BEEC-95C36BE33048}" srcId="{31DE1D87-3D66-419B-B522-7E0257175BCF}" destId="{97141653-F909-4114-B62A-82FC764C2E16}" srcOrd="1" destOrd="0" parTransId="{FF4794C7-1514-4DD5-95ED-1A563BA53A59}" sibTransId="{05AF76EA-0717-4D0C-80A6-10169A2829B6}"/>
    <dgm:cxn modelId="{AE7AAAB8-024A-4CDB-836B-6ACC367142E3}" type="presOf" srcId="{05AF76EA-0717-4D0C-80A6-10169A2829B6}" destId="{C0422FB7-E250-4CBE-8D79-BCA15399678E}" srcOrd="0" destOrd="0" presId="urn:microsoft.com/office/officeart/2005/8/layout/cycle6"/>
    <dgm:cxn modelId="{4D26ADE1-9B8E-4CCE-827A-909BDC3071B1}" type="presOf" srcId="{AB51B0B5-202D-4C20-8B1F-D24C2223B721}" destId="{E3548A6A-C1C3-4FCD-AA32-2D6B0FB8A12A}" srcOrd="0" destOrd="0" presId="urn:microsoft.com/office/officeart/2005/8/layout/cycle6"/>
    <dgm:cxn modelId="{020FD743-07DA-4232-9DDC-CF70D0AA962D}" type="presOf" srcId="{2B153B2E-560F-49E3-9934-E760B7E0C29A}" destId="{B7974DF3-EED5-44C3-A739-507D06F87786}" srcOrd="0" destOrd="0" presId="urn:microsoft.com/office/officeart/2005/8/layout/cycle6"/>
    <dgm:cxn modelId="{239D0BAB-D9F2-4F55-87B9-4CA88415D3D5}" srcId="{64348DB8-9019-4A9B-9A9D-4696448FEFBE}" destId="{0F2D012D-E503-4223-9897-97579007BA32}" srcOrd="0" destOrd="0" parTransId="{CDB2BFE9-2B62-49C2-9112-45EE70F7A739}" sibTransId="{D99853D5-CE4A-4CDA-9105-AB32F01C0A40}"/>
    <dgm:cxn modelId="{2DDCC253-7B58-4C3D-A6CE-FC5246C3B315}" type="presOf" srcId="{97141653-F909-4114-B62A-82FC764C2E16}" destId="{0AD6CC42-6C0C-4678-8747-C982FFB96BA5}" srcOrd="0" destOrd="0" presId="urn:microsoft.com/office/officeart/2005/8/layout/cycle6"/>
    <dgm:cxn modelId="{ACCDDA0B-66AD-4F19-9ED0-70046D090CAE}" srcId="{31DE1D87-3D66-419B-B522-7E0257175BCF}" destId="{64348DB8-9019-4A9B-9A9D-4696448FEFBE}" srcOrd="2" destOrd="0" parTransId="{1C234134-8621-4065-A82B-A6706938A3E0}" sibTransId="{BDCBCD43-6120-4AA7-9808-B0D79A9583B5}"/>
    <dgm:cxn modelId="{9551AF07-319D-402A-9852-EB8F6A99F69B}" type="presOf" srcId="{BDCBCD43-6120-4AA7-9808-B0D79A9583B5}" destId="{87E87DE0-F297-4DCB-AF0A-0D1518353A5A}" srcOrd="0" destOrd="0" presId="urn:microsoft.com/office/officeart/2005/8/layout/cycle6"/>
    <dgm:cxn modelId="{BEDE6092-D0A4-4083-958D-A8B8F463D492}" type="presOf" srcId="{01C7B19E-A4B2-4D02-8DE9-9019E59D899A}" destId="{B5DA81FC-DD1F-45F2-A840-FDA4883D4554}" srcOrd="0" destOrd="0" presId="urn:microsoft.com/office/officeart/2005/8/layout/cycle6"/>
    <dgm:cxn modelId="{CD941C9E-7D94-4049-99D8-519DB24E0647}" type="presOf" srcId="{0F2D012D-E503-4223-9897-97579007BA32}" destId="{EC23EEB2-7874-426B-9E2C-BFDC023E55D1}" srcOrd="0" destOrd="1" presId="urn:microsoft.com/office/officeart/2005/8/layout/cycle6"/>
    <dgm:cxn modelId="{ED7E3100-3E40-488A-846F-056FEB6AECCF}" type="presOf" srcId="{8B60D4C7-82BE-48FB-AD2A-6068B8977033}" destId="{84312635-0B8B-4DAE-AC66-0EE7E1C37E0A}" srcOrd="0" destOrd="0" presId="urn:microsoft.com/office/officeart/2005/8/layout/cycle6"/>
    <dgm:cxn modelId="{560D0A55-411E-4323-972B-DF92C525BF18}" type="presOf" srcId="{AF96CAFA-0FA4-46E1-8B85-399B528BC4F5}" destId="{D669ACAC-E256-4F4C-B447-9E269D2EB11A}" srcOrd="0" destOrd="0" presId="urn:microsoft.com/office/officeart/2005/8/layout/cycle6"/>
    <dgm:cxn modelId="{44BEC8D0-E6F8-4B05-8C40-6B332D1AAAA6}" type="presOf" srcId="{65D4BF8D-9F81-4971-B150-374FC3C6673E}" destId="{8CCB6104-91E9-4D0D-924A-3952C275D69F}" srcOrd="0" destOrd="0" presId="urn:microsoft.com/office/officeart/2005/8/layout/cycle6"/>
    <dgm:cxn modelId="{0E72CE55-48BE-4695-8536-2A20F058F198}" type="presOf" srcId="{31DE1D87-3D66-419B-B522-7E0257175BCF}" destId="{FB4EBE73-B4F9-4E93-BF21-C7DFC661BFC6}" srcOrd="0" destOrd="0" presId="urn:microsoft.com/office/officeart/2005/8/layout/cycle6"/>
    <dgm:cxn modelId="{2AA18257-0F34-4C14-9FB6-25819915525E}" srcId="{31DE1D87-3D66-419B-B522-7E0257175BCF}" destId="{01C7B19E-A4B2-4D02-8DE9-9019E59D899A}" srcOrd="3" destOrd="0" parTransId="{0F5CF211-897D-401B-AE44-DDD29EA879C0}" sibTransId="{AF96CAFA-0FA4-46E1-8B85-399B528BC4F5}"/>
    <dgm:cxn modelId="{9EA3EE1A-5A6F-43B6-88C5-6EEECCCC8F3D}" srcId="{31DE1D87-3D66-419B-B522-7E0257175BCF}" destId="{65D4BF8D-9F81-4971-B150-374FC3C6673E}" srcOrd="4" destOrd="0" parTransId="{4037A858-5095-4C68-AE25-EE700C253FCF}" sibTransId="{2B153B2E-560F-49E3-9934-E760B7E0C29A}"/>
    <dgm:cxn modelId="{276D1833-E39C-4D8C-85D8-BC9DC26EA402}" type="presParOf" srcId="{FB4EBE73-B4F9-4E93-BF21-C7DFC661BFC6}" destId="{E3548A6A-C1C3-4FCD-AA32-2D6B0FB8A12A}" srcOrd="0" destOrd="0" presId="urn:microsoft.com/office/officeart/2005/8/layout/cycle6"/>
    <dgm:cxn modelId="{025B3E28-748F-4EFB-BEA6-E266AD32B03B}" type="presParOf" srcId="{FB4EBE73-B4F9-4E93-BF21-C7DFC661BFC6}" destId="{8D320921-B8EA-435B-9642-929C4D1F63D9}" srcOrd="1" destOrd="0" presId="urn:microsoft.com/office/officeart/2005/8/layout/cycle6"/>
    <dgm:cxn modelId="{5767F508-0781-4AD9-99C1-6675117819E9}" type="presParOf" srcId="{FB4EBE73-B4F9-4E93-BF21-C7DFC661BFC6}" destId="{80EC9EB4-3EB8-42AB-BFC6-C2A1E4E174AD}" srcOrd="2" destOrd="0" presId="urn:microsoft.com/office/officeart/2005/8/layout/cycle6"/>
    <dgm:cxn modelId="{1B89E901-C708-4A4C-8941-7D3976FB32E7}" type="presParOf" srcId="{FB4EBE73-B4F9-4E93-BF21-C7DFC661BFC6}" destId="{0AD6CC42-6C0C-4678-8747-C982FFB96BA5}" srcOrd="3" destOrd="0" presId="urn:microsoft.com/office/officeart/2005/8/layout/cycle6"/>
    <dgm:cxn modelId="{9C5CA694-E7E7-41B0-8D72-9E7248B7D787}" type="presParOf" srcId="{FB4EBE73-B4F9-4E93-BF21-C7DFC661BFC6}" destId="{1C4A19C1-4FE1-4CB6-B72D-C63D83CBC93D}" srcOrd="4" destOrd="0" presId="urn:microsoft.com/office/officeart/2005/8/layout/cycle6"/>
    <dgm:cxn modelId="{5810FC64-6C11-4EE9-82E6-76782F568225}" type="presParOf" srcId="{FB4EBE73-B4F9-4E93-BF21-C7DFC661BFC6}" destId="{C0422FB7-E250-4CBE-8D79-BCA15399678E}" srcOrd="5" destOrd="0" presId="urn:microsoft.com/office/officeart/2005/8/layout/cycle6"/>
    <dgm:cxn modelId="{3CB1BE98-CD4B-44D8-B186-FE0F6636FECD}" type="presParOf" srcId="{FB4EBE73-B4F9-4E93-BF21-C7DFC661BFC6}" destId="{EC23EEB2-7874-426B-9E2C-BFDC023E55D1}" srcOrd="6" destOrd="0" presId="urn:microsoft.com/office/officeart/2005/8/layout/cycle6"/>
    <dgm:cxn modelId="{A1B99BDE-A48E-4ACE-9FAE-D8E63462742E}" type="presParOf" srcId="{FB4EBE73-B4F9-4E93-BF21-C7DFC661BFC6}" destId="{5A8CB9A9-EA16-46A6-B914-4FBED3FD7C49}" srcOrd="7" destOrd="0" presId="urn:microsoft.com/office/officeart/2005/8/layout/cycle6"/>
    <dgm:cxn modelId="{7FC6636D-429C-4744-A556-5168D6B1FF63}" type="presParOf" srcId="{FB4EBE73-B4F9-4E93-BF21-C7DFC661BFC6}" destId="{87E87DE0-F297-4DCB-AF0A-0D1518353A5A}" srcOrd="8" destOrd="0" presId="urn:microsoft.com/office/officeart/2005/8/layout/cycle6"/>
    <dgm:cxn modelId="{30323C10-F99C-4833-9D65-0EB2CCEA9B9F}" type="presParOf" srcId="{FB4EBE73-B4F9-4E93-BF21-C7DFC661BFC6}" destId="{B5DA81FC-DD1F-45F2-A840-FDA4883D4554}" srcOrd="9" destOrd="0" presId="urn:microsoft.com/office/officeart/2005/8/layout/cycle6"/>
    <dgm:cxn modelId="{509BAA66-0638-451D-9B9F-B4358306D67D}" type="presParOf" srcId="{FB4EBE73-B4F9-4E93-BF21-C7DFC661BFC6}" destId="{199EC05B-42A5-4DAD-9DC4-DBA483446EA9}" srcOrd="10" destOrd="0" presId="urn:microsoft.com/office/officeart/2005/8/layout/cycle6"/>
    <dgm:cxn modelId="{8442255D-1528-44A8-804F-318EB288F8FF}" type="presParOf" srcId="{FB4EBE73-B4F9-4E93-BF21-C7DFC661BFC6}" destId="{D669ACAC-E256-4F4C-B447-9E269D2EB11A}" srcOrd="11" destOrd="0" presId="urn:microsoft.com/office/officeart/2005/8/layout/cycle6"/>
    <dgm:cxn modelId="{4C3A403A-8AB1-43A7-B6FD-D3612E2A943D}" type="presParOf" srcId="{FB4EBE73-B4F9-4E93-BF21-C7DFC661BFC6}" destId="{8CCB6104-91E9-4D0D-924A-3952C275D69F}" srcOrd="12" destOrd="0" presId="urn:microsoft.com/office/officeart/2005/8/layout/cycle6"/>
    <dgm:cxn modelId="{8A66C1B2-FE03-422E-9A43-14F333F4CD65}" type="presParOf" srcId="{FB4EBE73-B4F9-4E93-BF21-C7DFC661BFC6}" destId="{201FC74A-AD72-4536-BE57-F5DFC1F60609}" srcOrd="13" destOrd="0" presId="urn:microsoft.com/office/officeart/2005/8/layout/cycle6"/>
    <dgm:cxn modelId="{2366A098-C9AF-4BD2-935E-4BE15A4B1F76}" type="presParOf" srcId="{FB4EBE73-B4F9-4E93-BF21-C7DFC661BFC6}" destId="{B7974DF3-EED5-44C3-A739-507D06F87786}" srcOrd="14" destOrd="0" presId="urn:microsoft.com/office/officeart/2005/8/layout/cycle6"/>
    <dgm:cxn modelId="{13334081-D4CD-4191-9532-5D1AB8495C34}" type="presParOf" srcId="{FB4EBE73-B4F9-4E93-BF21-C7DFC661BFC6}" destId="{F8AA8748-C984-495F-9A34-AF0D8A5D1C33}" srcOrd="15" destOrd="0" presId="urn:microsoft.com/office/officeart/2005/8/layout/cycle6"/>
    <dgm:cxn modelId="{0E8338CD-9F22-46C3-981A-A02B8FCDA74C}" type="presParOf" srcId="{FB4EBE73-B4F9-4E93-BF21-C7DFC661BFC6}" destId="{A72B7C6E-B61A-49A7-BB55-5F6FD50598AE}" srcOrd="16" destOrd="0" presId="urn:microsoft.com/office/officeart/2005/8/layout/cycle6"/>
    <dgm:cxn modelId="{A6B5F376-4A59-4FF3-8AA8-229C5E6677C8}" type="presParOf" srcId="{FB4EBE73-B4F9-4E93-BF21-C7DFC661BFC6}" destId="{84312635-0B8B-4DAE-AC66-0EE7E1C37E0A}" srcOrd="17" destOrd="0" presId="urn:microsoft.com/office/officeart/2005/8/layout/cycle6"/>
  </dgm:cxnLst>
  <dgm:bg/>
  <dgm:whole/>
  <dgm:extLst>
    <a:ext uri="http://schemas.microsoft.com/office/drawing/2008/diagram">
      <dsp:dataModelExt xmlns=""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3AEE3F-1C29-4576-A06B-055ECF33E205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FDDFDB1-A063-4A4D-8C58-7BC9576C84AC}">
      <dgm:prSet phldr="0"/>
      <dgm:spPr/>
      <dgm:t>
        <a:bodyPr/>
        <a:lstStyle/>
        <a:p>
          <a:pPr rtl="0"/>
          <a:r>
            <a:rPr lang="ru-RU" dirty="0" err="1"/>
            <a:t>Text</a:t>
          </a:r>
          <a:endParaRPr lang="ru-RU" b="0" i="0" u="none" strike="noStrike" cap="none" baseline="0" noProof="0" dirty="0" err="1">
            <a:solidFill>
              <a:srgbClr val="010000"/>
            </a:solidFill>
          </a:endParaRPr>
        </a:p>
      </dgm:t>
    </dgm:pt>
    <dgm:pt modelId="{6010C81A-9615-443E-A2FD-740FCF32D231}" type="parTrans" cxnId="{8DD1268A-BE5A-45F0-93D8-CCEB11EA3228}">
      <dgm:prSet/>
      <dgm:spPr/>
      <dgm:t>
        <a:bodyPr/>
        <a:lstStyle/>
        <a:p>
          <a:endParaRPr lang="ru-RU"/>
        </a:p>
      </dgm:t>
    </dgm:pt>
    <dgm:pt modelId="{62B07E12-B27F-4D42-9609-4D9CCB20611B}" type="sibTrans" cxnId="{8DD1268A-BE5A-45F0-93D8-CCEB11EA3228}">
      <dgm:prSet/>
      <dgm:spPr/>
      <dgm:t>
        <a:bodyPr/>
        <a:lstStyle/>
        <a:p>
          <a:endParaRPr lang="ru-RU"/>
        </a:p>
      </dgm:t>
    </dgm:pt>
    <dgm:pt modelId="{0260F038-F89B-495B-8C56-6F60F0FA1529}">
      <dgm:prSet phldr="0"/>
      <dgm:spPr/>
      <dgm:t>
        <a:bodyPr/>
        <a:lstStyle/>
        <a:p>
          <a:pPr rtl="0"/>
          <a:r>
            <a:rPr lang="ru-RU" b="0" i="0" u="none" strike="noStrike" cap="none" baseline="0" noProof="0" dirty="0"/>
            <a:t>Img</a:t>
          </a:r>
        </a:p>
      </dgm:t>
    </dgm:pt>
    <dgm:pt modelId="{FF507DFE-C350-473A-BDCB-D019CECE072B}" type="parTrans" cxnId="{F70D1147-0991-46A5-A1E1-4A83519D5A91}">
      <dgm:prSet/>
      <dgm:spPr/>
      <dgm:t>
        <a:bodyPr/>
        <a:lstStyle/>
        <a:p>
          <a:endParaRPr lang="ru-RU"/>
        </a:p>
      </dgm:t>
    </dgm:pt>
    <dgm:pt modelId="{468F5EFE-88BE-49DE-821F-7F3BA487799E}" type="sibTrans" cxnId="{F70D1147-0991-46A5-A1E1-4A83519D5A91}">
      <dgm:prSet/>
      <dgm:spPr/>
      <dgm:t>
        <a:bodyPr/>
        <a:lstStyle/>
        <a:p>
          <a:endParaRPr lang="ru-RU"/>
        </a:p>
      </dgm:t>
    </dgm:pt>
    <dgm:pt modelId="{F0196DE9-1535-4427-B04D-FC0E103EA174}">
      <dgm:prSet phldr="0"/>
      <dgm:spPr/>
      <dgm:t>
        <a:bodyPr/>
        <a:lstStyle/>
        <a:p>
          <a:pPr rtl="0"/>
          <a:r>
            <a:rPr lang="ru-RU" b="0" i="0" u="none" strike="noStrike" cap="none" baseline="0" noProof="0" dirty="0"/>
            <a:t>Author</a:t>
          </a:r>
        </a:p>
      </dgm:t>
    </dgm:pt>
    <dgm:pt modelId="{D33F0E5E-19BF-4CF0-A1D2-3BFBCA15965D}" type="parTrans" cxnId="{0C7E2813-C1F8-49D5-BCF2-02C86C6E8DBA}">
      <dgm:prSet/>
      <dgm:spPr/>
      <dgm:t>
        <a:bodyPr/>
        <a:lstStyle/>
        <a:p>
          <a:endParaRPr lang="ru-RU"/>
        </a:p>
      </dgm:t>
    </dgm:pt>
    <dgm:pt modelId="{FA06293C-8002-4420-8857-7851B1BFA429}" type="sibTrans" cxnId="{0C7E2813-C1F8-49D5-BCF2-02C86C6E8DBA}">
      <dgm:prSet/>
      <dgm:spPr/>
      <dgm:t>
        <a:bodyPr/>
        <a:lstStyle/>
        <a:p>
          <a:endParaRPr lang="ru-RU"/>
        </a:p>
      </dgm:t>
    </dgm:pt>
    <dgm:pt modelId="{5CE7531F-8B13-4220-8236-089013758AE8}">
      <dgm:prSet phldr="0"/>
      <dgm:spPr/>
      <dgm:t>
        <a:bodyPr/>
        <a:lstStyle/>
        <a:p>
          <a:pPr rtl="0"/>
          <a:r>
            <a:rPr lang="ru-RU" b="0" i="0" u="none" strike="noStrike" cap="none" baseline="0" noProof="0" dirty="0" err="1"/>
            <a:t>Date</a:t>
          </a:r>
        </a:p>
      </dgm:t>
    </dgm:pt>
    <dgm:pt modelId="{D8318638-F978-4516-BCF2-29E90046F338}" type="parTrans" cxnId="{E1E478A0-988D-4B46-8C00-3468030A2E38}">
      <dgm:prSet/>
      <dgm:spPr/>
      <dgm:t>
        <a:bodyPr/>
        <a:lstStyle/>
        <a:p>
          <a:endParaRPr lang="ru-RU"/>
        </a:p>
      </dgm:t>
    </dgm:pt>
    <dgm:pt modelId="{9B38CD67-8A49-4A59-84BB-0380803C0EFD}" type="sibTrans" cxnId="{E1E478A0-988D-4B46-8C00-3468030A2E38}">
      <dgm:prSet/>
      <dgm:spPr/>
      <dgm:t>
        <a:bodyPr/>
        <a:lstStyle/>
        <a:p>
          <a:endParaRPr lang="ru-RU"/>
        </a:p>
      </dgm:t>
    </dgm:pt>
    <dgm:pt modelId="{4A1CCD43-FC71-4622-80EA-84B26155431F}">
      <dgm:prSet phldr="0"/>
      <dgm:spPr/>
      <dgm:t>
        <a:bodyPr/>
        <a:lstStyle/>
        <a:p>
          <a:pPr rtl="0"/>
          <a:r>
            <a:rPr lang="ru-RU" b="0" i="0" u="none" strike="noStrike" cap="none" baseline="0" noProof="0" dirty="0"/>
            <a:t>Views</a:t>
          </a:r>
        </a:p>
      </dgm:t>
    </dgm:pt>
    <dgm:pt modelId="{EAA30A99-4CB4-40FF-B63D-168EF13CED42}" type="parTrans" cxnId="{DB1D19F6-4E19-48E6-A289-9C64BDF4C46A}">
      <dgm:prSet/>
      <dgm:spPr/>
      <dgm:t>
        <a:bodyPr/>
        <a:lstStyle/>
        <a:p>
          <a:endParaRPr lang="ru-RU"/>
        </a:p>
      </dgm:t>
    </dgm:pt>
    <dgm:pt modelId="{8306CA6C-1669-4594-9BE2-2D9B0693E09F}" type="sibTrans" cxnId="{DB1D19F6-4E19-48E6-A289-9C64BDF4C46A}">
      <dgm:prSet/>
      <dgm:spPr/>
      <dgm:t>
        <a:bodyPr/>
        <a:lstStyle/>
        <a:p>
          <a:endParaRPr lang="ru-RU"/>
        </a:p>
      </dgm:t>
    </dgm:pt>
    <dgm:pt modelId="{45584125-BA46-4DA3-BE5F-DC0D6F44B657}">
      <dgm:prSet phldr="0"/>
      <dgm:spPr/>
      <dgm:t>
        <a:bodyPr/>
        <a:lstStyle/>
        <a:p>
          <a:pPr rtl="0"/>
          <a:r>
            <a:rPr lang="ru-RU" b="0" i="0" u="none" strike="noStrike" cap="none" baseline="0" noProof="0" dirty="0"/>
            <a:t>Comments</a:t>
          </a:r>
        </a:p>
      </dgm:t>
    </dgm:pt>
    <dgm:pt modelId="{8156DF38-F6C1-4C03-ACF2-36B504C7940D}" type="parTrans" cxnId="{6FC5D056-73A2-49EE-8F84-316F49D04062}">
      <dgm:prSet/>
      <dgm:spPr/>
      <dgm:t>
        <a:bodyPr/>
        <a:lstStyle/>
        <a:p>
          <a:endParaRPr lang="ru-RU"/>
        </a:p>
      </dgm:t>
    </dgm:pt>
    <dgm:pt modelId="{2D52EC93-8EA2-4739-9277-A102E165E8FA}" type="sibTrans" cxnId="{6FC5D056-73A2-49EE-8F84-316F49D04062}">
      <dgm:prSet/>
      <dgm:spPr/>
      <dgm:t>
        <a:bodyPr/>
        <a:lstStyle/>
        <a:p>
          <a:endParaRPr lang="ru-RU"/>
        </a:p>
      </dgm:t>
    </dgm:pt>
    <dgm:pt modelId="{5614EB8F-37BD-4CAB-9D22-75435E39C4D3}" type="pres">
      <dgm:prSet presAssocID="{543AEE3F-1C29-4576-A06B-055ECF33E20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FAB0744-DD03-48D5-A424-66B40369ABB5}" type="pres">
      <dgm:prSet presAssocID="{CFDDFDB1-A063-4A4D-8C58-7BC9576C84A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54A851-09F9-46D6-9DD3-3D07B4057718}" type="pres">
      <dgm:prSet presAssocID="{CFDDFDB1-A063-4A4D-8C58-7BC9576C84AC}" presName="spNode" presStyleCnt="0"/>
      <dgm:spPr/>
    </dgm:pt>
    <dgm:pt modelId="{7B11C9CE-BBE5-41FA-B922-224144838E11}" type="pres">
      <dgm:prSet presAssocID="{62B07E12-B27F-4D42-9609-4D9CCB20611B}" presName="sibTrans" presStyleLbl="sibTrans1D1" presStyleIdx="0" presStyleCnt="6"/>
      <dgm:spPr/>
    </dgm:pt>
    <dgm:pt modelId="{06C4275F-3252-43EA-921A-11E2BE67960D}" type="pres">
      <dgm:prSet presAssocID="{0260F038-F89B-495B-8C56-6F60F0FA1529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4740CF-1485-4AA6-A1CC-5EB9D5CE5ADD}" type="pres">
      <dgm:prSet presAssocID="{0260F038-F89B-495B-8C56-6F60F0FA1529}" presName="spNode" presStyleCnt="0"/>
      <dgm:spPr/>
    </dgm:pt>
    <dgm:pt modelId="{4AC96FC4-028F-4942-A749-F8825916EDA6}" type="pres">
      <dgm:prSet presAssocID="{468F5EFE-88BE-49DE-821F-7F3BA487799E}" presName="sibTrans" presStyleLbl="sibTrans1D1" presStyleIdx="1" presStyleCnt="6"/>
      <dgm:spPr/>
    </dgm:pt>
    <dgm:pt modelId="{19FA87BF-A9E3-460D-AFED-DFA7CAE5D0D8}" type="pres">
      <dgm:prSet presAssocID="{F0196DE9-1535-4427-B04D-FC0E103EA17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D5110C-C913-4E93-9F16-F279D4CAAEEE}" type="pres">
      <dgm:prSet presAssocID="{F0196DE9-1535-4427-B04D-FC0E103EA174}" presName="spNode" presStyleCnt="0"/>
      <dgm:spPr/>
    </dgm:pt>
    <dgm:pt modelId="{D6C9C1FC-341A-41D1-A926-8ECE290CDA76}" type="pres">
      <dgm:prSet presAssocID="{FA06293C-8002-4420-8857-7851B1BFA429}" presName="sibTrans" presStyleLbl="sibTrans1D1" presStyleIdx="2" presStyleCnt="6"/>
      <dgm:spPr/>
    </dgm:pt>
    <dgm:pt modelId="{00C14749-1862-4CFF-A14A-88E199F96450}" type="pres">
      <dgm:prSet presAssocID="{5CE7531F-8B13-4220-8236-089013758AE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099EA5D-B2A0-41B6-8321-218F04F3EA33}" type="pres">
      <dgm:prSet presAssocID="{5CE7531F-8B13-4220-8236-089013758AE8}" presName="spNode" presStyleCnt="0"/>
      <dgm:spPr/>
    </dgm:pt>
    <dgm:pt modelId="{2C035AD7-9ABD-4DFE-B414-9BA9D20AE00C}" type="pres">
      <dgm:prSet presAssocID="{9B38CD67-8A49-4A59-84BB-0380803C0EFD}" presName="sibTrans" presStyleLbl="sibTrans1D1" presStyleIdx="3" presStyleCnt="6"/>
      <dgm:spPr/>
    </dgm:pt>
    <dgm:pt modelId="{A05D85F6-CAE1-4BAF-8BC0-FDC04C993CAF}" type="pres">
      <dgm:prSet presAssocID="{4A1CCD43-FC71-4622-80EA-84B26155431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87CBC7-FE41-4C2C-9F44-80D234F2B8D7}" type="pres">
      <dgm:prSet presAssocID="{4A1CCD43-FC71-4622-80EA-84B26155431F}" presName="spNode" presStyleCnt="0"/>
      <dgm:spPr/>
    </dgm:pt>
    <dgm:pt modelId="{A5D88AA0-1E87-4195-BBF6-EAC6E31C538F}" type="pres">
      <dgm:prSet presAssocID="{8306CA6C-1669-4594-9BE2-2D9B0693E09F}" presName="sibTrans" presStyleLbl="sibTrans1D1" presStyleIdx="4" presStyleCnt="6"/>
      <dgm:spPr/>
    </dgm:pt>
    <dgm:pt modelId="{CD43E18B-DC98-4318-ACC9-B4F8FF202417}" type="pres">
      <dgm:prSet presAssocID="{45584125-BA46-4DA3-BE5F-DC0D6F44B65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3830FC-51CE-4091-9486-84F49D3CF140}" type="pres">
      <dgm:prSet presAssocID="{45584125-BA46-4DA3-BE5F-DC0D6F44B657}" presName="spNode" presStyleCnt="0"/>
      <dgm:spPr/>
    </dgm:pt>
    <dgm:pt modelId="{3DD0DA05-13C1-4D9C-BB30-EF90B94407D4}" type="pres">
      <dgm:prSet presAssocID="{2D52EC93-8EA2-4739-9277-A102E165E8FA}" presName="sibTrans" presStyleLbl="sibTrans1D1" presStyleIdx="5" presStyleCnt="6"/>
      <dgm:spPr/>
    </dgm:pt>
  </dgm:ptLst>
  <dgm:cxnLst>
    <dgm:cxn modelId="{2FC1051F-638D-4CF3-A363-EACCD3B962C8}" type="presOf" srcId="{9B38CD67-8A49-4A59-84BB-0380803C0EFD}" destId="{2C035AD7-9ABD-4DFE-B414-9BA9D20AE00C}" srcOrd="0" destOrd="0" presId="urn:microsoft.com/office/officeart/2005/8/layout/cycle5"/>
    <dgm:cxn modelId="{E1E478A0-988D-4B46-8C00-3468030A2E38}" srcId="{543AEE3F-1C29-4576-A06B-055ECF33E205}" destId="{5CE7531F-8B13-4220-8236-089013758AE8}" srcOrd="3" destOrd="0" parTransId="{D8318638-F978-4516-BCF2-29E90046F338}" sibTransId="{9B38CD67-8A49-4A59-84BB-0380803C0EFD}"/>
    <dgm:cxn modelId="{7A8D0726-7B14-47E7-83C3-186AE0CA821F}" type="presOf" srcId="{2D52EC93-8EA2-4739-9277-A102E165E8FA}" destId="{3DD0DA05-13C1-4D9C-BB30-EF90B94407D4}" srcOrd="0" destOrd="0" presId="urn:microsoft.com/office/officeart/2005/8/layout/cycle5"/>
    <dgm:cxn modelId="{0C7E2813-C1F8-49D5-BCF2-02C86C6E8DBA}" srcId="{543AEE3F-1C29-4576-A06B-055ECF33E205}" destId="{F0196DE9-1535-4427-B04D-FC0E103EA174}" srcOrd="2" destOrd="0" parTransId="{D33F0E5E-19BF-4CF0-A1D2-3BFBCA15965D}" sibTransId="{FA06293C-8002-4420-8857-7851B1BFA429}"/>
    <dgm:cxn modelId="{DB1D19F6-4E19-48E6-A289-9C64BDF4C46A}" srcId="{543AEE3F-1C29-4576-A06B-055ECF33E205}" destId="{4A1CCD43-FC71-4622-80EA-84B26155431F}" srcOrd="4" destOrd="0" parTransId="{EAA30A99-4CB4-40FF-B63D-168EF13CED42}" sibTransId="{8306CA6C-1669-4594-9BE2-2D9B0693E09F}"/>
    <dgm:cxn modelId="{50496E83-488B-46B5-B2F8-49ED12A4A819}" type="presOf" srcId="{FA06293C-8002-4420-8857-7851B1BFA429}" destId="{D6C9C1FC-341A-41D1-A926-8ECE290CDA76}" srcOrd="0" destOrd="0" presId="urn:microsoft.com/office/officeart/2005/8/layout/cycle5"/>
    <dgm:cxn modelId="{529B4378-2B84-4757-9896-A2AE15F4C375}" type="presOf" srcId="{5CE7531F-8B13-4220-8236-089013758AE8}" destId="{00C14749-1862-4CFF-A14A-88E199F96450}" srcOrd="0" destOrd="0" presId="urn:microsoft.com/office/officeart/2005/8/layout/cycle5"/>
    <dgm:cxn modelId="{1B67967A-4BD9-4BC8-AC3E-C595B422CF87}" type="presOf" srcId="{F0196DE9-1535-4427-B04D-FC0E103EA174}" destId="{19FA87BF-A9E3-460D-AFED-DFA7CAE5D0D8}" srcOrd="0" destOrd="0" presId="urn:microsoft.com/office/officeart/2005/8/layout/cycle5"/>
    <dgm:cxn modelId="{FE4B1CB7-90D6-4FC0-84A3-FA369FF43E05}" type="presOf" srcId="{543AEE3F-1C29-4576-A06B-055ECF33E205}" destId="{5614EB8F-37BD-4CAB-9D22-75435E39C4D3}" srcOrd="0" destOrd="0" presId="urn:microsoft.com/office/officeart/2005/8/layout/cycle5"/>
    <dgm:cxn modelId="{8DD1268A-BE5A-45F0-93D8-CCEB11EA3228}" srcId="{543AEE3F-1C29-4576-A06B-055ECF33E205}" destId="{CFDDFDB1-A063-4A4D-8C58-7BC9576C84AC}" srcOrd="0" destOrd="0" parTransId="{6010C81A-9615-443E-A2FD-740FCF32D231}" sibTransId="{62B07E12-B27F-4D42-9609-4D9CCB20611B}"/>
    <dgm:cxn modelId="{F0C1951F-D238-409B-8104-EA2C2BD5B9F5}" type="presOf" srcId="{CFDDFDB1-A063-4A4D-8C58-7BC9576C84AC}" destId="{EFAB0744-DD03-48D5-A424-66B40369ABB5}" srcOrd="0" destOrd="0" presId="urn:microsoft.com/office/officeart/2005/8/layout/cycle5"/>
    <dgm:cxn modelId="{290A40E4-40C2-4C52-9C8D-07A8904AF85A}" type="presOf" srcId="{8306CA6C-1669-4594-9BE2-2D9B0693E09F}" destId="{A5D88AA0-1E87-4195-BBF6-EAC6E31C538F}" srcOrd="0" destOrd="0" presId="urn:microsoft.com/office/officeart/2005/8/layout/cycle5"/>
    <dgm:cxn modelId="{6FC5D056-73A2-49EE-8F84-316F49D04062}" srcId="{543AEE3F-1C29-4576-A06B-055ECF33E205}" destId="{45584125-BA46-4DA3-BE5F-DC0D6F44B657}" srcOrd="5" destOrd="0" parTransId="{8156DF38-F6C1-4C03-ACF2-36B504C7940D}" sibTransId="{2D52EC93-8EA2-4739-9277-A102E165E8FA}"/>
    <dgm:cxn modelId="{CD61F9DB-A4B6-4551-953C-AA06FD050550}" type="presOf" srcId="{4A1CCD43-FC71-4622-80EA-84B26155431F}" destId="{A05D85F6-CAE1-4BAF-8BC0-FDC04C993CAF}" srcOrd="0" destOrd="0" presId="urn:microsoft.com/office/officeart/2005/8/layout/cycle5"/>
    <dgm:cxn modelId="{9B2F6A6F-D5FD-432A-92F2-3A2131CA05C3}" type="presOf" srcId="{45584125-BA46-4DA3-BE5F-DC0D6F44B657}" destId="{CD43E18B-DC98-4318-ACC9-B4F8FF202417}" srcOrd="0" destOrd="0" presId="urn:microsoft.com/office/officeart/2005/8/layout/cycle5"/>
    <dgm:cxn modelId="{1536E6C6-F1EC-4828-A605-197542570B99}" type="presOf" srcId="{468F5EFE-88BE-49DE-821F-7F3BA487799E}" destId="{4AC96FC4-028F-4942-A749-F8825916EDA6}" srcOrd="0" destOrd="0" presId="urn:microsoft.com/office/officeart/2005/8/layout/cycle5"/>
    <dgm:cxn modelId="{3C162735-5B0B-4D24-95FB-05A160901D92}" type="presOf" srcId="{0260F038-F89B-495B-8C56-6F60F0FA1529}" destId="{06C4275F-3252-43EA-921A-11E2BE67960D}" srcOrd="0" destOrd="0" presId="urn:microsoft.com/office/officeart/2005/8/layout/cycle5"/>
    <dgm:cxn modelId="{F70D1147-0991-46A5-A1E1-4A83519D5A91}" srcId="{543AEE3F-1C29-4576-A06B-055ECF33E205}" destId="{0260F038-F89B-495B-8C56-6F60F0FA1529}" srcOrd="1" destOrd="0" parTransId="{FF507DFE-C350-473A-BDCB-D019CECE072B}" sibTransId="{468F5EFE-88BE-49DE-821F-7F3BA487799E}"/>
    <dgm:cxn modelId="{6A26FB98-52A3-4E81-8CC2-FB8E03B5D088}" type="presOf" srcId="{62B07E12-B27F-4D42-9609-4D9CCB20611B}" destId="{7B11C9CE-BBE5-41FA-B922-224144838E11}" srcOrd="0" destOrd="0" presId="urn:microsoft.com/office/officeart/2005/8/layout/cycle5"/>
    <dgm:cxn modelId="{53E450B1-EA48-43FC-BBB5-296D1F135C8F}" type="presParOf" srcId="{5614EB8F-37BD-4CAB-9D22-75435E39C4D3}" destId="{EFAB0744-DD03-48D5-A424-66B40369ABB5}" srcOrd="0" destOrd="0" presId="urn:microsoft.com/office/officeart/2005/8/layout/cycle5"/>
    <dgm:cxn modelId="{9509FE41-9F58-4F48-B781-D82C2194AA34}" type="presParOf" srcId="{5614EB8F-37BD-4CAB-9D22-75435E39C4D3}" destId="{6C54A851-09F9-46D6-9DD3-3D07B4057718}" srcOrd="1" destOrd="0" presId="urn:microsoft.com/office/officeart/2005/8/layout/cycle5"/>
    <dgm:cxn modelId="{6EBF4A6F-31E3-4439-9FDF-74E35A2E3EB1}" type="presParOf" srcId="{5614EB8F-37BD-4CAB-9D22-75435E39C4D3}" destId="{7B11C9CE-BBE5-41FA-B922-224144838E11}" srcOrd="2" destOrd="0" presId="urn:microsoft.com/office/officeart/2005/8/layout/cycle5"/>
    <dgm:cxn modelId="{9B6B3C23-66F8-4B84-AC37-6E9BCD05A742}" type="presParOf" srcId="{5614EB8F-37BD-4CAB-9D22-75435E39C4D3}" destId="{06C4275F-3252-43EA-921A-11E2BE67960D}" srcOrd="3" destOrd="0" presId="urn:microsoft.com/office/officeart/2005/8/layout/cycle5"/>
    <dgm:cxn modelId="{B8E94803-26DD-4216-9AB2-4E17FE7ED74E}" type="presParOf" srcId="{5614EB8F-37BD-4CAB-9D22-75435E39C4D3}" destId="{5C4740CF-1485-4AA6-A1CC-5EB9D5CE5ADD}" srcOrd="4" destOrd="0" presId="urn:microsoft.com/office/officeart/2005/8/layout/cycle5"/>
    <dgm:cxn modelId="{E6D6201B-0783-4165-8C95-63E058C6F12A}" type="presParOf" srcId="{5614EB8F-37BD-4CAB-9D22-75435E39C4D3}" destId="{4AC96FC4-028F-4942-A749-F8825916EDA6}" srcOrd="5" destOrd="0" presId="urn:microsoft.com/office/officeart/2005/8/layout/cycle5"/>
    <dgm:cxn modelId="{604E602F-DA25-4358-8634-615B906F8CAD}" type="presParOf" srcId="{5614EB8F-37BD-4CAB-9D22-75435E39C4D3}" destId="{19FA87BF-A9E3-460D-AFED-DFA7CAE5D0D8}" srcOrd="6" destOrd="0" presId="urn:microsoft.com/office/officeart/2005/8/layout/cycle5"/>
    <dgm:cxn modelId="{C0051FC7-8900-4B21-AE37-87B8A7455040}" type="presParOf" srcId="{5614EB8F-37BD-4CAB-9D22-75435E39C4D3}" destId="{19D5110C-C913-4E93-9F16-F279D4CAAEEE}" srcOrd="7" destOrd="0" presId="urn:microsoft.com/office/officeart/2005/8/layout/cycle5"/>
    <dgm:cxn modelId="{6F0809AF-D7A3-4B93-8054-75E432C09989}" type="presParOf" srcId="{5614EB8F-37BD-4CAB-9D22-75435E39C4D3}" destId="{D6C9C1FC-341A-41D1-A926-8ECE290CDA76}" srcOrd="8" destOrd="0" presId="urn:microsoft.com/office/officeart/2005/8/layout/cycle5"/>
    <dgm:cxn modelId="{7439B459-5452-4106-94D2-C63A7CD21E7E}" type="presParOf" srcId="{5614EB8F-37BD-4CAB-9D22-75435E39C4D3}" destId="{00C14749-1862-4CFF-A14A-88E199F96450}" srcOrd="9" destOrd="0" presId="urn:microsoft.com/office/officeart/2005/8/layout/cycle5"/>
    <dgm:cxn modelId="{57B92E7E-E89A-4FD7-983F-7A2543D03AD1}" type="presParOf" srcId="{5614EB8F-37BD-4CAB-9D22-75435E39C4D3}" destId="{A099EA5D-B2A0-41B6-8321-218F04F3EA33}" srcOrd="10" destOrd="0" presId="urn:microsoft.com/office/officeart/2005/8/layout/cycle5"/>
    <dgm:cxn modelId="{D360C2AF-EE4F-46FF-BC4A-E05F197731DC}" type="presParOf" srcId="{5614EB8F-37BD-4CAB-9D22-75435E39C4D3}" destId="{2C035AD7-9ABD-4DFE-B414-9BA9D20AE00C}" srcOrd="11" destOrd="0" presId="urn:microsoft.com/office/officeart/2005/8/layout/cycle5"/>
    <dgm:cxn modelId="{04F8E991-3985-45F1-97FD-44B945675F4B}" type="presParOf" srcId="{5614EB8F-37BD-4CAB-9D22-75435E39C4D3}" destId="{A05D85F6-CAE1-4BAF-8BC0-FDC04C993CAF}" srcOrd="12" destOrd="0" presId="urn:microsoft.com/office/officeart/2005/8/layout/cycle5"/>
    <dgm:cxn modelId="{66175411-324D-4EE1-958A-E8C08E3246C2}" type="presParOf" srcId="{5614EB8F-37BD-4CAB-9D22-75435E39C4D3}" destId="{3B87CBC7-FE41-4C2C-9F44-80D234F2B8D7}" srcOrd="13" destOrd="0" presId="urn:microsoft.com/office/officeart/2005/8/layout/cycle5"/>
    <dgm:cxn modelId="{DF227A55-8B14-4893-832C-BCE7B2F59C27}" type="presParOf" srcId="{5614EB8F-37BD-4CAB-9D22-75435E39C4D3}" destId="{A5D88AA0-1E87-4195-BBF6-EAC6E31C538F}" srcOrd="14" destOrd="0" presId="urn:microsoft.com/office/officeart/2005/8/layout/cycle5"/>
    <dgm:cxn modelId="{B9008C1B-658E-4B83-A222-F88475C903DA}" type="presParOf" srcId="{5614EB8F-37BD-4CAB-9D22-75435E39C4D3}" destId="{CD43E18B-DC98-4318-ACC9-B4F8FF202417}" srcOrd="15" destOrd="0" presId="urn:microsoft.com/office/officeart/2005/8/layout/cycle5"/>
    <dgm:cxn modelId="{F038CDAD-3997-49C3-B03A-B8F30C5A51D4}" type="presParOf" srcId="{5614EB8F-37BD-4CAB-9D22-75435E39C4D3}" destId="{213830FC-51CE-4091-9486-84F49D3CF140}" srcOrd="16" destOrd="0" presId="urn:microsoft.com/office/officeart/2005/8/layout/cycle5"/>
    <dgm:cxn modelId="{7299B6C8-3AB8-4C80-A25C-4F42DE3B4F08}" type="presParOf" srcId="{5614EB8F-37BD-4CAB-9D22-75435E39C4D3}" destId="{3DD0DA05-13C1-4D9C-BB30-EF90B94407D4}" srcOrd="17" destOrd="0" presId="urn:microsoft.com/office/officeart/2005/8/layout/cycle5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C1DA5-AB09-4EAA-88A4-8D2B63B14F2B}">
      <dsp:nvSpPr>
        <dsp:cNvPr id="0" name=""/>
        <dsp:cNvSpPr/>
      </dsp:nvSpPr>
      <dsp:spPr>
        <a:xfrm>
          <a:off x="2313050" y="1510"/>
          <a:ext cx="948629" cy="616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Name</a:t>
          </a:r>
          <a:endParaRPr lang="ru-RU" sz="1000" b="0" i="0" u="none" strike="noStrike" kern="1200" cap="none" baseline="0" noProof="0" dirty="0" err="1">
            <a:solidFill>
              <a:srgbClr val="010000"/>
            </a:solidFill>
          </a:endParaRPr>
        </a:p>
      </dsp:txBody>
      <dsp:txXfrm>
        <a:off x="2343150" y="31610"/>
        <a:ext cx="888429" cy="556409"/>
      </dsp:txXfrm>
    </dsp:sp>
    <dsp:sp modelId="{AB7657C7-0BC4-43D6-A42F-18503468116E}">
      <dsp:nvSpPr>
        <dsp:cNvPr id="0" name=""/>
        <dsp:cNvSpPr/>
      </dsp:nvSpPr>
      <dsp:spPr>
        <a:xfrm>
          <a:off x="1335849" y="309815"/>
          <a:ext cx="2903031" cy="2903031"/>
        </a:xfrm>
        <a:custGeom>
          <a:avLst/>
          <a:gdLst/>
          <a:ahLst/>
          <a:cxnLst/>
          <a:rect l="0" t="0" r="0" b="0"/>
          <a:pathLst>
            <a:path>
              <a:moveTo>
                <a:pt x="1931880" y="81790"/>
              </a:moveTo>
              <a:arcTo wR="1451515" hR="1451515" stAng="17359550" swAng="14994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5D0B72-C48F-47F6-AEE6-DB28084653BE}">
      <dsp:nvSpPr>
        <dsp:cNvPr id="0" name=""/>
        <dsp:cNvSpPr/>
      </dsp:nvSpPr>
      <dsp:spPr>
        <a:xfrm>
          <a:off x="3570099" y="727268"/>
          <a:ext cx="948629" cy="616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About</a:t>
          </a:r>
          <a:r>
            <a:rPr lang="ru-RU" sz="1000" kern="1200" dirty="0"/>
            <a:t> </a:t>
          </a:r>
          <a:r>
            <a:rPr lang="ru-RU" sz="1000" kern="1200" dirty="0" err="1"/>
            <a:t>Course</a:t>
          </a:r>
          <a:endParaRPr lang="en-US" sz="1000" kern="1200" dirty="0" err="1"/>
        </a:p>
      </dsp:txBody>
      <dsp:txXfrm>
        <a:off x="3600199" y="757368"/>
        <a:ext cx="888429" cy="556409"/>
      </dsp:txXfrm>
    </dsp:sp>
    <dsp:sp modelId="{CBDB1FFF-AE5B-41F5-BA62-5E29DFF879A0}">
      <dsp:nvSpPr>
        <dsp:cNvPr id="0" name=""/>
        <dsp:cNvSpPr/>
      </dsp:nvSpPr>
      <dsp:spPr>
        <a:xfrm>
          <a:off x="1335849" y="309815"/>
          <a:ext cx="2903031" cy="2903031"/>
        </a:xfrm>
        <a:custGeom>
          <a:avLst/>
          <a:gdLst/>
          <a:ahLst/>
          <a:cxnLst/>
          <a:rect l="0" t="0" r="0" b="0"/>
          <a:pathLst>
            <a:path>
              <a:moveTo>
                <a:pt x="2844085" y="1042065"/>
              </a:moveTo>
              <a:arcTo wR="1451515" hR="1451515" stAng="20616921" swAng="19661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18804-80DC-49EE-A112-C94C6B3DC03F}">
      <dsp:nvSpPr>
        <dsp:cNvPr id="0" name=""/>
        <dsp:cNvSpPr/>
      </dsp:nvSpPr>
      <dsp:spPr>
        <a:xfrm>
          <a:off x="3570099" y="2178784"/>
          <a:ext cx="948629" cy="616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Teacher</a:t>
          </a:r>
          <a:endParaRPr lang="en-US" sz="1000" kern="1200" dirty="0" err="1"/>
        </a:p>
        <a:p>
          <a:pPr marL="57150" lvl="1" indent="-57150" algn="l" defTabSz="355600">
            <a:lnSpc>
              <a:spcPct val="11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800" kern="1200" dirty="0" err="1"/>
            <a:t>Name</a:t>
          </a:r>
          <a:endParaRPr lang="ru-RU" sz="800" kern="1200" dirty="0"/>
        </a:p>
      </dsp:txBody>
      <dsp:txXfrm>
        <a:off x="3600199" y="2208884"/>
        <a:ext cx="888429" cy="556409"/>
      </dsp:txXfrm>
    </dsp:sp>
    <dsp:sp modelId="{2BE952EF-6099-4599-A285-D84E7ADA66E1}">
      <dsp:nvSpPr>
        <dsp:cNvPr id="0" name=""/>
        <dsp:cNvSpPr/>
      </dsp:nvSpPr>
      <dsp:spPr>
        <a:xfrm>
          <a:off x="1335849" y="309815"/>
          <a:ext cx="2903031" cy="2903031"/>
        </a:xfrm>
        <a:custGeom>
          <a:avLst/>
          <a:gdLst/>
          <a:ahLst/>
          <a:cxnLst/>
          <a:rect l="0" t="0" r="0" b="0"/>
          <a:pathLst>
            <a:path>
              <a:moveTo>
                <a:pt x="2465575" y="2490063"/>
              </a:moveTo>
              <a:arcTo wR="1451515" hR="1451515" stAng="2741012" swAng="14994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13606-B477-4DAC-8A7E-80437C923849}">
      <dsp:nvSpPr>
        <dsp:cNvPr id="0" name=""/>
        <dsp:cNvSpPr/>
      </dsp:nvSpPr>
      <dsp:spPr>
        <a:xfrm>
          <a:off x="2313050" y="2904542"/>
          <a:ext cx="948629" cy="616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Duration</a:t>
          </a:r>
          <a:endParaRPr lang="ru-RU" sz="1000" kern="1200" dirty="0"/>
        </a:p>
      </dsp:txBody>
      <dsp:txXfrm>
        <a:off x="2343150" y="2934642"/>
        <a:ext cx="888429" cy="556409"/>
      </dsp:txXfrm>
    </dsp:sp>
    <dsp:sp modelId="{7E92D8DB-5C7C-4C21-81E2-328D6135B32D}">
      <dsp:nvSpPr>
        <dsp:cNvPr id="0" name=""/>
        <dsp:cNvSpPr/>
      </dsp:nvSpPr>
      <dsp:spPr>
        <a:xfrm>
          <a:off x="1335849" y="309815"/>
          <a:ext cx="2903031" cy="2903031"/>
        </a:xfrm>
        <a:custGeom>
          <a:avLst/>
          <a:gdLst/>
          <a:ahLst/>
          <a:cxnLst/>
          <a:rect l="0" t="0" r="0" b="0"/>
          <a:pathLst>
            <a:path>
              <a:moveTo>
                <a:pt x="971151" y="2821241"/>
              </a:moveTo>
              <a:arcTo wR="1451515" hR="1451515" stAng="6559550" swAng="14994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55DE8-5136-4158-8F6B-93930BA9A059}">
      <dsp:nvSpPr>
        <dsp:cNvPr id="0" name=""/>
        <dsp:cNvSpPr/>
      </dsp:nvSpPr>
      <dsp:spPr>
        <a:xfrm>
          <a:off x="1056000" y="2178784"/>
          <a:ext cx="948629" cy="616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Students</a:t>
          </a:r>
          <a:endParaRPr lang="ru-RU" sz="1000" kern="1200" dirty="0"/>
        </a:p>
      </dsp:txBody>
      <dsp:txXfrm>
        <a:off x="1086100" y="2208884"/>
        <a:ext cx="888429" cy="556409"/>
      </dsp:txXfrm>
    </dsp:sp>
    <dsp:sp modelId="{2D56BA17-B0F0-4243-9E99-1D32217121CF}">
      <dsp:nvSpPr>
        <dsp:cNvPr id="0" name=""/>
        <dsp:cNvSpPr/>
      </dsp:nvSpPr>
      <dsp:spPr>
        <a:xfrm>
          <a:off x="1335849" y="309815"/>
          <a:ext cx="2903031" cy="2903031"/>
        </a:xfrm>
        <a:custGeom>
          <a:avLst/>
          <a:gdLst/>
          <a:ahLst/>
          <a:cxnLst/>
          <a:rect l="0" t="0" r="0" b="0"/>
          <a:pathLst>
            <a:path>
              <a:moveTo>
                <a:pt x="58946" y="1860966"/>
              </a:moveTo>
              <a:arcTo wR="1451515" hR="1451515" stAng="9816921" swAng="196615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7D530-AC12-4B85-BF01-6D0C570B8D55}">
      <dsp:nvSpPr>
        <dsp:cNvPr id="0" name=""/>
        <dsp:cNvSpPr/>
      </dsp:nvSpPr>
      <dsp:spPr>
        <a:xfrm>
          <a:off x="1056000" y="727268"/>
          <a:ext cx="948629" cy="6166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Subscription</a:t>
          </a:r>
        </a:p>
      </dsp:txBody>
      <dsp:txXfrm>
        <a:off x="1086100" y="757368"/>
        <a:ext cx="888429" cy="556409"/>
      </dsp:txXfrm>
    </dsp:sp>
    <dsp:sp modelId="{290BF9A1-1803-4F83-BBCD-BA890F75AD2F}">
      <dsp:nvSpPr>
        <dsp:cNvPr id="0" name=""/>
        <dsp:cNvSpPr/>
      </dsp:nvSpPr>
      <dsp:spPr>
        <a:xfrm>
          <a:off x="1335849" y="309815"/>
          <a:ext cx="2903031" cy="2903031"/>
        </a:xfrm>
        <a:custGeom>
          <a:avLst/>
          <a:gdLst/>
          <a:ahLst/>
          <a:cxnLst/>
          <a:rect l="0" t="0" r="0" b="0"/>
          <a:pathLst>
            <a:path>
              <a:moveTo>
                <a:pt x="437456" y="412967"/>
              </a:moveTo>
              <a:arcTo wR="1451515" hR="1451515" stAng="13541012" swAng="14994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29B00-FEF2-42CD-B27A-F2E5B329B2CC}">
      <dsp:nvSpPr>
        <dsp:cNvPr id="0" name=""/>
        <dsp:cNvSpPr/>
      </dsp:nvSpPr>
      <dsp:spPr>
        <a:xfrm>
          <a:off x="2013293" y="1851"/>
          <a:ext cx="1156600" cy="751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 rtl="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Name</a:t>
          </a:r>
          <a:endParaRPr lang="ru-RU" sz="1000" b="0" i="0" u="none" strike="noStrike" kern="1200" cap="none" baseline="0" noProof="0" dirty="0" err="1">
            <a:solidFill>
              <a:srgbClr val="010000"/>
            </a:solidFill>
          </a:endParaRPr>
        </a:p>
      </dsp:txBody>
      <dsp:txXfrm>
        <a:off x="2049992" y="38550"/>
        <a:ext cx="1083202" cy="678392"/>
      </dsp:txXfrm>
    </dsp:sp>
    <dsp:sp modelId="{2FC4D444-1317-4242-B2E6-44AEDAFAAD1C}">
      <dsp:nvSpPr>
        <dsp:cNvPr id="0" name=""/>
        <dsp:cNvSpPr/>
      </dsp:nvSpPr>
      <dsp:spPr>
        <a:xfrm>
          <a:off x="1089457" y="377746"/>
          <a:ext cx="3004273" cy="3004273"/>
        </a:xfrm>
        <a:custGeom>
          <a:avLst/>
          <a:gdLst/>
          <a:ahLst/>
          <a:cxnLst/>
          <a:rect l="0" t="0" r="0" b="0"/>
          <a:pathLst>
            <a:path>
              <a:moveTo>
                <a:pt x="2235416" y="191138"/>
              </a:moveTo>
              <a:arcTo wR="1502136" hR="1502136" stAng="17953174" swAng="121195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E5297-3462-4711-A6FD-BF91A3B0C62E}">
      <dsp:nvSpPr>
        <dsp:cNvPr id="0" name=""/>
        <dsp:cNvSpPr/>
      </dsp:nvSpPr>
      <dsp:spPr>
        <a:xfrm>
          <a:off x="3441910" y="1039802"/>
          <a:ext cx="1156600" cy="751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About</a:t>
          </a:r>
          <a:r>
            <a:rPr lang="ru-RU" sz="1000" kern="1200" dirty="0"/>
            <a:t> </a:t>
          </a:r>
          <a:r>
            <a:rPr lang="ru-RU" sz="1000" kern="1200" dirty="0" err="1"/>
            <a:t>Teeacher</a:t>
          </a:r>
          <a:endParaRPr lang="ru-RU" sz="1000" kern="1200" dirty="0"/>
        </a:p>
      </dsp:txBody>
      <dsp:txXfrm>
        <a:off x="3478609" y="1076501"/>
        <a:ext cx="1083202" cy="678392"/>
      </dsp:txXfrm>
    </dsp:sp>
    <dsp:sp modelId="{8134A245-87AD-48BA-BA80-B5B0B6EB9856}">
      <dsp:nvSpPr>
        <dsp:cNvPr id="0" name=""/>
        <dsp:cNvSpPr/>
      </dsp:nvSpPr>
      <dsp:spPr>
        <a:xfrm>
          <a:off x="1089457" y="377746"/>
          <a:ext cx="3004273" cy="3004273"/>
        </a:xfrm>
        <a:custGeom>
          <a:avLst/>
          <a:gdLst/>
          <a:ahLst/>
          <a:cxnLst/>
          <a:rect l="0" t="0" r="0" b="0"/>
          <a:pathLst>
            <a:path>
              <a:moveTo>
                <a:pt x="3000673" y="1606059"/>
              </a:moveTo>
              <a:arcTo wR="1502136" hR="1502136" stAng="21838026" swAng="136004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CAA47-469D-4BDB-AADB-EA180D3E34DA}">
      <dsp:nvSpPr>
        <dsp:cNvPr id="0" name=""/>
        <dsp:cNvSpPr/>
      </dsp:nvSpPr>
      <dsp:spPr>
        <a:xfrm>
          <a:off x="2896227" y="2719241"/>
          <a:ext cx="1156600" cy="751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Function</a:t>
          </a:r>
        </a:p>
      </dsp:txBody>
      <dsp:txXfrm>
        <a:off x="2932926" y="2755940"/>
        <a:ext cx="1083202" cy="678392"/>
      </dsp:txXfrm>
    </dsp:sp>
    <dsp:sp modelId="{F2BD7513-6986-4699-9F7C-B12FAD04652A}">
      <dsp:nvSpPr>
        <dsp:cNvPr id="0" name=""/>
        <dsp:cNvSpPr/>
      </dsp:nvSpPr>
      <dsp:spPr>
        <a:xfrm>
          <a:off x="1089457" y="377746"/>
          <a:ext cx="3004273" cy="3004273"/>
        </a:xfrm>
        <a:custGeom>
          <a:avLst/>
          <a:gdLst/>
          <a:ahLst/>
          <a:cxnLst/>
          <a:rect l="0" t="0" r="0" b="0"/>
          <a:pathLst>
            <a:path>
              <a:moveTo>
                <a:pt x="1686577" y="2992906"/>
              </a:moveTo>
              <a:arcTo wR="1502136" hR="1502136" stAng="4976825" swAng="84635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F10A8-5909-4482-A7C7-3A5246DB3115}">
      <dsp:nvSpPr>
        <dsp:cNvPr id="0" name=""/>
        <dsp:cNvSpPr/>
      </dsp:nvSpPr>
      <dsp:spPr>
        <a:xfrm>
          <a:off x="1130360" y="2719241"/>
          <a:ext cx="1156600" cy="751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 err="1"/>
            <a:t>Subjects</a:t>
          </a:r>
          <a:endParaRPr lang="ru-RU" sz="1000" kern="1200" dirty="0"/>
        </a:p>
      </dsp:txBody>
      <dsp:txXfrm>
        <a:off x="1167059" y="2755940"/>
        <a:ext cx="1083202" cy="678392"/>
      </dsp:txXfrm>
    </dsp:sp>
    <dsp:sp modelId="{926F2BC3-C0E8-4516-9B1C-A7C24AE61B80}">
      <dsp:nvSpPr>
        <dsp:cNvPr id="0" name=""/>
        <dsp:cNvSpPr/>
      </dsp:nvSpPr>
      <dsp:spPr>
        <a:xfrm>
          <a:off x="1089457" y="377746"/>
          <a:ext cx="3004273" cy="3004273"/>
        </a:xfrm>
        <a:custGeom>
          <a:avLst/>
          <a:gdLst/>
          <a:ahLst/>
          <a:cxnLst/>
          <a:rect l="0" t="0" r="0" b="0"/>
          <a:pathLst>
            <a:path>
              <a:moveTo>
                <a:pt x="159400" y="2175541"/>
              </a:moveTo>
              <a:arcTo wR="1502136" hR="1502136" stAng="9201927" swAng="136004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3CAEA8-D390-4A28-B493-BB14FED13464}">
      <dsp:nvSpPr>
        <dsp:cNvPr id="0" name=""/>
        <dsp:cNvSpPr/>
      </dsp:nvSpPr>
      <dsp:spPr>
        <a:xfrm>
          <a:off x="584677" y="1039802"/>
          <a:ext cx="1156600" cy="751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11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Students</a:t>
          </a:r>
        </a:p>
      </dsp:txBody>
      <dsp:txXfrm>
        <a:off x="621376" y="1076501"/>
        <a:ext cx="1083202" cy="678392"/>
      </dsp:txXfrm>
    </dsp:sp>
    <dsp:sp modelId="{0263BE2A-64BA-4D42-A462-E98356FFAA60}">
      <dsp:nvSpPr>
        <dsp:cNvPr id="0" name=""/>
        <dsp:cNvSpPr/>
      </dsp:nvSpPr>
      <dsp:spPr>
        <a:xfrm>
          <a:off x="1089457" y="377746"/>
          <a:ext cx="3004273" cy="3004273"/>
        </a:xfrm>
        <a:custGeom>
          <a:avLst/>
          <a:gdLst/>
          <a:ahLst/>
          <a:cxnLst/>
          <a:rect l="0" t="0" r="0" b="0"/>
          <a:pathLst>
            <a:path>
              <a:moveTo>
                <a:pt x="361286" y="524958"/>
              </a:moveTo>
              <a:arcTo wR="1502136" hR="1502136" stAng="13234873" swAng="121195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7C914-EE02-4A8F-8D11-BBCBCDEFE1C4}">
      <dsp:nvSpPr>
        <dsp:cNvPr id="0" name=""/>
        <dsp:cNvSpPr/>
      </dsp:nvSpPr>
      <dsp:spPr>
        <a:xfrm>
          <a:off x="1446609" y="324"/>
          <a:ext cx="1678781" cy="1091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 err="1"/>
            <a:t>Name</a:t>
          </a:r>
          <a:endParaRPr lang="ru-RU" sz="1700" b="0" i="0" u="none" strike="noStrike" kern="1200" cap="none" baseline="0" noProof="0" dirty="0" err="1">
            <a:solidFill>
              <a:srgbClr val="010000"/>
            </a:solidFill>
          </a:endParaRPr>
        </a:p>
      </dsp:txBody>
      <dsp:txXfrm>
        <a:off x="1499877" y="53592"/>
        <a:ext cx="1572245" cy="984671"/>
      </dsp:txXfrm>
    </dsp:sp>
    <dsp:sp modelId="{9BBF91C4-9D85-4D4F-8617-108179EF80E4}">
      <dsp:nvSpPr>
        <dsp:cNvPr id="0" name=""/>
        <dsp:cNvSpPr/>
      </dsp:nvSpPr>
      <dsp:spPr>
        <a:xfrm>
          <a:off x="831052" y="545927"/>
          <a:ext cx="2909894" cy="2909894"/>
        </a:xfrm>
        <a:custGeom>
          <a:avLst/>
          <a:gdLst/>
          <a:ahLst/>
          <a:cxnLst/>
          <a:rect l="0" t="0" r="0" b="0"/>
          <a:pathLst>
            <a:path>
              <a:moveTo>
                <a:pt x="2519529" y="463213"/>
              </a:moveTo>
              <a:arcTo wR="1454947" hR="1454947" stAng="19021737" swAng="23014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89FF2-F55F-439E-8535-7F1EE4DDBF72}">
      <dsp:nvSpPr>
        <dsp:cNvPr id="0" name=""/>
        <dsp:cNvSpPr/>
      </dsp:nvSpPr>
      <dsp:spPr>
        <a:xfrm>
          <a:off x="2706630" y="2182744"/>
          <a:ext cx="1678781" cy="1091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Subjects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 err="1"/>
            <a:t>Subject</a:t>
          </a:r>
          <a:r>
            <a:rPr lang="ru-RU" sz="1300" kern="1200" dirty="0"/>
            <a:t> </a:t>
          </a:r>
          <a:r>
            <a:rPr lang="ru-RU" sz="1300" kern="1200" dirty="0" err="1"/>
            <a:t>Name</a:t>
          </a:r>
          <a:endParaRPr lang="ru-RU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 err="1"/>
            <a:t>Rate</a:t>
          </a:r>
          <a:r>
            <a:rPr lang="ru-RU" sz="1300" kern="1200" dirty="0"/>
            <a:t> </a:t>
          </a:r>
          <a:r>
            <a:rPr lang="ru-RU" sz="1300" kern="1200" dirty="0" err="1"/>
            <a:t>of</a:t>
          </a:r>
          <a:r>
            <a:rPr lang="ru-RU" sz="1300" kern="1200" dirty="0"/>
            <a:t> Students</a:t>
          </a:r>
        </a:p>
      </dsp:txBody>
      <dsp:txXfrm>
        <a:off x="2759898" y="2236012"/>
        <a:ext cx="1572245" cy="984671"/>
      </dsp:txXfrm>
    </dsp:sp>
    <dsp:sp modelId="{CC45305E-C5A8-4C6A-AD8B-5655C09623D9}">
      <dsp:nvSpPr>
        <dsp:cNvPr id="0" name=""/>
        <dsp:cNvSpPr/>
      </dsp:nvSpPr>
      <dsp:spPr>
        <a:xfrm>
          <a:off x="831052" y="545927"/>
          <a:ext cx="2909894" cy="2909894"/>
        </a:xfrm>
        <a:custGeom>
          <a:avLst/>
          <a:gdLst/>
          <a:ahLst/>
          <a:cxnLst/>
          <a:rect l="0" t="0" r="0" b="0"/>
          <a:pathLst>
            <a:path>
              <a:moveTo>
                <a:pt x="1901163" y="2839779"/>
              </a:moveTo>
              <a:arcTo wR="1454947" hR="1454947" stAng="4328411" swAng="21431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C2F69-F8E7-479A-8E64-E96449EB5600}">
      <dsp:nvSpPr>
        <dsp:cNvPr id="0" name=""/>
        <dsp:cNvSpPr/>
      </dsp:nvSpPr>
      <dsp:spPr>
        <a:xfrm>
          <a:off x="186588" y="2182744"/>
          <a:ext cx="1678781" cy="10912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Img</a:t>
          </a:r>
        </a:p>
      </dsp:txBody>
      <dsp:txXfrm>
        <a:off x="239856" y="2236012"/>
        <a:ext cx="1572245" cy="984671"/>
      </dsp:txXfrm>
    </dsp:sp>
    <dsp:sp modelId="{ECD68CAB-F4F1-4DEB-992F-AC07F31CB59A}">
      <dsp:nvSpPr>
        <dsp:cNvPr id="0" name=""/>
        <dsp:cNvSpPr/>
      </dsp:nvSpPr>
      <dsp:spPr>
        <a:xfrm>
          <a:off x="831052" y="545927"/>
          <a:ext cx="2909894" cy="2909894"/>
        </a:xfrm>
        <a:custGeom>
          <a:avLst/>
          <a:gdLst/>
          <a:ahLst/>
          <a:cxnLst/>
          <a:rect l="0" t="0" r="0" b="0"/>
          <a:pathLst>
            <a:path>
              <a:moveTo>
                <a:pt x="4714" y="1337912"/>
              </a:moveTo>
              <a:arcTo wR="1454947" hR="1454947" stAng="11076829" swAng="230143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48A6A-C1C3-4FCD-AA32-2D6B0FB8A12A}">
      <dsp:nvSpPr>
        <dsp:cNvPr id="0" name=""/>
        <dsp:cNvSpPr/>
      </dsp:nvSpPr>
      <dsp:spPr>
        <a:xfrm>
          <a:off x="2454742" y="2100"/>
          <a:ext cx="1200891" cy="780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/>
            <a:t>Text</a:t>
          </a:r>
          <a:endParaRPr lang="ru-RU" sz="1300" b="0" i="0" u="none" strike="noStrike" kern="1200" cap="none" baseline="0" noProof="0" dirty="0" err="1">
            <a:solidFill>
              <a:srgbClr val="010000"/>
            </a:solidFill>
          </a:endParaRPr>
        </a:p>
      </dsp:txBody>
      <dsp:txXfrm>
        <a:off x="2492847" y="40205"/>
        <a:ext cx="1124681" cy="704369"/>
      </dsp:txXfrm>
    </dsp:sp>
    <dsp:sp modelId="{80EC9EB4-3EB8-42AB-BFC6-C2A1E4E174AD}">
      <dsp:nvSpPr>
        <dsp:cNvPr id="0" name=""/>
        <dsp:cNvSpPr/>
      </dsp:nvSpPr>
      <dsp:spPr>
        <a:xfrm>
          <a:off x="1216212" y="392390"/>
          <a:ext cx="3677951" cy="3677951"/>
        </a:xfrm>
        <a:custGeom>
          <a:avLst/>
          <a:gdLst/>
          <a:ahLst/>
          <a:cxnLst/>
          <a:rect l="0" t="0" r="0" b="0"/>
          <a:pathLst>
            <a:path>
              <a:moveTo>
                <a:pt x="2447095" y="103458"/>
              </a:moveTo>
              <a:arcTo wR="1838975" hR="1838975" stAng="17358618" swAng="150118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CC42-6C0C-4678-8747-C982FFB96BA5}">
      <dsp:nvSpPr>
        <dsp:cNvPr id="0" name=""/>
        <dsp:cNvSpPr/>
      </dsp:nvSpPr>
      <dsp:spPr>
        <a:xfrm>
          <a:off x="4047342" y="921588"/>
          <a:ext cx="1200891" cy="780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Type</a:t>
          </a:r>
        </a:p>
      </dsp:txBody>
      <dsp:txXfrm>
        <a:off x="4085447" y="959693"/>
        <a:ext cx="1124681" cy="704369"/>
      </dsp:txXfrm>
    </dsp:sp>
    <dsp:sp modelId="{C0422FB7-E250-4CBE-8D79-BCA15399678E}">
      <dsp:nvSpPr>
        <dsp:cNvPr id="0" name=""/>
        <dsp:cNvSpPr/>
      </dsp:nvSpPr>
      <dsp:spPr>
        <a:xfrm>
          <a:off x="1216212" y="392390"/>
          <a:ext cx="3677951" cy="3677951"/>
        </a:xfrm>
        <a:custGeom>
          <a:avLst/>
          <a:gdLst/>
          <a:ahLst/>
          <a:cxnLst/>
          <a:rect l="0" t="0" r="0" b="0"/>
          <a:pathLst>
            <a:path>
              <a:moveTo>
                <a:pt x="3603179" y="1319922"/>
              </a:moveTo>
              <a:arcTo wR="1838975" hR="1838975" stAng="20616324" swAng="196735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3EEB2-7874-426B-9E2C-BFDC023E55D1}">
      <dsp:nvSpPr>
        <dsp:cNvPr id="0" name=""/>
        <dsp:cNvSpPr/>
      </dsp:nvSpPr>
      <dsp:spPr>
        <a:xfrm>
          <a:off x="4047342" y="2760563"/>
          <a:ext cx="1200891" cy="780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Author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Name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000" kern="1200" dirty="0"/>
            <a:t>Img</a:t>
          </a:r>
        </a:p>
      </dsp:txBody>
      <dsp:txXfrm>
        <a:off x="4085447" y="2798668"/>
        <a:ext cx="1124681" cy="704369"/>
      </dsp:txXfrm>
    </dsp:sp>
    <dsp:sp modelId="{87E87DE0-F297-4DCB-AF0A-0D1518353A5A}">
      <dsp:nvSpPr>
        <dsp:cNvPr id="0" name=""/>
        <dsp:cNvSpPr/>
      </dsp:nvSpPr>
      <dsp:spPr>
        <a:xfrm>
          <a:off x="1216212" y="392390"/>
          <a:ext cx="3677951" cy="3677951"/>
        </a:xfrm>
        <a:custGeom>
          <a:avLst/>
          <a:gdLst/>
          <a:ahLst/>
          <a:cxnLst/>
          <a:rect l="0" t="0" r="0" b="0"/>
          <a:pathLst>
            <a:path>
              <a:moveTo>
                <a:pt x="3124033" y="3154444"/>
              </a:moveTo>
              <a:arcTo wR="1838975" hR="1838975" stAng="2740199" swAng="150118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A81FC-DD1F-45F2-A840-FDA4883D4554}">
      <dsp:nvSpPr>
        <dsp:cNvPr id="0" name=""/>
        <dsp:cNvSpPr/>
      </dsp:nvSpPr>
      <dsp:spPr>
        <a:xfrm>
          <a:off x="2454742" y="3680051"/>
          <a:ext cx="1200891" cy="780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Likes</a:t>
          </a:r>
        </a:p>
      </dsp:txBody>
      <dsp:txXfrm>
        <a:off x="2492847" y="3718156"/>
        <a:ext cx="1124681" cy="704369"/>
      </dsp:txXfrm>
    </dsp:sp>
    <dsp:sp modelId="{D669ACAC-E256-4F4C-B447-9E269D2EB11A}">
      <dsp:nvSpPr>
        <dsp:cNvPr id="0" name=""/>
        <dsp:cNvSpPr/>
      </dsp:nvSpPr>
      <dsp:spPr>
        <a:xfrm>
          <a:off x="1216212" y="392390"/>
          <a:ext cx="3677951" cy="3677951"/>
        </a:xfrm>
        <a:custGeom>
          <a:avLst/>
          <a:gdLst/>
          <a:ahLst/>
          <a:cxnLst/>
          <a:rect l="0" t="0" r="0" b="0"/>
          <a:pathLst>
            <a:path>
              <a:moveTo>
                <a:pt x="1230855" y="3574493"/>
              </a:moveTo>
              <a:arcTo wR="1838975" hR="1838975" stAng="6558618" swAng="150118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CB6104-91E9-4D0D-924A-3952C275D69F}">
      <dsp:nvSpPr>
        <dsp:cNvPr id="0" name=""/>
        <dsp:cNvSpPr/>
      </dsp:nvSpPr>
      <dsp:spPr>
        <a:xfrm>
          <a:off x="862142" y="2760563"/>
          <a:ext cx="1200891" cy="780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/>
            <a:t>Dislikes</a:t>
          </a:r>
        </a:p>
      </dsp:txBody>
      <dsp:txXfrm>
        <a:off x="900247" y="2798668"/>
        <a:ext cx="1124681" cy="704369"/>
      </dsp:txXfrm>
    </dsp:sp>
    <dsp:sp modelId="{B7974DF3-EED5-44C3-A739-507D06F87786}">
      <dsp:nvSpPr>
        <dsp:cNvPr id="0" name=""/>
        <dsp:cNvSpPr/>
      </dsp:nvSpPr>
      <dsp:spPr>
        <a:xfrm>
          <a:off x="1216212" y="392390"/>
          <a:ext cx="3677951" cy="3677951"/>
        </a:xfrm>
        <a:custGeom>
          <a:avLst/>
          <a:gdLst/>
          <a:ahLst/>
          <a:cxnLst/>
          <a:rect l="0" t="0" r="0" b="0"/>
          <a:pathLst>
            <a:path>
              <a:moveTo>
                <a:pt x="74771" y="2358028"/>
              </a:moveTo>
              <a:arcTo wR="1838975" hR="1838975" stAng="9816324" swAng="196735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A8748-C984-495F-9A34-AF0D8A5D1C33}">
      <dsp:nvSpPr>
        <dsp:cNvPr id="0" name=""/>
        <dsp:cNvSpPr/>
      </dsp:nvSpPr>
      <dsp:spPr>
        <a:xfrm>
          <a:off x="862142" y="921588"/>
          <a:ext cx="1200891" cy="780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Date</a:t>
          </a:r>
        </a:p>
      </dsp:txBody>
      <dsp:txXfrm>
        <a:off x="900247" y="959693"/>
        <a:ext cx="1124681" cy="704369"/>
      </dsp:txXfrm>
    </dsp:sp>
    <dsp:sp modelId="{84312635-0B8B-4DAE-AC66-0EE7E1C37E0A}">
      <dsp:nvSpPr>
        <dsp:cNvPr id="0" name=""/>
        <dsp:cNvSpPr/>
      </dsp:nvSpPr>
      <dsp:spPr>
        <a:xfrm>
          <a:off x="1216212" y="392390"/>
          <a:ext cx="3677951" cy="3677951"/>
        </a:xfrm>
        <a:custGeom>
          <a:avLst/>
          <a:gdLst/>
          <a:ahLst/>
          <a:cxnLst/>
          <a:rect l="0" t="0" r="0" b="0"/>
          <a:pathLst>
            <a:path>
              <a:moveTo>
                <a:pt x="553917" y="523507"/>
              </a:moveTo>
              <a:arcTo wR="1838975" hR="1838975" stAng="13540199" swAng="150118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B0744-DD03-48D5-A424-66B40369ABB5}">
      <dsp:nvSpPr>
        <dsp:cNvPr id="0" name=""/>
        <dsp:cNvSpPr/>
      </dsp:nvSpPr>
      <dsp:spPr>
        <a:xfrm>
          <a:off x="4692997" y="1107"/>
          <a:ext cx="1129605" cy="7342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 err="1"/>
            <a:t>Text</a:t>
          </a:r>
          <a:endParaRPr lang="ru-RU" sz="1400" b="0" i="0" u="none" strike="noStrike" kern="1200" cap="none" baseline="0" noProof="0" dirty="0" err="1">
            <a:solidFill>
              <a:srgbClr val="010000"/>
            </a:solidFill>
          </a:endParaRPr>
        </a:p>
      </dsp:txBody>
      <dsp:txXfrm>
        <a:off x="4728840" y="36950"/>
        <a:ext cx="1057919" cy="662557"/>
      </dsp:txXfrm>
    </dsp:sp>
    <dsp:sp modelId="{7B11C9CE-BBE5-41FA-B922-224144838E11}">
      <dsp:nvSpPr>
        <dsp:cNvPr id="0" name=""/>
        <dsp:cNvSpPr/>
      </dsp:nvSpPr>
      <dsp:spPr>
        <a:xfrm>
          <a:off x="3528147" y="368229"/>
          <a:ext cx="3459304" cy="3459304"/>
        </a:xfrm>
        <a:custGeom>
          <a:avLst/>
          <a:gdLst/>
          <a:ahLst/>
          <a:cxnLst/>
          <a:rect l="0" t="0" r="0" b="0"/>
          <a:pathLst>
            <a:path>
              <a:moveTo>
                <a:pt x="2436511" y="151030"/>
              </a:moveTo>
              <a:arcTo wR="1729652" hR="1729652" stAng="17647284" swAng="9238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4275F-3252-43EA-921A-11E2BE67960D}">
      <dsp:nvSpPr>
        <dsp:cNvPr id="0" name=""/>
        <dsp:cNvSpPr/>
      </dsp:nvSpPr>
      <dsp:spPr>
        <a:xfrm>
          <a:off x="6190920" y="865933"/>
          <a:ext cx="1129605" cy="7342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strike="noStrike" kern="1200" cap="none" baseline="0" noProof="0" dirty="0"/>
            <a:t>Img</a:t>
          </a:r>
        </a:p>
      </dsp:txBody>
      <dsp:txXfrm>
        <a:off x="6226763" y="901776"/>
        <a:ext cx="1057919" cy="662557"/>
      </dsp:txXfrm>
    </dsp:sp>
    <dsp:sp modelId="{4AC96FC4-028F-4942-A749-F8825916EDA6}">
      <dsp:nvSpPr>
        <dsp:cNvPr id="0" name=""/>
        <dsp:cNvSpPr/>
      </dsp:nvSpPr>
      <dsp:spPr>
        <a:xfrm>
          <a:off x="3528147" y="368229"/>
          <a:ext cx="3459304" cy="3459304"/>
        </a:xfrm>
        <a:custGeom>
          <a:avLst/>
          <a:gdLst/>
          <a:ahLst/>
          <a:cxnLst/>
          <a:rect l="0" t="0" r="0" b="0"/>
          <a:pathLst>
            <a:path>
              <a:moveTo>
                <a:pt x="3432349" y="1425482"/>
              </a:moveTo>
              <a:arcTo wR="1729652" hR="1729652" stAng="20992291" swAng="12154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A87BF-A9E3-460D-AFED-DFA7CAE5D0D8}">
      <dsp:nvSpPr>
        <dsp:cNvPr id="0" name=""/>
        <dsp:cNvSpPr/>
      </dsp:nvSpPr>
      <dsp:spPr>
        <a:xfrm>
          <a:off x="6190920" y="2595585"/>
          <a:ext cx="1129605" cy="7342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strike="noStrike" kern="1200" cap="none" baseline="0" noProof="0" dirty="0"/>
            <a:t>Author</a:t>
          </a:r>
        </a:p>
      </dsp:txBody>
      <dsp:txXfrm>
        <a:off x="6226763" y="2631428"/>
        <a:ext cx="1057919" cy="662557"/>
      </dsp:txXfrm>
    </dsp:sp>
    <dsp:sp modelId="{D6C9C1FC-341A-41D1-A926-8ECE290CDA76}">
      <dsp:nvSpPr>
        <dsp:cNvPr id="0" name=""/>
        <dsp:cNvSpPr/>
      </dsp:nvSpPr>
      <dsp:spPr>
        <a:xfrm>
          <a:off x="3528147" y="368229"/>
          <a:ext cx="3459304" cy="3459304"/>
        </a:xfrm>
        <a:custGeom>
          <a:avLst/>
          <a:gdLst/>
          <a:ahLst/>
          <a:cxnLst/>
          <a:rect l="0" t="0" r="0" b="0"/>
          <a:pathLst>
            <a:path>
              <a:moveTo>
                <a:pt x="2830292" y="3063926"/>
              </a:moveTo>
              <a:arcTo wR="1729652" hR="1729652" stAng="3028851" swAng="9238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14749-1862-4CFF-A14A-88E199F96450}">
      <dsp:nvSpPr>
        <dsp:cNvPr id="0" name=""/>
        <dsp:cNvSpPr/>
      </dsp:nvSpPr>
      <dsp:spPr>
        <a:xfrm>
          <a:off x="4692997" y="3460412"/>
          <a:ext cx="1129605" cy="7342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strike="noStrike" kern="1200" cap="none" baseline="0" noProof="0" dirty="0" err="1"/>
            <a:t>Date</a:t>
          </a:r>
        </a:p>
      </dsp:txBody>
      <dsp:txXfrm>
        <a:off x="4728840" y="3496255"/>
        <a:ext cx="1057919" cy="662557"/>
      </dsp:txXfrm>
    </dsp:sp>
    <dsp:sp modelId="{2C035AD7-9ABD-4DFE-B414-9BA9D20AE00C}">
      <dsp:nvSpPr>
        <dsp:cNvPr id="0" name=""/>
        <dsp:cNvSpPr/>
      </dsp:nvSpPr>
      <dsp:spPr>
        <a:xfrm>
          <a:off x="3528147" y="368229"/>
          <a:ext cx="3459304" cy="3459304"/>
        </a:xfrm>
        <a:custGeom>
          <a:avLst/>
          <a:gdLst/>
          <a:ahLst/>
          <a:cxnLst/>
          <a:rect l="0" t="0" r="0" b="0"/>
          <a:pathLst>
            <a:path>
              <a:moveTo>
                <a:pt x="1022793" y="3308274"/>
              </a:moveTo>
              <a:arcTo wR="1729652" hR="1729652" stAng="6847284" swAng="9238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D85F6-CAE1-4BAF-8BC0-FDC04C993CAF}">
      <dsp:nvSpPr>
        <dsp:cNvPr id="0" name=""/>
        <dsp:cNvSpPr/>
      </dsp:nvSpPr>
      <dsp:spPr>
        <a:xfrm>
          <a:off x="3195074" y="2595585"/>
          <a:ext cx="1129605" cy="7342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strike="noStrike" kern="1200" cap="none" baseline="0" noProof="0" dirty="0"/>
            <a:t>Views</a:t>
          </a:r>
        </a:p>
      </dsp:txBody>
      <dsp:txXfrm>
        <a:off x="3230917" y="2631428"/>
        <a:ext cx="1057919" cy="662557"/>
      </dsp:txXfrm>
    </dsp:sp>
    <dsp:sp modelId="{A5D88AA0-1E87-4195-BBF6-EAC6E31C538F}">
      <dsp:nvSpPr>
        <dsp:cNvPr id="0" name=""/>
        <dsp:cNvSpPr/>
      </dsp:nvSpPr>
      <dsp:spPr>
        <a:xfrm>
          <a:off x="3528147" y="368229"/>
          <a:ext cx="3459304" cy="3459304"/>
        </a:xfrm>
        <a:custGeom>
          <a:avLst/>
          <a:gdLst/>
          <a:ahLst/>
          <a:cxnLst/>
          <a:rect l="0" t="0" r="0" b="0"/>
          <a:pathLst>
            <a:path>
              <a:moveTo>
                <a:pt x="26955" y="2033822"/>
              </a:moveTo>
              <a:arcTo wR="1729652" hR="1729652" stAng="10192291" swAng="121541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3E18B-DC98-4318-ACC9-B4F8FF202417}">
      <dsp:nvSpPr>
        <dsp:cNvPr id="0" name=""/>
        <dsp:cNvSpPr/>
      </dsp:nvSpPr>
      <dsp:spPr>
        <a:xfrm>
          <a:off x="3195074" y="865933"/>
          <a:ext cx="1129605" cy="7342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b="0" i="0" u="none" strike="noStrike" kern="1200" cap="none" baseline="0" noProof="0" dirty="0"/>
            <a:t>Comments</a:t>
          </a:r>
        </a:p>
      </dsp:txBody>
      <dsp:txXfrm>
        <a:off x="3230917" y="901776"/>
        <a:ext cx="1057919" cy="662557"/>
      </dsp:txXfrm>
    </dsp:sp>
    <dsp:sp modelId="{3DD0DA05-13C1-4D9C-BB30-EF90B94407D4}">
      <dsp:nvSpPr>
        <dsp:cNvPr id="0" name=""/>
        <dsp:cNvSpPr/>
      </dsp:nvSpPr>
      <dsp:spPr>
        <a:xfrm>
          <a:off x="3528147" y="368229"/>
          <a:ext cx="3459304" cy="3459304"/>
        </a:xfrm>
        <a:custGeom>
          <a:avLst/>
          <a:gdLst/>
          <a:ahLst/>
          <a:cxnLst/>
          <a:rect l="0" t="0" r="0" b="0"/>
          <a:pathLst>
            <a:path>
              <a:moveTo>
                <a:pt x="629012" y="395378"/>
              </a:moveTo>
              <a:arcTo wR="1729652" hR="1729652" stAng="13828851" swAng="9238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56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3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805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941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57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316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816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304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579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74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188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4076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2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openxmlformats.org/officeDocument/2006/relationships/diagramData" Target="../diagrams/data4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microsoft.com/office/2007/relationships/diagramDrawing" Target="../diagrams/drawing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="" xmlns:a16="http://schemas.microsoft.com/office/drawing/2014/main" id="{1E644DE9-8D09-43E2-BA69-F57482CFC9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="" xmlns:a16="http://schemas.microsoft.com/office/drawing/2014/main" id="{6C23C919-B32E-40FF-B3D8-631316E84E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="" xmlns:a16="http://schemas.microsoft.com/office/drawing/2014/main" id="{61B17B84-F8A7-4053-9C9D-91E3CA7FFE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="" xmlns:a16="http://schemas.microsoft.com/office/drawing/2014/main" id="{6B91C6B3-D691-4931-BD05-A1F108F50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21306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ru-RU" sz="5200" dirty="0">
                <a:solidFill>
                  <a:srgbClr val="FFFFFF"/>
                </a:solidFill>
              </a:rPr>
              <a:t>ABU-</a:t>
            </a:r>
            <a:r>
              <a:rPr lang="ru-RU" sz="5200" dirty="0" err="1">
                <a:solidFill>
                  <a:srgbClr val="FFFFFF"/>
                </a:solidFill>
              </a:rPr>
              <a:t>Hanifa</a:t>
            </a:r>
          </a:p>
        </p:txBody>
      </p:sp>
    </p:spTree>
    <p:extLst>
      <p:ext uri="{BB962C8B-B14F-4D97-AF65-F5344CB8AC3E}">
        <p14:creationId xmlns="" xmlns:p14="http://schemas.microsoft.com/office/powerpoint/2010/main" val="3175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04DE3AF-EC5C-4B84-869A-BF31986C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The</a:t>
            </a:r>
            <a:r>
              <a:rPr lang="ru-RU" dirty="0">
                <a:ea typeface="+mj-lt"/>
                <a:cs typeface="+mj-lt"/>
              </a:rPr>
              <a:t> </a:t>
            </a:r>
            <a:r>
              <a:rPr lang="ru-RU" dirty="0" err="1">
                <a:ea typeface="+mj-lt"/>
                <a:cs typeface="+mj-lt"/>
              </a:rPr>
              <a:t>Educational</a:t>
            </a:r>
            <a:r>
              <a:rPr lang="ru-RU" dirty="0">
                <a:ea typeface="+mj-lt"/>
                <a:cs typeface="+mj-lt"/>
              </a:rPr>
              <a:t> </a:t>
            </a:r>
            <a:r>
              <a:rPr lang="ru-RU" dirty="0" err="1">
                <a:ea typeface="+mj-lt"/>
                <a:cs typeface="+mj-lt"/>
              </a:rPr>
              <a:t>Center</a:t>
            </a:r>
            <a:r>
              <a:rPr lang="ru-RU" dirty="0">
                <a:ea typeface="+mj-lt"/>
                <a:cs typeface="+mj-lt"/>
              </a:rPr>
              <a:t> 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 </a:t>
            </a:r>
            <a:r>
              <a:rPr lang="ru-RU" dirty="0" err="1">
                <a:ea typeface="+mj-lt"/>
                <a:cs typeface="+mj-lt"/>
              </a:rPr>
              <a:t>Abu-Hanifa</a:t>
            </a:r>
            <a:endParaRPr lang="ru-RU" dirty="0" err="1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CF45D1C-DC7B-4D91-90C5-ED402A86E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err="1">
                <a:ea typeface="+mn-lt"/>
                <a:cs typeface="+mn-lt"/>
              </a:rPr>
              <a:t>Courses</a:t>
            </a:r>
            <a:endParaRPr lang="ru-RU" dirty="0" err="1"/>
          </a:p>
        </p:txBody>
      </p:sp>
      <p:graphicFrame>
        <p:nvGraphicFramePr>
          <p:cNvPr id="7" name="Схема 7">
            <a:extLst>
              <a:ext uri="{FF2B5EF4-FFF2-40B4-BE49-F238E27FC236}">
                <a16:creationId xmlns="" xmlns:a16="http://schemas.microsoft.com/office/drawing/2014/main" id="{2D6E35B0-F19D-44F5-A5D9-80D54882989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652397783"/>
              </p:ext>
            </p:extLst>
          </p:nvPr>
        </p:nvGraphicFramePr>
        <p:xfrm>
          <a:off x="839788" y="2667000"/>
          <a:ext cx="5574730" cy="352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2F7697C6-2B53-4ED6-98B5-F07D823C3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b="0" dirty="0" err="1">
                <a:ea typeface="+mn-lt"/>
                <a:cs typeface="+mn-lt"/>
              </a:rPr>
              <a:t>Teachers</a:t>
            </a:r>
            <a:endParaRPr lang="ru-RU" dirty="0" err="1"/>
          </a:p>
        </p:txBody>
      </p:sp>
      <p:graphicFrame>
        <p:nvGraphicFramePr>
          <p:cNvPr id="194" name="Схема 194">
            <a:extLst>
              <a:ext uri="{FF2B5EF4-FFF2-40B4-BE49-F238E27FC236}">
                <a16:creationId xmlns="" xmlns:a16="http://schemas.microsoft.com/office/drawing/2014/main" id="{E8C7049D-A311-437B-B9D4-74FF8DDA08B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="" xmlns:p14="http://schemas.microsoft.com/office/powerpoint/2010/main" val="1621265412"/>
              </p:ext>
            </p:extLst>
          </p:nvPr>
        </p:nvGraphicFramePr>
        <p:xfrm>
          <a:off x="6172200" y="2667000"/>
          <a:ext cx="5183188" cy="352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337820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8D1953A-F814-44D3-814C-7831FE5C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9464"/>
            <a:ext cx="10515600" cy="1325563"/>
          </a:xfrm>
        </p:spPr>
        <p:txBody>
          <a:bodyPr/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Educational</a:t>
            </a:r>
            <a:r>
              <a:rPr lang="ru-RU" dirty="0"/>
              <a:t> </a:t>
            </a:r>
            <a:r>
              <a:rPr lang="ru-RU" dirty="0" err="1"/>
              <a:t>Center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Abu-Hanifa</a:t>
            </a:r>
          </a:p>
        </p:txBody>
      </p:sp>
      <p:sp>
        <p:nvSpPr>
          <p:cNvPr id="453" name="Текст 452">
            <a:extLst>
              <a:ext uri="{FF2B5EF4-FFF2-40B4-BE49-F238E27FC236}">
                <a16:creationId xmlns="" xmlns:a16="http://schemas.microsoft.com/office/drawing/2014/main" id="{CBC07118-D662-485F-ABA0-C21B780CC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901" y="1465053"/>
            <a:ext cx="5157787" cy="493233"/>
          </a:xfrm>
        </p:spPr>
        <p:txBody>
          <a:bodyPr>
            <a:normAutofit/>
          </a:bodyPr>
          <a:lstStyle/>
          <a:p>
            <a:pPr lvl="1"/>
            <a:r>
              <a:rPr lang="ru-RU" dirty="0" err="1"/>
              <a:t>Students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58A8CBD-731A-4E31-9EFB-55CF584C7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  <p:sp>
        <p:nvSpPr>
          <p:cNvPr id="454" name="Текст 453">
            <a:extLst>
              <a:ext uri="{FF2B5EF4-FFF2-40B4-BE49-F238E27FC236}">
                <a16:creationId xmlns="" xmlns:a16="http://schemas.microsoft.com/office/drawing/2014/main" id="{27F57ED2-796F-46E3-8278-558F003D5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1279"/>
            <a:ext cx="5183188" cy="536365"/>
          </a:xfrm>
        </p:spPr>
        <p:txBody>
          <a:bodyPr/>
          <a:lstStyle/>
          <a:p>
            <a:r>
              <a:rPr lang="ru-RU" dirty="0" err="1"/>
              <a:t>Comments</a:t>
            </a:r>
          </a:p>
        </p:txBody>
      </p:sp>
      <p:graphicFrame>
        <p:nvGraphicFramePr>
          <p:cNvPr id="354" name="Схема 354">
            <a:extLst>
              <a:ext uri="{FF2B5EF4-FFF2-40B4-BE49-F238E27FC236}">
                <a16:creationId xmlns="" xmlns:a16="http://schemas.microsoft.com/office/drawing/2014/main" id="{1DBD1F6E-CF20-477F-8136-C19C19AE37C8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993893195"/>
              </p:ext>
            </p:extLst>
          </p:nvPr>
        </p:nvGraphicFramePr>
        <p:xfrm>
          <a:off x="762000" y="2764766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65" name="Схема 365">
            <a:extLst>
              <a:ext uri="{FF2B5EF4-FFF2-40B4-BE49-F238E27FC236}">
                <a16:creationId xmlns="" xmlns:a16="http://schemas.microsoft.com/office/drawing/2014/main" id="{B8F85BD0-3063-4A41-939B-8C2DF3F78EC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06186867"/>
              </p:ext>
            </p:extLst>
          </p:nvPr>
        </p:nvGraphicFramePr>
        <p:xfrm>
          <a:off x="5434642" y="1959634"/>
          <a:ext cx="6110377" cy="4462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="" xmlns:p14="http://schemas.microsoft.com/office/powerpoint/2010/main" val="28166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2E41F2-292A-4EC2-819D-5A746821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4" y="135721"/>
            <a:ext cx="10515600" cy="1023639"/>
          </a:xfrm>
        </p:spPr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The</a:t>
            </a:r>
            <a:r>
              <a:rPr lang="ru-RU" dirty="0">
                <a:ea typeface="+mj-lt"/>
                <a:cs typeface="+mj-lt"/>
              </a:rPr>
              <a:t> </a:t>
            </a:r>
            <a:r>
              <a:rPr lang="ru-RU" dirty="0" err="1">
                <a:ea typeface="+mj-lt"/>
                <a:cs typeface="+mj-lt"/>
              </a:rPr>
              <a:t>Educational</a:t>
            </a:r>
            <a:r>
              <a:rPr lang="ru-RU" dirty="0">
                <a:ea typeface="+mj-lt"/>
                <a:cs typeface="+mj-lt"/>
              </a:rPr>
              <a:t> </a:t>
            </a:r>
            <a:r>
              <a:rPr lang="ru-RU" dirty="0" err="1">
                <a:ea typeface="+mj-lt"/>
                <a:cs typeface="+mj-lt"/>
              </a:rPr>
              <a:t>Center</a:t>
            </a:r>
            <a:r>
              <a:rPr lang="ru-RU" dirty="0">
                <a:ea typeface="+mj-lt"/>
                <a:cs typeface="+mj-lt"/>
              </a:rPr>
              <a:t> </a:t>
            </a:r>
            <a:r>
              <a:rPr lang="ru-RU" dirty="0" err="1">
                <a:ea typeface="+mj-lt"/>
                <a:cs typeface="+mj-lt"/>
              </a:rPr>
              <a:t>of</a:t>
            </a:r>
            <a:r>
              <a:rPr lang="ru-RU" dirty="0">
                <a:ea typeface="+mj-lt"/>
                <a:cs typeface="+mj-lt"/>
              </a:rPr>
              <a:t> </a:t>
            </a:r>
            <a:r>
              <a:rPr lang="ru-RU" dirty="0" err="1">
                <a:ea typeface="+mj-lt"/>
                <a:cs typeface="+mj-lt"/>
              </a:rPr>
              <a:t>Abu-Hanifa</a:t>
            </a:r>
            <a:endParaRPr lang="ru-RU" dirty="0" err="1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="" xmlns:a16="http://schemas.microsoft.com/office/drawing/2014/main" id="{7A10745E-E553-4C81-B047-39DC46B42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35" t="15753" r="23583" b="26027"/>
          <a:stretch/>
        </p:blipFill>
        <p:spPr>
          <a:xfrm>
            <a:off x="980647" y="1101188"/>
            <a:ext cx="9407287" cy="5548252"/>
          </a:xfrm>
        </p:spPr>
      </p:pic>
    </p:spTree>
    <p:extLst>
      <p:ext uri="{BB962C8B-B14F-4D97-AF65-F5344CB8AC3E}">
        <p14:creationId xmlns="" xmlns:p14="http://schemas.microsoft.com/office/powerpoint/2010/main" val="37210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3F2551-EFCA-4EC2-967C-77425B11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Posts</a:t>
            </a:r>
          </a:p>
        </p:txBody>
      </p:sp>
      <p:graphicFrame>
        <p:nvGraphicFramePr>
          <p:cNvPr id="4" name="Схема 4">
            <a:extLst>
              <a:ext uri="{FF2B5EF4-FFF2-40B4-BE49-F238E27FC236}">
                <a16:creationId xmlns="" xmlns:a16="http://schemas.microsoft.com/office/drawing/2014/main" id="{0F71F3F4-0826-46A3-ACE3-BEA94B2F6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79275850"/>
              </p:ext>
            </p:extLst>
          </p:nvPr>
        </p:nvGraphicFramePr>
        <p:xfrm>
          <a:off x="838200" y="1949450"/>
          <a:ext cx="105156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0364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="" xmlns:a16="http://schemas.microsoft.com/office/drawing/2014/main" id="{542BEE30-010F-4ADD-BFC2-5D0DAA6A1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929" t="17808" r="25434" b="5137"/>
          <a:stretch/>
        </p:blipFill>
        <p:spPr>
          <a:xfrm>
            <a:off x="1099405" y="80394"/>
            <a:ext cx="9317017" cy="6640452"/>
          </a:xfrm>
        </p:spPr>
      </p:pic>
    </p:spTree>
    <p:extLst>
      <p:ext uri="{BB962C8B-B14F-4D97-AF65-F5344CB8AC3E}">
        <p14:creationId xmlns="" xmlns:p14="http://schemas.microsoft.com/office/powerpoint/2010/main" val="25358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="" xmlns:a16="http://schemas.microsoft.com/office/drawing/2014/main" id="{A6F8E285-8B82-4EE0-82EB-A57287DD9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470" t="23973" r="37187" b="10959"/>
          <a:stretch/>
        </p:blipFill>
        <p:spPr>
          <a:xfrm>
            <a:off x="1976423" y="209790"/>
            <a:ext cx="6944629" cy="6525742"/>
          </a:xfrm>
        </p:spPr>
      </p:pic>
    </p:spTree>
    <p:extLst>
      <p:ext uri="{BB962C8B-B14F-4D97-AF65-F5344CB8AC3E}">
        <p14:creationId xmlns="" xmlns:p14="http://schemas.microsoft.com/office/powerpoint/2010/main" val="100725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1D37"/>
      </a:dk2>
      <a:lt2>
        <a:srgbClr val="E3E8E2"/>
      </a:lt2>
      <a:accent1>
        <a:srgbClr val="D129E7"/>
      </a:accent1>
      <a:accent2>
        <a:srgbClr val="7017D5"/>
      </a:accent2>
      <a:accent3>
        <a:srgbClr val="3329E7"/>
      </a:accent3>
      <a:accent4>
        <a:srgbClr val="175DD5"/>
      </a:accent4>
      <a:accent5>
        <a:srgbClr val="26B1D7"/>
      </a:accent5>
      <a:accent6>
        <a:srgbClr val="14B998"/>
      </a:accent6>
      <a:hlink>
        <a:srgbClr val="3D89B9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TC104033937[[fn=След самолета]]</Template>
  <TotalTime>192</TotalTime>
  <Words>47</Words>
  <Application>Microsoft Office PowerPoint</Application>
  <PresentationFormat>Произвольный</PresentationFormat>
  <Paragraphs>45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BlockprintVTI</vt:lpstr>
      <vt:lpstr>ABU-Hanifa</vt:lpstr>
      <vt:lpstr>The Educational Center of Abu-Hanifa</vt:lpstr>
      <vt:lpstr>The Educational Center of Abu-Hanifa</vt:lpstr>
      <vt:lpstr>The Educational Center of Abu-Hanifa</vt:lpstr>
      <vt:lpstr>Posts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384</cp:revision>
  <dcterms:created xsi:type="dcterms:W3CDTF">2020-10-09T04:03:03Z</dcterms:created>
  <dcterms:modified xsi:type="dcterms:W3CDTF">2020-10-09T12:45:02Z</dcterms:modified>
</cp:coreProperties>
</file>