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6D6AB4-2589-4EEA-9716-A93DC009992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EA40C5B-4749-4E67-A383-052F825322F2}">
      <dgm:prSet phldrT="[Текст]"/>
      <dgm:spPr/>
      <dgm:t>
        <a:bodyPr/>
        <a:lstStyle/>
        <a:p>
          <a:r>
            <a:rPr lang="en-US" dirty="0" err="1" smtClean="0"/>
            <a:t>Kutubxona</a:t>
          </a:r>
          <a:r>
            <a:rPr lang="en-US" dirty="0" smtClean="0"/>
            <a:t> </a:t>
          </a:r>
          <a:r>
            <a:rPr lang="en-US" dirty="0" err="1" smtClean="0"/>
            <a:t>jarayonlarini</a:t>
          </a:r>
          <a:r>
            <a:rPr lang="en-US" dirty="0" smtClean="0"/>
            <a:t> </a:t>
          </a:r>
          <a:r>
            <a:rPr lang="en-US" dirty="0" err="1" smtClean="0"/>
            <a:t>avtomatlashtirish</a:t>
          </a:r>
          <a:r>
            <a:rPr lang="en-US" dirty="0" smtClean="0"/>
            <a:t> </a:t>
          </a:r>
          <a:r>
            <a:rPr lang="en-US" dirty="0" err="1" smtClean="0"/>
            <a:t>uchun</a:t>
          </a:r>
          <a:r>
            <a:rPr lang="en-US" dirty="0" smtClean="0"/>
            <a:t> </a:t>
          </a:r>
          <a:r>
            <a:rPr lang="en-US" dirty="0" err="1" smtClean="0"/>
            <a:t>ochiq</a:t>
          </a:r>
          <a:r>
            <a:rPr lang="en-US" dirty="0" smtClean="0"/>
            <a:t> </a:t>
          </a:r>
          <a:r>
            <a:rPr lang="en-US" dirty="0" err="1" smtClean="0"/>
            <a:t>dasturiy</a:t>
          </a:r>
          <a:r>
            <a:rPr lang="en-US" dirty="0" smtClean="0"/>
            <a:t> </a:t>
          </a:r>
          <a:r>
            <a:rPr lang="en-US" dirty="0" err="1" smtClean="0"/>
            <a:t>ta'minot</a:t>
          </a:r>
          <a:endParaRPr lang="ru-RU" dirty="0"/>
        </a:p>
      </dgm:t>
    </dgm:pt>
    <dgm:pt modelId="{5983D2BD-272E-4125-A8DE-3D8452685C4C}" type="parTrans" cxnId="{F42E8757-C10B-4688-9019-3B36EA06265F}">
      <dgm:prSet/>
      <dgm:spPr/>
      <dgm:t>
        <a:bodyPr/>
        <a:lstStyle/>
        <a:p>
          <a:endParaRPr lang="ru-RU"/>
        </a:p>
      </dgm:t>
    </dgm:pt>
    <dgm:pt modelId="{8EC8E5FE-1B25-4D52-AEE8-D71E3C4FC49B}" type="sibTrans" cxnId="{F42E8757-C10B-4688-9019-3B36EA06265F}">
      <dgm:prSet/>
      <dgm:spPr/>
      <dgm:t>
        <a:bodyPr/>
        <a:lstStyle/>
        <a:p>
          <a:endParaRPr lang="ru-RU"/>
        </a:p>
      </dgm:t>
    </dgm:pt>
    <dgm:pt modelId="{79DB235F-8F42-40D8-AEAC-3F2F69D7848E}">
      <dgm:prSet phldrT="[Текст]"/>
      <dgm:spPr/>
      <dgm:t>
        <a:bodyPr/>
        <a:lstStyle/>
        <a:p>
          <a:r>
            <a:rPr lang="en-US" dirty="0" smtClean="0"/>
            <a:t>Chet </a:t>
          </a:r>
          <a:r>
            <a:rPr lang="en-US" dirty="0" err="1" smtClean="0"/>
            <a:t>elda</a:t>
          </a:r>
          <a:endParaRPr lang="ru-RU" dirty="0"/>
        </a:p>
      </dgm:t>
    </dgm:pt>
    <dgm:pt modelId="{6B02BE3F-5E91-4228-B96E-F018C4E87685}" type="parTrans" cxnId="{2243A32B-56EE-4F70-AE4A-241667A1E946}">
      <dgm:prSet/>
      <dgm:spPr/>
      <dgm:t>
        <a:bodyPr/>
        <a:lstStyle/>
        <a:p>
          <a:endParaRPr lang="ru-RU"/>
        </a:p>
      </dgm:t>
    </dgm:pt>
    <dgm:pt modelId="{8EA140F1-FF93-4D76-90A1-49E3B1688457}" type="sibTrans" cxnId="{2243A32B-56EE-4F70-AE4A-241667A1E946}">
      <dgm:prSet/>
      <dgm:spPr/>
      <dgm:t>
        <a:bodyPr/>
        <a:lstStyle/>
        <a:p>
          <a:endParaRPr lang="ru-RU"/>
        </a:p>
      </dgm:t>
    </dgm:pt>
    <dgm:pt modelId="{C17838D9-111D-4E6F-8205-B8326FE65D7E}">
      <dgm:prSet phldrT="[Текст]"/>
      <dgm:spPr/>
      <dgm:t>
        <a:bodyPr/>
        <a:lstStyle/>
        <a:p>
          <a:r>
            <a:rPr lang="en-US" dirty="0" err="1" smtClean="0"/>
            <a:t>Afzalliklari</a:t>
          </a:r>
          <a:endParaRPr lang="ru-RU" dirty="0"/>
        </a:p>
      </dgm:t>
    </dgm:pt>
    <dgm:pt modelId="{C6867945-F3B1-4C07-9CF2-0AC42E404760}" type="parTrans" cxnId="{47FBD7EE-1559-41FD-BCEB-BB467B3EDCDD}">
      <dgm:prSet/>
      <dgm:spPr/>
      <dgm:t>
        <a:bodyPr/>
        <a:lstStyle/>
        <a:p>
          <a:endParaRPr lang="ru-RU"/>
        </a:p>
      </dgm:t>
    </dgm:pt>
    <dgm:pt modelId="{FFD837AF-37B8-4F73-B535-0E674F342F49}" type="sibTrans" cxnId="{47FBD7EE-1559-41FD-BCEB-BB467B3EDCDD}">
      <dgm:prSet/>
      <dgm:spPr/>
      <dgm:t>
        <a:bodyPr/>
        <a:lstStyle/>
        <a:p>
          <a:endParaRPr lang="ru-RU"/>
        </a:p>
      </dgm:t>
    </dgm:pt>
    <dgm:pt modelId="{94E820BB-A23E-43E8-AF92-C7F64BDDA508}">
      <dgm:prSet phldrT="[Текст]"/>
      <dgm:spPr/>
      <dgm:t>
        <a:bodyPr/>
        <a:lstStyle/>
        <a:p>
          <a:r>
            <a:rPr lang="en-US" dirty="0" err="1" smtClean="0"/>
            <a:t>Kamchiliklari</a:t>
          </a:r>
          <a:endParaRPr lang="ru-RU" dirty="0"/>
        </a:p>
      </dgm:t>
    </dgm:pt>
    <dgm:pt modelId="{89BA9809-E7DB-4AFB-BA11-8135A84504D6}" type="parTrans" cxnId="{F47505BE-C4A5-4995-B3B7-354A1E36CAB0}">
      <dgm:prSet/>
      <dgm:spPr/>
      <dgm:t>
        <a:bodyPr/>
        <a:lstStyle/>
        <a:p>
          <a:endParaRPr lang="ru-RU"/>
        </a:p>
      </dgm:t>
    </dgm:pt>
    <dgm:pt modelId="{59F397D3-9AB2-413E-94C8-BC7ECD5ED27E}" type="sibTrans" cxnId="{F47505BE-C4A5-4995-B3B7-354A1E36CAB0}">
      <dgm:prSet/>
      <dgm:spPr/>
      <dgm:t>
        <a:bodyPr/>
        <a:lstStyle/>
        <a:p>
          <a:endParaRPr lang="ru-RU"/>
        </a:p>
      </dgm:t>
    </dgm:pt>
    <dgm:pt modelId="{54171A90-D242-4BEF-8CA7-0EA2A8CE9428}">
      <dgm:prSet phldrT="[Текст]"/>
      <dgm:spPr/>
      <dgm:t>
        <a:bodyPr/>
        <a:lstStyle/>
        <a:p>
          <a:r>
            <a:rPr lang="en-US" dirty="0" err="1" smtClean="0"/>
            <a:t>O’zbekistonda</a:t>
          </a:r>
          <a:endParaRPr lang="ru-RU" dirty="0"/>
        </a:p>
      </dgm:t>
    </dgm:pt>
    <dgm:pt modelId="{68A39DCC-AA4F-4A7C-BF8D-51297C577ED4}" type="parTrans" cxnId="{DFBD4E83-9B45-4F53-B658-7259C0F2A167}">
      <dgm:prSet/>
      <dgm:spPr/>
      <dgm:t>
        <a:bodyPr/>
        <a:lstStyle/>
        <a:p>
          <a:endParaRPr lang="ru-RU"/>
        </a:p>
      </dgm:t>
    </dgm:pt>
    <dgm:pt modelId="{AAA35ABA-90EB-49DF-BF68-9D489C3AD853}" type="sibTrans" cxnId="{DFBD4E83-9B45-4F53-B658-7259C0F2A167}">
      <dgm:prSet/>
      <dgm:spPr/>
      <dgm:t>
        <a:bodyPr/>
        <a:lstStyle/>
        <a:p>
          <a:endParaRPr lang="ru-RU"/>
        </a:p>
      </dgm:t>
    </dgm:pt>
    <dgm:pt modelId="{921738A9-84D6-48BF-B5D1-72CA26655D3B}">
      <dgm:prSet phldrT="[Текст]"/>
      <dgm:spPr/>
      <dgm:t>
        <a:bodyPr/>
        <a:lstStyle/>
        <a:p>
          <a:r>
            <a:rPr lang="en-US" dirty="0" err="1" smtClean="0"/>
            <a:t>Takomillashtirish</a:t>
          </a:r>
          <a:r>
            <a:rPr lang="en-US" dirty="0" smtClean="0"/>
            <a:t> </a:t>
          </a:r>
          <a:r>
            <a:rPr lang="en-US" dirty="0" err="1" smtClean="0"/>
            <a:t>kerak</a:t>
          </a:r>
          <a:r>
            <a:rPr lang="en-US" dirty="0" smtClean="0"/>
            <a:t> </a:t>
          </a:r>
          <a:r>
            <a:rPr lang="en-US" dirty="0" err="1" smtClean="0"/>
            <a:t>bo’lgan</a:t>
          </a:r>
          <a:r>
            <a:rPr lang="en-US" dirty="0" smtClean="0"/>
            <a:t> </a:t>
          </a:r>
          <a:r>
            <a:rPr lang="en-US" dirty="0" err="1" smtClean="0"/>
            <a:t>jihatlari</a:t>
          </a:r>
          <a:endParaRPr lang="ru-RU" dirty="0"/>
        </a:p>
      </dgm:t>
    </dgm:pt>
    <dgm:pt modelId="{C44AB61E-9110-402E-AA85-3BE2CE568E8A}" type="parTrans" cxnId="{20149D12-FC65-4AAD-B720-59004200281C}">
      <dgm:prSet/>
      <dgm:spPr/>
      <dgm:t>
        <a:bodyPr/>
        <a:lstStyle/>
        <a:p>
          <a:endParaRPr lang="ru-RU"/>
        </a:p>
      </dgm:t>
    </dgm:pt>
    <dgm:pt modelId="{BBC69AA5-963A-4C26-830F-7468DC58152F}" type="sibTrans" cxnId="{20149D12-FC65-4AAD-B720-59004200281C}">
      <dgm:prSet/>
      <dgm:spPr/>
      <dgm:t>
        <a:bodyPr/>
        <a:lstStyle/>
        <a:p>
          <a:endParaRPr lang="ru-RU"/>
        </a:p>
      </dgm:t>
    </dgm:pt>
    <dgm:pt modelId="{0A97EFEE-86F6-4F1E-8692-9CF14022032A}" type="pres">
      <dgm:prSet presAssocID="{646D6AB4-2589-4EEA-9716-A93DC009992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07A4540-1746-4B0B-B3F5-0D44CFD2E85A}" type="pres">
      <dgm:prSet presAssocID="{5EA40C5B-4749-4E67-A383-052F825322F2}" presName="hierRoot1" presStyleCnt="0"/>
      <dgm:spPr/>
    </dgm:pt>
    <dgm:pt modelId="{EC5CFBB7-3137-4E6B-A371-6CACC527942F}" type="pres">
      <dgm:prSet presAssocID="{5EA40C5B-4749-4E67-A383-052F825322F2}" presName="composite" presStyleCnt="0"/>
      <dgm:spPr/>
    </dgm:pt>
    <dgm:pt modelId="{4760EE3F-D6D7-4E40-B643-775B06F3E275}" type="pres">
      <dgm:prSet presAssocID="{5EA40C5B-4749-4E67-A383-052F825322F2}" presName="background" presStyleLbl="node0" presStyleIdx="0" presStyleCnt="1"/>
      <dgm:spPr/>
    </dgm:pt>
    <dgm:pt modelId="{5CC7E21F-90C1-4418-9285-C24297BCC5A5}" type="pres">
      <dgm:prSet presAssocID="{5EA40C5B-4749-4E67-A383-052F825322F2}" presName="text" presStyleLbl="fgAcc0" presStyleIdx="0" presStyleCnt="1" custScaleX="30803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0ED1A7F-EB13-4826-92CE-4559DAE025C6}" type="pres">
      <dgm:prSet presAssocID="{5EA40C5B-4749-4E67-A383-052F825322F2}" presName="hierChild2" presStyleCnt="0"/>
      <dgm:spPr/>
    </dgm:pt>
    <dgm:pt modelId="{67B1CA30-B1A5-4467-94BE-75C26A3F694E}" type="pres">
      <dgm:prSet presAssocID="{6B02BE3F-5E91-4228-B96E-F018C4E87685}" presName="Name10" presStyleLbl="parChTrans1D2" presStyleIdx="0" presStyleCnt="2"/>
      <dgm:spPr/>
    </dgm:pt>
    <dgm:pt modelId="{2A4E6B05-D937-4928-9DFF-782BDCC43012}" type="pres">
      <dgm:prSet presAssocID="{79DB235F-8F42-40D8-AEAC-3F2F69D7848E}" presName="hierRoot2" presStyleCnt="0"/>
      <dgm:spPr/>
    </dgm:pt>
    <dgm:pt modelId="{071EB1A4-A093-4EFC-94A0-238B24662803}" type="pres">
      <dgm:prSet presAssocID="{79DB235F-8F42-40D8-AEAC-3F2F69D7848E}" presName="composite2" presStyleCnt="0"/>
      <dgm:spPr/>
    </dgm:pt>
    <dgm:pt modelId="{1430DDC2-1570-455E-BE6D-CAAF26808230}" type="pres">
      <dgm:prSet presAssocID="{79DB235F-8F42-40D8-AEAC-3F2F69D7848E}" presName="background2" presStyleLbl="node2" presStyleIdx="0" presStyleCnt="2"/>
      <dgm:spPr/>
    </dgm:pt>
    <dgm:pt modelId="{2BD055F5-548D-4535-BBB4-5E1DDB0A7300}" type="pres">
      <dgm:prSet presAssocID="{79DB235F-8F42-40D8-AEAC-3F2F69D7848E}" presName="text2" presStyleLbl="fgAcc2" presStyleIdx="0" presStyleCnt="2">
        <dgm:presLayoutVars>
          <dgm:chPref val="3"/>
        </dgm:presLayoutVars>
      </dgm:prSet>
      <dgm:spPr/>
    </dgm:pt>
    <dgm:pt modelId="{1DB1E769-8A68-479E-A501-7B0D64E3264B}" type="pres">
      <dgm:prSet presAssocID="{79DB235F-8F42-40D8-AEAC-3F2F69D7848E}" presName="hierChild3" presStyleCnt="0"/>
      <dgm:spPr/>
    </dgm:pt>
    <dgm:pt modelId="{D5AD275D-DF5A-48C4-AB4B-012F1FC13D0A}" type="pres">
      <dgm:prSet presAssocID="{C6867945-F3B1-4C07-9CF2-0AC42E404760}" presName="Name17" presStyleLbl="parChTrans1D3" presStyleIdx="0" presStyleCnt="3"/>
      <dgm:spPr/>
    </dgm:pt>
    <dgm:pt modelId="{FDE5DC56-1C3B-46C4-8387-DD3560377E5B}" type="pres">
      <dgm:prSet presAssocID="{C17838D9-111D-4E6F-8205-B8326FE65D7E}" presName="hierRoot3" presStyleCnt="0"/>
      <dgm:spPr/>
    </dgm:pt>
    <dgm:pt modelId="{10BEB6B9-705C-4394-A9F7-91E48A8318F9}" type="pres">
      <dgm:prSet presAssocID="{C17838D9-111D-4E6F-8205-B8326FE65D7E}" presName="composite3" presStyleCnt="0"/>
      <dgm:spPr/>
    </dgm:pt>
    <dgm:pt modelId="{4F0FEAA9-78BF-409B-8012-4BCF7D4CB331}" type="pres">
      <dgm:prSet presAssocID="{C17838D9-111D-4E6F-8205-B8326FE65D7E}" presName="background3" presStyleLbl="node3" presStyleIdx="0" presStyleCnt="3"/>
      <dgm:spPr/>
    </dgm:pt>
    <dgm:pt modelId="{CEABC368-4358-413E-BCB3-F5831EE166DE}" type="pres">
      <dgm:prSet presAssocID="{C17838D9-111D-4E6F-8205-B8326FE65D7E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7F24849-AC8C-44A1-8F96-659E6857E3EB}" type="pres">
      <dgm:prSet presAssocID="{C17838D9-111D-4E6F-8205-B8326FE65D7E}" presName="hierChild4" presStyleCnt="0"/>
      <dgm:spPr/>
    </dgm:pt>
    <dgm:pt modelId="{8876A3F8-E7AC-4D23-9FA7-8F27273D9B60}" type="pres">
      <dgm:prSet presAssocID="{89BA9809-E7DB-4AFB-BA11-8135A84504D6}" presName="Name17" presStyleLbl="parChTrans1D3" presStyleIdx="1" presStyleCnt="3"/>
      <dgm:spPr/>
    </dgm:pt>
    <dgm:pt modelId="{945C946B-4084-4999-9E54-93B13CAAA983}" type="pres">
      <dgm:prSet presAssocID="{94E820BB-A23E-43E8-AF92-C7F64BDDA508}" presName="hierRoot3" presStyleCnt="0"/>
      <dgm:spPr/>
    </dgm:pt>
    <dgm:pt modelId="{3A8DD694-3093-4DC2-A2F0-7E91B86EE35D}" type="pres">
      <dgm:prSet presAssocID="{94E820BB-A23E-43E8-AF92-C7F64BDDA508}" presName="composite3" presStyleCnt="0"/>
      <dgm:spPr/>
    </dgm:pt>
    <dgm:pt modelId="{3BA3DB7D-79D2-4C41-B533-055E19FB85C5}" type="pres">
      <dgm:prSet presAssocID="{94E820BB-A23E-43E8-AF92-C7F64BDDA508}" presName="background3" presStyleLbl="node3" presStyleIdx="1" presStyleCnt="3"/>
      <dgm:spPr/>
    </dgm:pt>
    <dgm:pt modelId="{27204476-D337-412C-999B-5288B8F88A08}" type="pres">
      <dgm:prSet presAssocID="{94E820BB-A23E-43E8-AF92-C7F64BDDA508}" presName="text3" presStyleLbl="fgAcc3" presStyleIdx="1" presStyleCnt="3">
        <dgm:presLayoutVars>
          <dgm:chPref val="3"/>
        </dgm:presLayoutVars>
      </dgm:prSet>
      <dgm:spPr/>
    </dgm:pt>
    <dgm:pt modelId="{9E4D1BAD-7D1D-4B96-A640-96E2AF9C1999}" type="pres">
      <dgm:prSet presAssocID="{94E820BB-A23E-43E8-AF92-C7F64BDDA508}" presName="hierChild4" presStyleCnt="0"/>
      <dgm:spPr/>
    </dgm:pt>
    <dgm:pt modelId="{66B65F1B-5F2A-46BD-8882-4B89A14A13F3}" type="pres">
      <dgm:prSet presAssocID="{68A39DCC-AA4F-4A7C-BF8D-51297C577ED4}" presName="Name10" presStyleLbl="parChTrans1D2" presStyleIdx="1" presStyleCnt="2"/>
      <dgm:spPr/>
    </dgm:pt>
    <dgm:pt modelId="{7B0F9321-E6DD-4528-97BA-44BB80BA3943}" type="pres">
      <dgm:prSet presAssocID="{54171A90-D242-4BEF-8CA7-0EA2A8CE9428}" presName="hierRoot2" presStyleCnt="0"/>
      <dgm:spPr/>
    </dgm:pt>
    <dgm:pt modelId="{C610E0E0-655B-4A03-B853-3D2A14160AA3}" type="pres">
      <dgm:prSet presAssocID="{54171A90-D242-4BEF-8CA7-0EA2A8CE9428}" presName="composite2" presStyleCnt="0"/>
      <dgm:spPr/>
    </dgm:pt>
    <dgm:pt modelId="{0D575796-6BCE-4BDB-B4BA-C98E298AC2FB}" type="pres">
      <dgm:prSet presAssocID="{54171A90-D242-4BEF-8CA7-0EA2A8CE9428}" presName="background2" presStyleLbl="node2" presStyleIdx="1" presStyleCnt="2"/>
      <dgm:spPr/>
    </dgm:pt>
    <dgm:pt modelId="{BCC9CAC6-15BC-4A3E-8F20-807579924BAE}" type="pres">
      <dgm:prSet presAssocID="{54171A90-D242-4BEF-8CA7-0EA2A8CE9428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3E8E55C-4FDA-46DA-8BAD-E307E3A0D7F6}" type="pres">
      <dgm:prSet presAssocID="{54171A90-D242-4BEF-8CA7-0EA2A8CE9428}" presName="hierChild3" presStyleCnt="0"/>
      <dgm:spPr/>
    </dgm:pt>
    <dgm:pt modelId="{A528A36D-B116-4AD2-ACDF-BDA8AC72A377}" type="pres">
      <dgm:prSet presAssocID="{C44AB61E-9110-402E-AA85-3BE2CE568E8A}" presName="Name17" presStyleLbl="parChTrans1D3" presStyleIdx="2" presStyleCnt="3"/>
      <dgm:spPr/>
    </dgm:pt>
    <dgm:pt modelId="{CE0BE052-FE57-40A9-B701-1E3AD3CCAED7}" type="pres">
      <dgm:prSet presAssocID="{921738A9-84D6-48BF-B5D1-72CA26655D3B}" presName="hierRoot3" presStyleCnt="0"/>
      <dgm:spPr/>
    </dgm:pt>
    <dgm:pt modelId="{F90EF5B2-7CDE-49E0-89EA-037720321428}" type="pres">
      <dgm:prSet presAssocID="{921738A9-84D6-48BF-B5D1-72CA26655D3B}" presName="composite3" presStyleCnt="0"/>
      <dgm:spPr/>
    </dgm:pt>
    <dgm:pt modelId="{EEE1617B-EEC1-4DB7-8D2E-E2ABEC8376CC}" type="pres">
      <dgm:prSet presAssocID="{921738A9-84D6-48BF-B5D1-72CA26655D3B}" presName="background3" presStyleLbl="node3" presStyleIdx="2" presStyleCnt="3"/>
      <dgm:spPr/>
    </dgm:pt>
    <dgm:pt modelId="{3E6810E5-6A85-4891-B421-5B88C1BF4081}" type="pres">
      <dgm:prSet presAssocID="{921738A9-84D6-48BF-B5D1-72CA26655D3B}" presName="text3" presStyleLbl="fgAcc3" presStyleIdx="2" presStyleCnt="3" custScaleX="21094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7EC22D5-A8B5-4D09-B16E-33C6406DDE1E}" type="pres">
      <dgm:prSet presAssocID="{921738A9-84D6-48BF-B5D1-72CA26655D3B}" presName="hierChild4" presStyleCnt="0"/>
      <dgm:spPr/>
    </dgm:pt>
  </dgm:ptLst>
  <dgm:cxnLst>
    <dgm:cxn modelId="{57210E38-56D6-4F40-A934-E911AE6DA25A}" type="presOf" srcId="{68A39DCC-AA4F-4A7C-BF8D-51297C577ED4}" destId="{66B65F1B-5F2A-46BD-8882-4B89A14A13F3}" srcOrd="0" destOrd="0" presId="urn:microsoft.com/office/officeart/2005/8/layout/hierarchy1"/>
    <dgm:cxn modelId="{20149D12-FC65-4AAD-B720-59004200281C}" srcId="{54171A90-D242-4BEF-8CA7-0EA2A8CE9428}" destId="{921738A9-84D6-48BF-B5D1-72CA26655D3B}" srcOrd="0" destOrd="0" parTransId="{C44AB61E-9110-402E-AA85-3BE2CE568E8A}" sibTransId="{BBC69AA5-963A-4C26-830F-7468DC58152F}"/>
    <dgm:cxn modelId="{0D8D91C6-534B-4513-8A99-4B760D5DB138}" type="presOf" srcId="{79DB235F-8F42-40D8-AEAC-3F2F69D7848E}" destId="{2BD055F5-548D-4535-BBB4-5E1DDB0A7300}" srcOrd="0" destOrd="0" presId="urn:microsoft.com/office/officeart/2005/8/layout/hierarchy1"/>
    <dgm:cxn modelId="{EA1F18F1-47B4-4A41-815A-C5824200FC35}" type="presOf" srcId="{C44AB61E-9110-402E-AA85-3BE2CE568E8A}" destId="{A528A36D-B116-4AD2-ACDF-BDA8AC72A377}" srcOrd="0" destOrd="0" presId="urn:microsoft.com/office/officeart/2005/8/layout/hierarchy1"/>
    <dgm:cxn modelId="{1313E349-B405-4E0D-A24C-EAD65270E3CD}" type="presOf" srcId="{89BA9809-E7DB-4AFB-BA11-8135A84504D6}" destId="{8876A3F8-E7AC-4D23-9FA7-8F27273D9B60}" srcOrd="0" destOrd="0" presId="urn:microsoft.com/office/officeart/2005/8/layout/hierarchy1"/>
    <dgm:cxn modelId="{DFBD4E83-9B45-4F53-B658-7259C0F2A167}" srcId="{5EA40C5B-4749-4E67-A383-052F825322F2}" destId="{54171A90-D242-4BEF-8CA7-0EA2A8CE9428}" srcOrd="1" destOrd="0" parTransId="{68A39DCC-AA4F-4A7C-BF8D-51297C577ED4}" sibTransId="{AAA35ABA-90EB-49DF-BF68-9D489C3AD853}"/>
    <dgm:cxn modelId="{2243A32B-56EE-4F70-AE4A-241667A1E946}" srcId="{5EA40C5B-4749-4E67-A383-052F825322F2}" destId="{79DB235F-8F42-40D8-AEAC-3F2F69D7848E}" srcOrd="0" destOrd="0" parTransId="{6B02BE3F-5E91-4228-B96E-F018C4E87685}" sibTransId="{8EA140F1-FF93-4D76-90A1-49E3B1688457}"/>
    <dgm:cxn modelId="{129F140D-E23A-45CF-A030-67D9009D768A}" type="presOf" srcId="{5EA40C5B-4749-4E67-A383-052F825322F2}" destId="{5CC7E21F-90C1-4418-9285-C24297BCC5A5}" srcOrd="0" destOrd="0" presId="urn:microsoft.com/office/officeart/2005/8/layout/hierarchy1"/>
    <dgm:cxn modelId="{01FAA039-771C-437A-8F10-E3E671A112DC}" type="presOf" srcId="{94E820BB-A23E-43E8-AF92-C7F64BDDA508}" destId="{27204476-D337-412C-999B-5288B8F88A08}" srcOrd="0" destOrd="0" presId="urn:microsoft.com/office/officeart/2005/8/layout/hierarchy1"/>
    <dgm:cxn modelId="{47FBD7EE-1559-41FD-BCEB-BB467B3EDCDD}" srcId="{79DB235F-8F42-40D8-AEAC-3F2F69D7848E}" destId="{C17838D9-111D-4E6F-8205-B8326FE65D7E}" srcOrd="0" destOrd="0" parTransId="{C6867945-F3B1-4C07-9CF2-0AC42E404760}" sibTransId="{FFD837AF-37B8-4F73-B535-0E674F342F49}"/>
    <dgm:cxn modelId="{2BECE400-251A-434D-9B00-657BAC505884}" type="presOf" srcId="{C17838D9-111D-4E6F-8205-B8326FE65D7E}" destId="{CEABC368-4358-413E-BCB3-F5831EE166DE}" srcOrd="0" destOrd="0" presId="urn:microsoft.com/office/officeart/2005/8/layout/hierarchy1"/>
    <dgm:cxn modelId="{7C76F3A9-0B0E-4D14-8084-FBF1134B1081}" type="presOf" srcId="{646D6AB4-2589-4EEA-9716-A93DC0099929}" destId="{0A97EFEE-86F6-4F1E-8692-9CF14022032A}" srcOrd="0" destOrd="0" presId="urn:microsoft.com/office/officeart/2005/8/layout/hierarchy1"/>
    <dgm:cxn modelId="{F42E8757-C10B-4688-9019-3B36EA06265F}" srcId="{646D6AB4-2589-4EEA-9716-A93DC0099929}" destId="{5EA40C5B-4749-4E67-A383-052F825322F2}" srcOrd="0" destOrd="0" parTransId="{5983D2BD-272E-4125-A8DE-3D8452685C4C}" sibTransId="{8EC8E5FE-1B25-4D52-AEE8-D71E3C4FC49B}"/>
    <dgm:cxn modelId="{F47505BE-C4A5-4995-B3B7-354A1E36CAB0}" srcId="{79DB235F-8F42-40D8-AEAC-3F2F69D7848E}" destId="{94E820BB-A23E-43E8-AF92-C7F64BDDA508}" srcOrd="1" destOrd="0" parTransId="{89BA9809-E7DB-4AFB-BA11-8135A84504D6}" sibTransId="{59F397D3-9AB2-413E-94C8-BC7ECD5ED27E}"/>
    <dgm:cxn modelId="{A71F7C9B-CB9C-4581-A05A-DACCBAF29A03}" type="presOf" srcId="{921738A9-84D6-48BF-B5D1-72CA26655D3B}" destId="{3E6810E5-6A85-4891-B421-5B88C1BF4081}" srcOrd="0" destOrd="0" presId="urn:microsoft.com/office/officeart/2005/8/layout/hierarchy1"/>
    <dgm:cxn modelId="{2E9FF177-E7C5-4E07-9512-21A8ADB208D2}" type="presOf" srcId="{C6867945-F3B1-4C07-9CF2-0AC42E404760}" destId="{D5AD275D-DF5A-48C4-AB4B-012F1FC13D0A}" srcOrd="0" destOrd="0" presId="urn:microsoft.com/office/officeart/2005/8/layout/hierarchy1"/>
    <dgm:cxn modelId="{A5DF3586-16D1-4768-8FBE-79D59F969921}" type="presOf" srcId="{6B02BE3F-5E91-4228-B96E-F018C4E87685}" destId="{67B1CA30-B1A5-4467-94BE-75C26A3F694E}" srcOrd="0" destOrd="0" presId="urn:microsoft.com/office/officeart/2005/8/layout/hierarchy1"/>
    <dgm:cxn modelId="{FAE9297D-8D1B-46E9-A083-27B425915687}" type="presOf" srcId="{54171A90-D242-4BEF-8CA7-0EA2A8CE9428}" destId="{BCC9CAC6-15BC-4A3E-8F20-807579924BAE}" srcOrd="0" destOrd="0" presId="urn:microsoft.com/office/officeart/2005/8/layout/hierarchy1"/>
    <dgm:cxn modelId="{4443ECA2-7161-4B73-B4AD-F9BBB42FA37D}" type="presParOf" srcId="{0A97EFEE-86F6-4F1E-8692-9CF14022032A}" destId="{207A4540-1746-4B0B-B3F5-0D44CFD2E85A}" srcOrd="0" destOrd="0" presId="urn:microsoft.com/office/officeart/2005/8/layout/hierarchy1"/>
    <dgm:cxn modelId="{297AF242-FCC4-4576-91D9-50757251F1D6}" type="presParOf" srcId="{207A4540-1746-4B0B-B3F5-0D44CFD2E85A}" destId="{EC5CFBB7-3137-4E6B-A371-6CACC527942F}" srcOrd="0" destOrd="0" presId="urn:microsoft.com/office/officeart/2005/8/layout/hierarchy1"/>
    <dgm:cxn modelId="{5F258457-AD03-42E7-ADBE-9F33D6F81429}" type="presParOf" srcId="{EC5CFBB7-3137-4E6B-A371-6CACC527942F}" destId="{4760EE3F-D6D7-4E40-B643-775B06F3E275}" srcOrd="0" destOrd="0" presId="urn:microsoft.com/office/officeart/2005/8/layout/hierarchy1"/>
    <dgm:cxn modelId="{E6C7CABB-A064-498E-8D12-49CFA244230A}" type="presParOf" srcId="{EC5CFBB7-3137-4E6B-A371-6CACC527942F}" destId="{5CC7E21F-90C1-4418-9285-C24297BCC5A5}" srcOrd="1" destOrd="0" presId="urn:microsoft.com/office/officeart/2005/8/layout/hierarchy1"/>
    <dgm:cxn modelId="{A90D1A7C-4BCA-41BE-8F14-BDEAC3E06CC0}" type="presParOf" srcId="{207A4540-1746-4B0B-B3F5-0D44CFD2E85A}" destId="{A0ED1A7F-EB13-4826-92CE-4559DAE025C6}" srcOrd="1" destOrd="0" presId="urn:microsoft.com/office/officeart/2005/8/layout/hierarchy1"/>
    <dgm:cxn modelId="{71C91AFC-2136-4188-9946-A29787E333EF}" type="presParOf" srcId="{A0ED1A7F-EB13-4826-92CE-4559DAE025C6}" destId="{67B1CA30-B1A5-4467-94BE-75C26A3F694E}" srcOrd="0" destOrd="0" presId="urn:microsoft.com/office/officeart/2005/8/layout/hierarchy1"/>
    <dgm:cxn modelId="{9D463AC7-95BF-4185-9292-B5F794FEBEA8}" type="presParOf" srcId="{A0ED1A7F-EB13-4826-92CE-4559DAE025C6}" destId="{2A4E6B05-D937-4928-9DFF-782BDCC43012}" srcOrd="1" destOrd="0" presId="urn:microsoft.com/office/officeart/2005/8/layout/hierarchy1"/>
    <dgm:cxn modelId="{150A0481-A7BD-4432-B5F1-B53F04A27189}" type="presParOf" srcId="{2A4E6B05-D937-4928-9DFF-782BDCC43012}" destId="{071EB1A4-A093-4EFC-94A0-238B24662803}" srcOrd="0" destOrd="0" presId="urn:microsoft.com/office/officeart/2005/8/layout/hierarchy1"/>
    <dgm:cxn modelId="{8C31FAF4-8DBC-4156-BEC8-328EF1509B08}" type="presParOf" srcId="{071EB1A4-A093-4EFC-94A0-238B24662803}" destId="{1430DDC2-1570-455E-BE6D-CAAF26808230}" srcOrd="0" destOrd="0" presId="urn:microsoft.com/office/officeart/2005/8/layout/hierarchy1"/>
    <dgm:cxn modelId="{77647ADE-EF9E-4515-BD37-327F9A921443}" type="presParOf" srcId="{071EB1A4-A093-4EFC-94A0-238B24662803}" destId="{2BD055F5-548D-4535-BBB4-5E1DDB0A7300}" srcOrd="1" destOrd="0" presId="urn:microsoft.com/office/officeart/2005/8/layout/hierarchy1"/>
    <dgm:cxn modelId="{04DF57CD-0214-42D2-9678-B3B47F13C21B}" type="presParOf" srcId="{2A4E6B05-D937-4928-9DFF-782BDCC43012}" destId="{1DB1E769-8A68-479E-A501-7B0D64E3264B}" srcOrd="1" destOrd="0" presId="urn:microsoft.com/office/officeart/2005/8/layout/hierarchy1"/>
    <dgm:cxn modelId="{657FC0BA-5DBD-472C-9358-693B460B83BE}" type="presParOf" srcId="{1DB1E769-8A68-479E-A501-7B0D64E3264B}" destId="{D5AD275D-DF5A-48C4-AB4B-012F1FC13D0A}" srcOrd="0" destOrd="0" presId="urn:microsoft.com/office/officeart/2005/8/layout/hierarchy1"/>
    <dgm:cxn modelId="{C7839F7A-10E3-4352-A26E-1EA53C3771DE}" type="presParOf" srcId="{1DB1E769-8A68-479E-A501-7B0D64E3264B}" destId="{FDE5DC56-1C3B-46C4-8387-DD3560377E5B}" srcOrd="1" destOrd="0" presId="urn:microsoft.com/office/officeart/2005/8/layout/hierarchy1"/>
    <dgm:cxn modelId="{2B2247BB-41F0-421A-A217-654DB5FEDE58}" type="presParOf" srcId="{FDE5DC56-1C3B-46C4-8387-DD3560377E5B}" destId="{10BEB6B9-705C-4394-A9F7-91E48A8318F9}" srcOrd="0" destOrd="0" presId="urn:microsoft.com/office/officeart/2005/8/layout/hierarchy1"/>
    <dgm:cxn modelId="{E3B6C462-A0BA-421F-BF5B-B6CDFB0AC7F1}" type="presParOf" srcId="{10BEB6B9-705C-4394-A9F7-91E48A8318F9}" destId="{4F0FEAA9-78BF-409B-8012-4BCF7D4CB331}" srcOrd="0" destOrd="0" presId="urn:microsoft.com/office/officeart/2005/8/layout/hierarchy1"/>
    <dgm:cxn modelId="{47861051-15C5-4A2D-A61A-677452FCAF38}" type="presParOf" srcId="{10BEB6B9-705C-4394-A9F7-91E48A8318F9}" destId="{CEABC368-4358-413E-BCB3-F5831EE166DE}" srcOrd="1" destOrd="0" presId="urn:microsoft.com/office/officeart/2005/8/layout/hierarchy1"/>
    <dgm:cxn modelId="{8B980953-DDC0-4FE1-9415-DE23AA27E7ED}" type="presParOf" srcId="{FDE5DC56-1C3B-46C4-8387-DD3560377E5B}" destId="{67F24849-AC8C-44A1-8F96-659E6857E3EB}" srcOrd="1" destOrd="0" presId="urn:microsoft.com/office/officeart/2005/8/layout/hierarchy1"/>
    <dgm:cxn modelId="{7981E06A-6FF7-49B3-9E6A-26D1DD0D26A5}" type="presParOf" srcId="{1DB1E769-8A68-479E-A501-7B0D64E3264B}" destId="{8876A3F8-E7AC-4D23-9FA7-8F27273D9B60}" srcOrd="2" destOrd="0" presId="urn:microsoft.com/office/officeart/2005/8/layout/hierarchy1"/>
    <dgm:cxn modelId="{BD906432-4318-41C9-ABCB-D9E470D6D279}" type="presParOf" srcId="{1DB1E769-8A68-479E-A501-7B0D64E3264B}" destId="{945C946B-4084-4999-9E54-93B13CAAA983}" srcOrd="3" destOrd="0" presId="urn:microsoft.com/office/officeart/2005/8/layout/hierarchy1"/>
    <dgm:cxn modelId="{E5CE6AEB-51C3-4882-8000-671F8C0CCA1E}" type="presParOf" srcId="{945C946B-4084-4999-9E54-93B13CAAA983}" destId="{3A8DD694-3093-4DC2-A2F0-7E91B86EE35D}" srcOrd="0" destOrd="0" presId="urn:microsoft.com/office/officeart/2005/8/layout/hierarchy1"/>
    <dgm:cxn modelId="{69FE7751-6C16-4218-945C-DFD834A1A9BB}" type="presParOf" srcId="{3A8DD694-3093-4DC2-A2F0-7E91B86EE35D}" destId="{3BA3DB7D-79D2-4C41-B533-055E19FB85C5}" srcOrd="0" destOrd="0" presId="urn:microsoft.com/office/officeart/2005/8/layout/hierarchy1"/>
    <dgm:cxn modelId="{4DCFBF33-3DE1-4052-867D-D45859F5CBEE}" type="presParOf" srcId="{3A8DD694-3093-4DC2-A2F0-7E91B86EE35D}" destId="{27204476-D337-412C-999B-5288B8F88A08}" srcOrd="1" destOrd="0" presId="urn:microsoft.com/office/officeart/2005/8/layout/hierarchy1"/>
    <dgm:cxn modelId="{02C41650-A686-4B90-9BCF-BF769D86A740}" type="presParOf" srcId="{945C946B-4084-4999-9E54-93B13CAAA983}" destId="{9E4D1BAD-7D1D-4B96-A640-96E2AF9C1999}" srcOrd="1" destOrd="0" presId="urn:microsoft.com/office/officeart/2005/8/layout/hierarchy1"/>
    <dgm:cxn modelId="{DA83D294-88F2-4EFF-A54C-C27D4F48C87C}" type="presParOf" srcId="{A0ED1A7F-EB13-4826-92CE-4559DAE025C6}" destId="{66B65F1B-5F2A-46BD-8882-4B89A14A13F3}" srcOrd="2" destOrd="0" presId="urn:microsoft.com/office/officeart/2005/8/layout/hierarchy1"/>
    <dgm:cxn modelId="{F7CFBB18-0BD5-4CA1-AA8F-DF0A28C04C9F}" type="presParOf" srcId="{A0ED1A7F-EB13-4826-92CE-4559DAE025C6}" destId="{7B0F9321-E6DD-4528-97BA-44BB80BA3943}" srcOrd="3" destOrd="0" presId="urn:microsoft.com/office/officeart/2005/8/layout/hierarchy1"/>
    <dgm:cxn modelId="{07CD41E9-D558-46A9-981C-F5DDFCF78CFD}" type="presParOf" srcId="{7B0F9321-E6DD-4528-97BA-44BB80BA3943}" destId="{C610E0E0-655B-4A03-B853-3D2A14160AA3}" srcOrd="0" destOrd="0" presId="urn:microsoft.com/office/officeart/2005/8/layout/hierarchy1"/>
    <dgm:cxn modelId="{18E0C2DC-5928-4A91-8C07-D37CBE7A8F42}" type="presParOf" srcId="{C610E0E0-655B-4A03-B853-3D2A14160AA3}" destId="{0D575796-6BCE-4BDB-B4BA-C98E298AC2FB}" srcOrd="0" destOrd="0" presId="urn:microsoft.com/office/officeart/2005/8/layout/hierarchy1"/>
    <dgm:cxn modelId="{D70ABF1C-12D8-4D1F-8D85-007F01B04199}" type="presParOf" srcId="{C610E0E0-655B-4A03-B853-3D2A14160AA3}" destId="{BCC9CAC6-15BC-4A3E-8F20-807579924BAE}" srcOrd="1" destOrd="0" presId="urn:microsoft.com/office/officeart/2005/8/layout/hierarchy1"/>
    <dgm:cxn modelId="{CC633A1D-18B5-4E3D-B759-65E14A9A0F32}" type="presParOf" srcId="{7B0F9321-E6DD-4528-97BA-44BB80BA3943}" destId="{D3E8E55C-4FDA-46DA-8BAD-E307E3A0D7F6}" srcOrd="1" destOrd="0" presId="urn:microsoft.com/office/officeart/2005/8/layout/hierarchy1"/>
    <dgm:cxn modelId="{51F99875-29D7-4BAA-89FE-1EB2BEBA65A0}" type="presParOf" srcId="{D3E8E55C-4FDA-46DA-8BAD-E307E3A0D7F6}" destId="{A528A36D-B116-4AD2-ACDF-BDA8AC72A377}" srcOrd="0" destOrd="0" presId="urn:microsoft.com/office/officeart/2005/8/layout/hierarchy1"/>
    <dgm:cxn modelId="{8C691F16-87A8-4F64-BBFA-3BC184C15472}" type="presParOf" srcId="{D3E8E55C-4FDA-46DA-8BAD-E307E3A0D7F6}" destId="{CE0BE052-FE57-40A9-B701-1E3AD3CCAED7}" srcOrd="1" destOrd="0" presId="urn:microsoft.com/office/officeart/2005/8/layout/hierarchy1"/>
    <dgm:cxn modelId="{3178A075-E8A5-4ADF-9094-C6CCC9930364}" type="presParOf" srcId="{CE0BE052-FE57-40A9-B701-1E3AD3CCAED7}" destId="{F90EF5B2-7CDE-49E0-89EA-037720321428}" srcOrd="0" destOrd="0" presId="urn:microsoft.com/office/officeart/2005/8/layout/hierarchy1"/>
    <dgm:cxn modelId="{039E0968-8FDA-4267-B529-0B321B2114CD}" type="presParOf" srcId="{F90EF5B2-7CDE-49E0-89EA-037720321428}" destId="{EEE1617B-EEC1-4DB7-8D2E-E2ABEC8376CC}" srcOrd="0" destOrd="0" presId="urn:microsoft.com/office/officeart/2005/8/layout/hierarchy1"/>
    <dgm:cxn modelId="{F18E95BA-B510-4605-A187-E567498C9C7D}" type="presParOf" srcId="{F90EF5B2-7CDE-49E0-89EA-037720321428}" destId="{3E6810E5-6A85-4891-B421-5B88C1BF4081}" srcOrd="1" destOrd="0" presId="urn:microsoft.com/office/officeart/2005/8/layout/hierarchy1"/>
    <dgm:cxn modelId="{F17A8057-7FF2-4FFB-A9C9-3F2C687A6040}" type="presParOf" srcId="{CE0BE052-FE57-40A9-B701-1E3AD3CCAED7}" destId="{87EC22D5-A8B5-4D09-B16E-33C6406DDE1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528A36D-B116-4AD2-ACDF-BDA8AC72A377}">
      <dsp:nvSpPr>
        <dsp:cNvPr id="0" name=""/>
        <dsp:cNvSpPr/>
      </dsp:nvSpPr>
      <dsp:spPr>
        <a:xfrm>
          <a:off x="6104881" y="2724914"/>
          <a:ext cx="91440" cy="5074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74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65F1B-5F2A-46BD-8882-4B89A14A13F3}">
      <dsp:nvSpPr>
        <dsp:cNvPr id="0" name=""/>
        <dsp:cNvSpPr/>
      </dsp:nvSpPr>
      <dsp:spPr>
        <a:xfrm>
          <a:off x="4067057" y="1109360"/>
          <a:ext cx="2083543" cy="507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843"/>
              </a:lnTo>
              <a:lnTo>
                <a:pt x="2083543" y="345843"/>
              </a:lnTo>
              <a:lnTo>
                <a:pt x="2083543" y="5074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76A3F8-E7AC-4D23-9FA7-8F27273D9B60}">
      <dsp:nvSpPr>
        <dsp:cNvPr id="0" name=""/>
        <dsp:cNvSpPr/>
      </dsp:nvSpPr>
      <dsp:spPr>
        <a:xfrm>
          <a:off x="1983513" y="2724914"/>
          <a:ext cx="1066372" cy="507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843"/>
              </a:lnTo>
              <a:lnTo>
                <a:pt x="1066372" y="345843"/>
              </a:lnTo>
              <a:lnTo>
                <a:pt x="1066372" y="5074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D275D-DF5A-48C4-AB4B-012F1FC13D0A}">
      <dsp:nvSpPr>
        <dsp:cNvPr id="0" name=""/>
        <dsp:cNvSpPr/>
      </dsp:nvSpPr>
      <dsp:spPr>
        <a:xfrm>
          <a:off x="917141" y="2724914"/>
          <a:ext cx="1066372" cy="507496"/>
        </a:xfrm>
        <a:custGeom>
          <a:avLst/>
          <a:gdLst/>
          <a:ahLst/>
          <a:cxnLst/>
          <a:rect l="0" t="0" r="0" b="0"/>
          <a:pathLst>
            <a:path>
              <a:moveTo>
                <a:pt x="1066372" y="0"/>
              </a:moveTo>
              <a:lnTo>
                <a:pt x="1066372" y="345843"/>
              </a:lnTo>
              <a:lnTo>
                <a:pt x="0" y="345843"/>
              </a:lnTo>
              <a:lnTo>
                <a:pt x="0" y="5074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B1CA30-B1A5-4467-94BE-75C26A3F694E}">
      <dsp:nvSpPr>
        <dsp:cNvPr id="0" name=""/>
        <dsp:cNvSpPr/>
      </dsp:nvSpPr>
      <dsp:spPr>
        <a:xfrm>
          <a:off x="1983513" y="1109360"/>
          <a:ext cx="2083543" cy="507496"/>
        </a:xfrm>
        <a:custGeom>
          <a:avLst/>
          <a:gdLst/>
          <a:ahLst/>
          <a:cxnLst/>
          <a:rect l="0" t="0" r="0" b="0"/>
          <a:pathLst>
            <a:path>
              <a:moveTo>
                <a:pt x="2083543" y="0"/>
              </a:moveTo>
              <a:lnTo>
                <a:pt x="2083543" y="345843"/>
              </a:lnTo>
              <a:lnTo>
                <a:pt x="0" y="345843"/>
              </a:lnTo>
              <a:lnTo>
                <a:pt x="0" y="5074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0EE3F-D6D7-4E40-B643-775B06F3E275}">
      <dsp:nvSpPr>
        <dsp:cNvPr id="0" name=""/>
        <dsp:cNvSpPr/>
      </dsp:nvSpPr>
      <dsp:spPr>
        <a:xfrm>
          <a:off x="1379529" y="1303"/>
          <a:ext cx="5375056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7E21F-90C1-4418-9285-C24297BCC5A5}">
      <dsp:nvSpPr>
        <dsp:cNvPr id="0" name=""/>
        <dsp:cNvSpPr/>
      </dsp:nvSpPr>
      <dsp:spPr>
        <a:xfrm>
          <a:off x="1573415" y="185494"/>
          <a:ext cx="5375056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Kutubxona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jarayonlarini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avtomatlashtirish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uchun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ochiq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dasturiy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ta'minot</a:t>
          </a:r>
          <a:endParaRPr lang="ru-RU" sz="2000" kern="1200" dirty="0"/>
        </a:p>
      </dsp:txBody>
      <dsp:txXfrm>
        <a:off x="1573415" y="185494"/>
        <a:ext cx="5375056" cy="1108057"/>
      </dsp:txXfrm>
    </dsp:sp>
    <dsp:sp modelId="{1430DDC2-1570-455E-BE6D-CAAF26808230}">
      <dsp:nvSpPr>
        <dsp:cNvPr id="0" name=""/>
        <dsp:cNvSpPr/>
      </dsp:nvSpPr>
      <dsp:spPr>
        <a:xfrm>
          <a:off x="1111027" y="1616856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055F5-548D-4535-BBB4-5E1DDB0A7300}">
      <dsp:nvSpPr>
        <dsp:cNvPr id="0" name=""/>
        <dsp:cNvSpPr/>
      </dsp:nvSpPr>
      <dsp:spPr>
        <a:xfrm>
          <a:off x="1304913" y="1801048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Chet </a:t>
          </a:r>
          <a:r>
            <a:rPr lang="en-US" sz="2000" kern="1200" dirty="0" err="1" smtClean="0"/>
            <a:t>elda</a:t>
          </a:r>
          <a:endParaRPr lang="ru-RU" sz="2000" kern="1200" dirty="0"/>
        </a:p>
      </dsp:txBody>
      <dsp:txXfrm>
        <a:off x="1304913" y="1801048"/>
        <a:ext cx="1744972" cy="1108057"/>
      </dsp:txXfrm>
    </dsp:sp>
    <dsp:sp modelId="{4F0FEAA9-78BF-409B-8012-4BCF7D4CB331}">
      <dsp:nvSpPr>
        <dsp:cNvPr id="0" name=""/>
        <dsp:cNvSpPr/>
      </dsp:nvSpPr>
      <dsp:spPr>
        <a:xfrm>
          <a:off x="44655" y="3232410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BC368-4358-413E-BCB3-F5831EE166DE}">
      <dsp:nvSpPr>
        <dsp:cNvPr id="0" name=""/>
        <dsp:cNvSpPr/>
      </dsp:nvSpPr>
      <dsp:spPr>
        <a:xfrm>
          <a:off x="238541" y="3416602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Afzalliklari</a:t>
          </a:r>
          <a:endParaRPr lang="ru-RU" sz="2000" kern="1200" dirty="0"/>
        </a:p>
      </dsp:txBody>
      <dsp:txXfrm>
        <a:off x="238541" y="3416602"/>
        <a:ext cx="1744972" cy="1108057"/>
      </dsp:txXfrm>
    </dsp:sp>
    <dsp:sp modelId="{3BA3DB7D-79D2-4C41-B533-055E19FB85C5}">
      <dsp:nvSpPr>
        <dsp:cNvPr id="0" name=""/>
        <dsp:cNvSpPr/>
      </dsp:nvSpPr>
      <dsp:spPr>
        <a:xfrm>
          <a:off x="2177399" y="3232410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04476-D337-412C-999B-5288B8F88A08}">
      <dsp:nvSpPr>
        <dsp:cNvPr id="0" name=""/>
        <dsp:cNvSpPr/>
      </dsp:nvSpPr>
      <dsp:spPr>
        <a:xfrm>
          <a:off x="2371285" y="3416602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Kamchiliklari</a:t>
          </a:r>
          <a:endParaRPr lang="ru-RU" sz="2000" kern="1200" dirty="0"/>
        </a:p>
      </dsp:txBody>
      <dsp:txXfrm>
        <a:off x="2371285" y="3416602"/>
        <a:ext cx="1744972" cy="1108057"/>
      </dsp:txXfrm>
    </dsp:sp>
    <dsp:sp modelId="{0D575796-6BCE-4BDB-B4BA-C98E298AC2FB}">
      <dsp:nvSpPr>
        <dsp:cNvPr id="0" name=""/>
        <dsp:cNvSpPr/>
      </dsp:nvSpPr>
      <dsp:spPr>
        <a:xfrm>
          <a:off x="5278115" y="1616856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9CAC6-15BC-4A3E-8F20-807579924BAE}">
      <dsp:nvSpPr>
        <dsp:cNvPr id="0" name=""/>
        <dsp:cNvSpPr/>
      </dsp:nvSpPr>
      <dsp:spPr>
        <a:xfrm>
          <a:off x="5472000" y="1801048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O’zbekistonda</a:t>
          </a:r>
          <a:endParaRPr lang="ru-RU" sz="2000" kern="1200" dirty="0"/>
        </a:p>
      </dsp:txBody>
      <dsp:txXfrm>
        <a:off x="5472000" y="1801048"/>
        <a:ext cx="1744972" cy="1108057"/>
      </dsp:txXfrm>
    </dsp:sp>
    <dsp:sp modelId="{EEE1617B-EEC1-4DB7-8D2E-E2ABEC8376CC}">
      <dsp:nvSpPr>
        <dsp:cNvPr id="0" name=""/>
        <dsp:cNvSpPr/>
      </dsp:nvSpPr>
      <dsp:spPr>
        <a:xfrm>
          <a:off x="4310143" y="3232410"/>
          <a:ext cx="3680914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810E5-6A85-4891-B421-5B88C1BF4081}">
      <dsp:nvSpPr>
        <dsp:cNvPr id="0" name=""/>
        <dsp:cNvSpPr/>
      </dsp:nvSpPr>
      <dsp:spPr>
        <a:xfrm>
          <a:off x="4504029" y="3416602"/>
          <a:ext cx="3680914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Takomillashtirish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kerak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bo’lgan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jihatlari</a:t>
          </a:r>
          <a:endParaRPr lang="ru-RU" sz="2000" kern="1200" dirty="0"/>
        </a:p>
      </dsp:txBody>
      <dsp:txXfrm>
        <a:off x="4504029" y="3416602"/>
        <a:ext cx="3680914" cy="1108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602F-5271-41B6-94ED-1F0E5887C408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0640-BD03-4C94-9775-E0C6DBE05B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602F-5271-41B6-94ED-1F0E5887C408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0640-BD03-4C94-9775-E0C6DBE05B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602F-5271-41B6-94ED-1F0E5887C408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0640-BD03-4C94-9775-E0C6DBE05B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602F-5271-41B6-94ED-1F0E5887C408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0640-BD03-4C94-9775-E0C6DBE05B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602F-5271-41B6-94ED-1F0E5887C408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0640-BD03-4C94-9775-E0C6DBE05B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602F-5271-41B6-94ED-1F0E5887C408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0640-BD03-4C94-9775-E0C6DBE05B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602F-5271-41B6-94ED-1F0E5887C408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0640-BD03-4C94-9775-E0C6DBE05B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602F-5271-41B6-94ED-1F0E5887C408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0640-BD03-4C94-9775-E0C6DBE05B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602F-5271-41B6-94ED-1F0E5887C408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0640-BD03-4C94-9775-E0C6DBE05B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602F-5271-41B6-94ED-1F0E5887C408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0640-BD03-4C94-9775-E0C6DBE05B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602F-5271-41B6-94ED-1F0E5887C408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0640-BD03-4C94-9775-E0C6DBE05B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8602F-5271-41B6-94ED-1F0E5887C408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00640-BD03-4C94-9775-E0C6DBE05B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 software packages for library process automation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4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Kutubxona</a:t>
            </a:r>
            <a:r>
              <a:rPr lang="en-US" dirty="0" smtClean="0"/>
              <a:t> </a:t>
            </a:r>
            <a:r>
              <a:rPr lang="en-US" dirty="0" err="1" smtClean="0"/>
              <a:t>jarayonlarini</a:t>
            </a:r>
            <a:r>
              <a:rPr lang="en-US" dirty="0" smtClean="0"/>
              <a:t> </a:t>
            </a:r>
            <a:r>
              <a:rPr lang="en-US" dirty="0" err="1"/>
              <a:t>avtomatlashtirish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ochiq</a:t>
            </a:r>
            <a:r>
              <a:rPr lang="en-US" dirty="0"/>
              <a:t> </a:t>
            </a:r>
            <a:r>
              <a:rPr lang="en-US" dirty="0" err="1"/>
              <a:t>dasturiy</a:t>
            </a:r>
            <a:r>
              <a:rPr lang="en-US" dirty="0"/>
              <a:t> </a:t>
            </a:r>
            <a:r>
              <a:rPr lang="en-US" dirty="0" err="1" smtClean="0"/>
              <a:t>ta'minot</a:t>
            </a:r>
            <a:r>
              <a:rPr lang="en-US" dirty="0" smtClean="0"/>
              <a:t> </a:t>
            </a:r>
            <a:r>
              <a:rPr lang="en-US" dirty="0" err="1" smtClean="0"/>
              <a:t>yaratish</a:t>
            </a:r>
            <a:endParaRPr lang="en-US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BMI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ning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maqsadi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K</a:t>
            </a:r>
            <a:r>
              <a:rPr lang="en-US" dirty="0" err="1" smtClean="0"/>
              <a:t>utubxonada</a:t>
            </a:r>
            <a:r>
              <a:rPr lang="en-US" dirty="0" smtClean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masofadan</a:t>
            </a:r>
            <a:r>
              <a:rPr lang="en-US" dirty="0"/>
              <a:t> </a:t>
            </a:r>
            <a:r>
              <a:rPr lang="en-US" dirty="0" err="1"/>
              <a:t>turib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ish</a:t>
            </a:r>
            <a:r>
              <a:rPr lang="en-US" dirty="0"/>
              <a:t> </a:t>
            </a:r>
            <a:r>
              <a:rPr lang="en-US" dirty="0" err="1"/>
              <a:t>stantsiyasidan</a:t>
            </a:r>
            <a:r>
              <a:rPr lang="en-US" dirty="0"/>
              <a:t> </a:t>
            </a:r>
            <a:r>
              <a:rPr lang="en-US" dirty="0" err="1"/>
              <a:t>kutubxona</a:t>
            </a:r>
            <a:r>
              <a:rPr lang="en-US" dirty="0"/>
              <a:t> </a:t>
            </a:r>
            <a:r>
              <a:rPr lang="en-US" dirty="0" err="1"/>
              <a:t>resurslariga</a:t>
            </a:r>
            <a:r>
              <a:rPr lang="en-US" dirty="0"/>
              <a:t> </a:t>
            </a:r>
            <a:r>
              <a:rPr lang="en-US" dirty="0" err="1"/>
              <a:t>kirishni</a:t>
            </a:r>
            <a:r>
              <a:rPr lang="en-US" dirty="0"/>
              <a:t> </a:t>
            </a:r>
            <a:r>
              <a:rPr lang="en-US" dirty="0" err="1" smtClean="0"/>
              <a:t>ta'minlaydigan</a:t>
            </a:r>
            <a:r>
              <a:rPr lang="en-US" dirty="0" smtClean="0"/>
              <a:t> </a:t>
            </a:r>
            <a:r>
              <a:rPr lang="en-US" dirty="0" err="1" smtClean="0"/>
              <a:t>zamonaviy</a:t>
            </a:r>
            <a:r>
              <a:rPr lang="en-US" dirty="0" smtClean="0"/>
              <a:t> </a:t>
            </a:r>
            <a:r>
              <a:rPr lang="en-US" dirty="0" err="1" smtClean="0"/>
              <a:t>onlayn</a:t>
            </a:r>
            <a:r>
              <a:rPr lang="en-US" dirty="0" smtClean="0"/>
              <a:t> </a:t>
            </a:r>
            <a:r>
              <a:rPr lang="en-US" dirty="0" err="1" smtClean="0"/>
              <a:t>katalog</a:t>
            </a:r>
            <a:r>
              <a:rPr lang="en-US" dirty="0" smtClean="0"/>
              <a:t> </a:t>
            </a:r>
            <a:r>
              <a:rPr lang="en-US" dirty="0" err="1" smtClean="0"/>
              <a:t>yaratish</a:t>
            </a:r>
            <a:r>
              <a:rPr lang="en-US" dirty="0" smtClean="0"/>
              <a:t>. </a:t>
            </a:r>
            <a:r>
              <a:rPr lang="en-US" dirty="0" err="1" smtClean="0"/>
              <a:t>Bunda</a:t>
            </a:r>
            <a:r>
              <a:rPr lang="en-US" dirty="0" smtClean="0"/>
              <a:t> </a:t>
            </a:r>
            <a:r>
              <a:rPr lang="en-US" dirty="0" err="1"/>
              <a:t>bitta</a:t>
            </a:r>
            <a:r>
              <a:rPr lang="en-US" dirty="0"/>
              <a:t> </a:t>
            </a:r>
            <a:r>
              <a:rPr lang="en-US" dirty="0" err="1" smtClean="0"/>
              <a:t>kutubxonaga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nechta</a:t>
            </a:r>
            <a:r>
              <a:rPr lang="en-US" dirty="0"/>
              <a:t> </a:t>
            </a:r>
            <a:r>
              <a:rPr lang="en-US" dirty="0" err="1"/>
              <a:t>saytlarga</a:t>
            </a:r>
            <a:r>
              <a:rPr lang="en-US" dirty="0"/>
              <a:t> </a:t>
            </a:r>
            <a:r>
              <a:rPr lang="en-US" dirty="0" err="1"/>
              <a:t>ega</a:t>
            </a:r>
            <a:r>
              <a:rPr lang="en-US" dirty="0"/>
              <a:t> </a:t>
            </a:r>
            <a:r>
              <a:rPr lang="en-US" dirty="0" err="1"/>
              <a:t>bo'lgan</a:t>
            </a:r>
            <a:r>
              <a:rPr lang="en-US" dirty="0"/>
              <a:t> </a:t>
            </a:r>
            <a:r>
              <a:rPr lang="en-US" dirty="0" err="1"/>
              <a:t>kutubxonalarga</a:t>
            </a:r>
            <a:r>
              <a:rPr lang="en-US" dirty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yagona</a:t>
            </a:r>
            <a:r>
              <a:rPr lang="en-US" dirty="0" smtClean="0"/>
              <a:t> </a:t>
            </a:r>
            <a:r>
              <a:rPr lang="en-US" dirty="0" err="1" smtClean="0"/>
              <a:t>boshqaruv</a:t>
            </a:r>
            <a:r>
              <a:rPr lang="en-US" dirty="0" smtClean="0"/>
              <a:t> </a:t>
            </a:r>
            <a:r>
              <a:rPr lang="en-US" dirty="0" err="1" smtClean="0"/>
              <a:t>nuqtasini</a:t>
            </a:r>
            <a:r>
              <a:rPr lang="en-US" dirty="0" smtClean="0"/>
              <a:t> </a:t>
            </a:r>
            <a:r>
              <a:rPr lang="en-US" dirty="0" err="1" smtClean="0"/>
              <a:t>o'rnatish</a:t>
            </a:r>
            <a:r>
              <a:rPr lang="en-US" dirty="0"/>
              <a:t>, </a:t>
            </a:r>
            <a:r>
              <a:rPr lang="en-US" dirty="0" err="1"/>
              <a:t>texnik</a:t>
            </a:r>
            <a:r>
              <a:rPr lang="en-US" dirty="0"/>
              <a:t> </a:t>
            </a:r>
            <a:r>
              <a:rPr lang="en-US" dirty="0" err="1"/>
              <a:t>xizmat</a:t>
            </a:r>
            <a:r>
              <a:rPr lang="en-US" dirty="0"/>
              <a:t> </a:t>
            </a:r>
            <a:r>
              <a:rPr lang="en-US" dirty="0" err="1"/>
              <a:t>ko'rsatish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yangilanishlar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vaqtni</a:t>
            </a:r>
            <a:r>
              <a:rPr lang="en-US" dirty="0"/>
              <a:t> </a:t>
            </a:r>
            <a:r>
              <a:rPr lang="en-US" dirty="0" err="1"/>
              <a:t>tejashga</a:t>
            </a:r>
            <a:r>
              <a:rPr lang="en-US" dirty="0"/>
              <a:t> </a:t>
            </a:r>
            <a:r>
              <a:rPr lang="en-US" dirty="0" err="1"/>
              <a:t>yordam</a:t>
            </a:r>
            <a:r>
              <a:rPr lang="en-US" dirty="0"/>
              <a:t> </a:t>
            </a:r>
            <a:r>
              <a:rPr lang="en-US" dirty="0" err="1" smtClean="0"/>
              <a:t>beradigan</a:t>
            </a:r>
            <a:r>
              <a:rPr lang="en-US" dirty="0" smtClean="0"/>
              <a:t> </a:t>
            </a:r>
            <a:r>
              <a:rPr lang="en-US" dirty="0" err="1" smtClean="0"/>
              <a:t>dasturiy</a:t>
            </a:r>
            <a:r>
              <a:rPr lang="en-US" dirty="0" smtClean="0"/>
              <a:t> </a:t>
            </a:r>
            <a:r>
              <a:rPr lang="en-US" dirty="0" err="1" smtClean="0"/>
              <a:t>ta’minot</a:t>
            </a:r>
            <a:r>
              <a:rPr lang="en-US" dirty="0" smtClean="0"/>
              <a:t> </a:t>
            </a:r>
            <a:r>
              <a:rPr lang="en-US" dirty="0" err="1" smtClean="0"/>
              <a:t>nazarda</a:t>
            </a:r>
            <a:r>
              <a:rPr lang="en-US" dirty="0" smtClean="0"/>
              <a:t> </a:t>
            </a:r>
            <a:r>
              <a:rPr lang="en-US" dirty="0" err="1" smtClean="0"/>
              <a:t>tutilmoqda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Vazifasi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Jahon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O’zbekiston</a:t>
            </a:r>
            <a:r>
              <a:rPr lang="en-US" dirty="0" smtClean="0"/>
              <a:t> </a:t>
            </a:r>
            <a:r>
              <a:rPr lang="en-US" dirty="0" err="1" smtClean="0"/>
              <a:t>miqyosida</a:t>
            </a:r>
            <a:r>
              <a:rPr lang="en-US" dirty="0" smtClean="0"/>
              <a:t> </a:t>
            </a:r>
            <a:r>
              <a:rPr lang="en-US" dirty="0" err="1" smtClean="0"/>
              <a:t>avtomatlashtirilgan</a:t>
            </a:r>
            <a:r>
              <a:rPr lang="en-US" dirty="0" smtClean="0"/>
              <a:t> </a:t>
            </a:r>
            <a:r>
              <a:rPr lang="en-US" dirty="0" err="1" smtClean="0"/>
              <a:t>kutubxona</a:t>
            </a:r>
            <a:r>
              <a:rPr lang="en-US" dirty="0" smtClean="0"/>
              <a:t> </a:t>
            </a:r>
            <a:r>
              <a:rPr lang="en-US" dirty="0" err="1" smtClean="0"/>
              <a:t>tizimlarini</a:t>
            </a:r>
            <a:r>
              <a:rPr lang="en-US" dirty="0" smtClean="0"/>
              <a:t> </a:t>
            </a:r>
            <a:r>
              <a:rPr lang="en-US" dirty="0" err="1" smtClean="0"/>
              <a:t>o’rgatish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tahlil</a:t>
            </a:r>
            <a:r>
              <a:rPr lang="en-US" dirty="0" smtClean="0"/>
              <a:t> </a:t>
            </a:r>
            <a:r>
              <a:rPr lang="en-US" dirty="0" err="1" smtClean="0"/>
              <a:t>qilish</a:t>
            </a:r>
            <a:r>
              <a:rPr lang="en-US" dirty="0" smtClean="0"/>
              <a:t>;</a:t>
            </a:r>
          </a:p>
          <a:p>
            <a:pPr algn="just"/>
            <a:r>
              <a:rPr lang="en-US" dirty="0" err="1" smtClean="0"/>
              <a:t>O’zbekistonda</a:t>
            </a:r>
            <a:r>
              <a:rPr lang="en-US" dirty="0" smtClean="0"/>
              <a:t> online </a:t>
            </a:r>
            <a:r>
              <a:rPr lang="en-US" dirty="0" err="1" smtClean="0"/>
              <a:t>ochiq</a:t>
            </a:r>
            <a:r>
              <a:rPr lang="en-US" dirty="0" smtClean="0"/>
              <a:t> </a:t>
            </a:r>
            <a:r>
              <a:rPr lang="en-US" dirty="0" err="1" smtClean="0"/>
              <a:t>turdagi</a:t>
            </a:r>
            <a:r>
              <a:rPr lang="en-US" dirty="0" smtClean="0"/>
              <a:t> </a:t>
            </a:r>
            <a:r>
              <a:rPr lang="en-US" dirty="0" err="1" smtClean="0"/>
              <a:t>elektron</a:t>
            </a:r>
            <a:r>
              <a:rPr lang="en-US" dirty="0" smtClean="0"/>
              <a:t> </a:t>
            </a:r>
            <a:r>
              <a:rPr lang="en-US" dirty="0" err="1" smtClean="0"/>
              <a:t>katalog</a:t>
            </a:r>
            <a:r>
              <a:rPr lang="en-US" dirty="0" smtClean="0"/>
              <a:t> </a:t>
            </a:r>
            <a:r>
              <a:rPr lang="en-US" dirty="0" err="1" smtClean="0"/>
              <a:t>yaratish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Dolzarbligi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Hozirgi</a:t>
            </a:r>
            <a:r>
              <a:rPr lang="en-US" dirty="0" smtClean="0"/>
              <a:t> </a:t>
            </a:r>
            <a:r>
              <a:rPr lang="en-US" dirty="0" err="1" smtClean="0"/>
              <a:t>kunda</a:t>
            </a:r>
            <a:r>
              <a:rPr lang="en-US" dirty="0" smtClean="0"/>
              <a:t> </a:t>
            </a:r>
            <a:r>
              <a:rPr lang="en-US" dirty="0" err="1" smtClean="0"/>
              <a:t>O’zbekistonda</a:t>
            </a:r>
            <a:r>
              <a:rPr lang="en-US" dirty="0" smtClean="0"/>
              <a:t> </a:t>
            </a:r>
            <a:r>
              <a:rPr lang="en-US" dirty="0" err="1" smtClean="0"/>
              <a:t>uznel</a:t>
            </a:r>
            <a:r>
              <a:rPr lang="en-US" dirty="0" smtClean="0"/>
              <a:t> </a:t>
            </a:r>
            <a:r>
              <a:rPr lang="en-US" dirty="0" err="1" smtClean="0"/>
              <a:t>kabi</a:t>
            </a:r>
            <a:r>
              <a:rPr lang="en-US" dirty="0" smtClean="0"/>
              <a:t> online </a:t>
            </a:r>
            <a:r>
              <a:rPr lang="en-US" dirty="0" err="1" smtClean="0"/>
              <a:t>katalog</a:t>
            </a:r>
            <a:r>
              <a:rPr lang="en-US" dirty="0" smtClean="0"/>
              <a:t> </a:t>
            </a:r>
            <a:r>
              <a:rPr lang="en-US" dirty="0" err="1" smtClean="0"/>
              <a:t>mavjud</a:t>
            </a:r>
            <a:r>
              <a:rPr lang="en-US" dirty="0" smtClean="0"/>
              <a:t> </a:t>
            </a:r>
            <a:r>
              <a:rPr lang="en-US" dirty="0" err="1" smtClean="0"/>
              <a:t>bo’lishiga</a:t>
            </a:r>
            <a:r>
              <a:rPr lang="en-US" dirty="0" smtClean="0"/>
              <a:t> </a:t>
            </a:r>
            <a:r>
              <a:rPr lang="en-US" dirty="0" err="1" smtClean="0"/>
              <a:t>qaramay</a:t>
            </a:r>
            <a:r>
              <a:rPr lang="en-US" dirty="0" smtClean="0"/>
              <a:t> u </a:t>
            </a:r>
            <a:r>
              <a:rPr lang="en-US" dirty="0" err="1" smtClean="0"/>
              <a:t>yopiq</a:t>
            </a:r>
            <a:r>
              <a:rPr lang="en-US" dirty="0" smtClean="0"/>
              <a:t> </a:t>
            </a:r>
            <a:r>
              <a:rPr lang="en-US" dirty="0" err="1" smtClean="0"/>
              <a:t>turdagi</a:t>
            </a:r>
            <a:r>
              <a:rPr lang="en-US" dirty="0" smtClean="0"/>
              <a:t>  </a:t>
            </a:r>
            <a:r>
              <a:rPr lang="en-US" dirty="0" err="1" smtClean="0"/>
              <a:t>dasturiy</a:t>
            </a:r>
            <a:r>
              <a:rPr lang="en-US" dirty="0" smtClean="0"/>
              <a:t> </a:t>
            </a:r>
            <a:r>
              <a:rPr lang="en-US" dirty="0" err="1" smtClean="0"/>
              <a:t>ta’minot</a:t>
            </a:r>
            <a:r>
              <a:rPr lang="en-US" dirty="0" smtClean="0"/>
              <a:t> </a:t>
            </a:r>
            <a:r>
              <a:rPr lang="en-US" dirty="0" err="1" smtClean="0"/>
              <a:t>hisoblandi</a:t>
            </a:r>
            <a:r>
              <a:rPr lang="en-US" dirty="0"/>
              <a:t> </a:t>
            </a:r>
            <a:r>
              <a:rPr lang="en-US" dirty="0" err="1" smtClean="0"/>
              <a:t>shu</a:t>
            </a:r>
            <a:r>
              <a:rPr lang="en-US" dirty="0" smtClean="0"/>
              <a:t> </a:t>
            </a:r>
            <a:r>
              <a:rPr lang="en-US" dirty="0" err="1" smtClean="0"/>
              <a:t>sababdan</a:t>
            </a:r>
            <a:r>
              <a:rPr lang="en-US" dirty="0" smtClean="0"/>
              <a:t> </a:t>
            </a:r>
            <a:r>
              <a:rPr lang="en-US" dirty="0" err="1" smtClean="0"/>
              <a:t>uni</a:t>
            </a:r>
            <a:r>
              <a:rPr lang="en-US" dirty="0" smtClean="0"/>
              <a:t> </a:t>
            </a:r>
            <a:r>
              <a:rPr lang="en-US" dirty="0" err="1" smtClean="0"/>
              <a:t>o’rganish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ma’lumotlar</a:t>
            </a:r>
            <a:r>
              <a:rPr lang="en-US" dirty="0" smtClean="0"/>
              <a:t> </a:t>
            </a:r>
            <a:r>
              <a:rPr lang="en-US" dirty="0" err="1" smtClean="0"/>
              <a:t>kiritish</a:t>
            </a:r>
            <a:r>
              <a:rPr lang="en-US" dirty="0" smtClean="0"/>
              <a:t> </a:t>
            </a:r>
            <a:r>
              <a:rPr lang="en-US" dirty="0" err="1" smtClean="0"/>
              <a:t>cheklangan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Men </a:t>
            </a:r>
            <a:r>
              <a:rPr lang="en-US" dirty="0" err="1" smtClean="0"/>
              <a:t>yaratmoqchi</a:t>
            </a:r>
            <a:r>
              <a:rPr lang="en-US" dirty="0" smtClean="0"/>
              <a:t> </a:t>
            </a:r>
            <a:r>
              <a:rPr lang="en-US" dirty="0" err="1" smtClean="0"/>
              <a:t>bo’layotgan</a:t>
            </a:r>
            <a:r>
              <a:rPr lang="en-US" dirty="0" smtClean="0"/>
              <a:t> </a:t>
            </a:r>
            <a:r>
              <a:rPr lang="en-US" dirty="0" err="1" smtClean="0"/>
              <a:t>dasturiy</a:t>
            </a:r>
            <a:r>
              <a:rPr lang="en-US" dirty="0" smtClean="0"/>
              <a:t> </a:t>
            </a:r>
            <a:r>
              <a:rPr lang="en-US" dirty="0" err="1" smtClean="0"/>
              <a:t>ishlanma</a:t>
            </a:r>
            <a:r>
              <a:rPr lang="en-US" dirty="0" smtClean="0"/>
              <a:t> </a:t>
            </a:r>
            <a:r>
              <a:rPr lang="en-US" dirty="0" err="1" smtClean="0"/>
              <a:t>O’zbekistondagi</a:t>
            </a:r>
            <a:r>
              <a:rPr lang="en-US" dirty="0" smtClean="0"/>
              <a:t> </a:t>
            </a:r>
            <a:r>
              <a:rPr lang="en-US" dirty="0" err="1" smtClean="0"/>
              <a:t>ko’plab</a:t>
            </a:r>
            <a:r>
              <a:rPr lang="en-US" dirty="0" smtClean="0"/>
              <a:t> </a:t>
            </a:r>
            <a:r>
              <a:rPr lang="en-US" dirty="0" err="1" smtClean="0"/>
              <a:t>kutubxona</a:t>
            </a:r>
            <a:r>
              <a:rPr lang="en-US" dirty="0" smtClean="0"/>
              <a:t> </a:t>
            </a:r>
            <a:r>
              <a:rPr lang="en-US" dirty="0" err="1" smtClean="0"/>
              <a:t>muassasalari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r>
              <a:rPr lang="en-US" dirty="0" smtClean="0"/>
              <a:t> </a:t>
            </a:r>
            <a:r>
              <a:rPr lang="en-US" dirty="0" err="1" smtClean="0"/>
              <a:t>yagona</a:t>
            </a:r>
            <a:r>
              <a:rPr lang="en-US" dirty="0" smtClean="0"/>
              <a:t> online </a:t>
            </a:r>
            <a:r>
              <a:rPr lang="en-US" dirty="0" err="1" smtClean="0"/>
              <a:t>katalogdan</a:t>
            </a:r>
            <a:r>
              <a:rPr lang="en-US" dirty="0" smtClean="0"/>
              <a:t> </a:t>
            </a:r>
            <a:r>
              <a:rPr lang="en-US" dirty="0" err="1" smtClean="0"/>
              <a:t>foydalanish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ishlash</a:t>
            </a:r>
            <a:r>
              <a:rPr lang="en-US" dirty="0" smtClean="0"/>
              <a:t> </a:t>
            </a:r>
            <a:r>
              <a:rPr lang="en-US" dirty="0" err="1" smtClean="0"/>
              <a:t>imkoniyatini</a:t>
            </a:r>
            <a:r>
              <a:rPr lang="en-US" dirty="0" smtClean="0"/>
              <a:t> </a:t>
            </a:r>
            <a:r>
              <a:rPr lang="en-US" dirty="0" err="1" smtClean="0"/>
              <a:t>yaratadi</a:t>
            </a:r>
            <a:r>
              <a:rPr lang="en-US" dirty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Tizimni</a:t>
            </a:r>
            <a:r>
              <a:rPr lang="en-US" dirty="0" smtClean="0"/>
              <a:t> </a:t>
            </a:r>
            <a:r>
              <a:rPr lang="en-US" dirty="0" err="1" smtClean="0"/>
              <a:t>yaratishdan</a:t>
            </a:r>
            <a:r>
              <a:rPr lang="en-US" dirty="0" smtClean="0"/>
              <a:t> </a:t>
            </a:r>
            <a:r>
              <a:rPr lang="en-US" dirty="0" err="1" smtClean="0"/>
              <a:t>kutilayotgan</a:t>
            </a:r>
            <a:r>
              <a:rPr lang="en-US" dirty="0" smtClean="0"/>
              <a:t> </a:t>
            </a:r>
            <a:r>
              <a:rPr lang="en-US" dirty="0" err="1" smtClean="0"/>
              <a:t>texnik-iqtisodiy</a:t>
            </a:r>
            <a:r>
              <a:rPr lang="en-US" dirty="0" smtClean="0"/>
              <a:t> </a:t>
            </a:r>
            <a:r>
              <a:rPr lang="en-US" dirty="0" err="1" smtClean="0"/>
              <a:t>natijalar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Yagona</a:t>
            </a:r>
            <a:r>
              <a:rPr lang="en-US" dirty="0" smtClean="0"/>
              <a:t> </a:t>
            </a:r>
            <a:r>
              <a:rPr lang="en-US" dirty="0" err="1" smtClean="0"/>
              <a:t>elektron</a:t>
            </a:r>
            <a:r>
              <a:rPr lang="en-US" dirty="0" smtClean="0"/>
              <a:t> </a:t>
            </a:r>
            <a:r>
              <a:rPr lang="en-US" dirty="0" err="1" smtClean="0"/>
              <a:t>kutubxona</a:t>
            </a:r>
            <a:r>
              <a:rPr lang="en-US" dirty="0" smtClean="0"/>
              <a:t> </a:t>
            </a:r>
            <a:r>
              <a:rPr lang="en-US" dirty="0" err="1" smtClean="0"/>
              <a:t>yaratish</a:t>
            </a:r>
            <a:r>
              <a:rPr lang="en-US" dirty="0" smtClean="0"/>
              <a:t>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kichik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yirik</a:t>
            </a:r>
            <a:r>
              <a:rPr lang="en-US" dirty="0" smtClean="0"/>
              <a:t> </a:t>
            </a:r>
            <a:r>
              <a:rPr lang="en-US" dirty="0" err="1" smtClean="0"/>
              <a:t>kutubxonalar</a:t>
            </a:r>
            <a:r>
              <a:rPr lang="en-US" dirty="0" smtClean="0"/>
              <a:t> </a:t>
            </a:r>
            <a:r>
              <a:rPr lang="en-US" dirty="0" err="1" smtClean="0"/>
              <a:t>o’rtasida</a:t>
            </a:r>
            <a:r>
              <a:rPr lang="en-US" dirty="0" smtClean="0"/>
              <a:t> </a:t>
            </a:r>
            <a:r>
              <a:rPr lang="en-US" dirty="0" err="1" smtClean="0"/>
              <a:t>aloqa</a:t>
            </a:r>
            <a:r>
              <a:rPr lang="en-US" dirty="0" smtClean="0"/>
              <a:t> </a:t>
            </a:r>
            <a:r>
              <a:rPr lang="en-US" dirty="0" err="1" smtClean="0"/>
              <a:t>o’rnatish</a:t>
            </a:r>
            <a:endParaRPr lang="en-US" dirty="0" smtClean="0"/>
          </a:p>
          <a:p>
            <a:r>
              <a:rPr lang="en-US" dirty="0" err="1" smtClean="0"/>
              <a:t>Foydalanuvchilar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tashkilotlar</a:t>
            </a:r>
            <a:r>
              <a:rPr lang="en-US" dirty="0" smtClean="0"/>
              <a:t> </a:t>
            </a:r>
            <a:r>
              <a:rPr lang="en-US" dirty="0" err="1" smtClean="0"/>
              <a:t>mablag’lari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vaqtini</a:t>
            </a:r>
            <a:r>
              <a:rPr lang="en-US" dirty="0" smtClean="0"/>
              <a:t> </a:t>
            </a:r>
            <a:r>
              <a:rPr lang="en-US" dirty="0" err="1" smtClean="0"/>
              <a:t>tejash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Axborot</a:t>
            </a:r>
            <a:r>
              <a:rPr lang="en-US" dirty="0" smtClean="0"/>
              <a:t> </a:t>
            </a:r>
            <a:r>
              <a:rPr lang="en-US" dirty="0" err="1" smtClean="0"/>
              <a:t>modeli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BMI </a:t>
            </a:r>
            <a:r>
              <a:rPr lang="en-US" dirty="0" err="1" smtClean="0"/>
              <a:t>ning</a:t>
            </a:r>
            <a:r>
              <a:rPr lang="en-US" dirty="0" smtClean="0"/>
              <a:t> </a:t>
            </a:r>
            <a:r>
              <a:rPr lang="en-US" dirty="0" err="1" smtClean="0"/>
              <a:t>amaliy</a:t>
            </a:r>
            <a:r>
              <a:rPr lang="en-US" dirty="0" smtClean="0"/>
              <a:t> </a:t>
            </a:r>
            <a:r>
              <a:rPr lang="en-US" dirty="0" err="1" smtClean="0"/>
              <a:t>qismini</a:t>
            </a:r>
            <a:r>
              <a:rPr lang="en-US" dirty="0" smtClean="0"/>
              <a:t> </a:t>
            </a:r>
            <a:r>
              <a:rPr lang="en-US" dirty="0" err="1" smtClean="0"/>
              <a:t>yaratishda</a:t>
            </a:r>
            <a:r>
              <a:rPr lang="en-US" dirty="0" smtClean="0"/>
              <a:t> </a:t>
            </a:r>
            <a:r>
              <a:rPr lang="en-US" dirty="0" err="1" smtClean="0"/>
              <a:t>kerak</a:t>
            </a:r>
            <a:r>
              <a:rPr lang="en-US" dirty="0" smtClean="0"/>
              <a:t>       </a:t>
            </a:r>
            <a:r>
              <a:rPr lang="en-US" dirty="0" err="1" smtClean="0"/>
              <a:t>bo’ladigan</a:t>
            </a:r>
            <a:r>
              <a:rPr lang="en-US" dirty="0" smtClean="0"/>
              <a:t> </a:t>
            </a:r>
            <a:r>
              <a:rPr lang="en-US" dirty="0" err="1" smtClean="0"/>
              <a:t>vositalar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Ma’lumotlar</a:t>
            </a:r>
            <a:r>
              <a:rPr lang="en-US" dirty="0" smtClean="0"/>
              <a:t> </a:t>
            </a:r>
            <a:r>
              <a:rPr lang="en-US" dirty="0" err="1" smtClean="0"/>
              <a:t>ombori</a:t>
            </a:r>
            <a:r>
              <a:rPr lang="en-US" dirty="0" smtClean="0"/>
              <a:t> (</a:t>
            </a:r>
            <a:r>
              <a:rPr lang="en-US" dirty="0" err="1" smtClean="0"/>
              <a:t>Postgres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Server (Apollo, </a:t>
            </a:r>
            <a:r>
              <a:rPr lang="en-US" dirty="0" err="1" smtClean="0"/>
              <a:t>Graphql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Saytning</a:t>
            </a:r>
            <a:r>
              <a:rPr lang="en-US" dirty="0" smtClean="0"/>
              <a:t> </a:t>
            </a:r>
            <a:r>
              <a:rPr lang="en-US" dirty="0" err="1" smtClean="0"/>
              <a:t>tashqi</a:t>
            </a:r>
            <a:r>
              <a:rPr lang="en-US" dirty="0" smtClean="0"/>
              <a:t> </a:t>
            </a:r>
            <a:r>
              <a:rPr lang="en-US" dirty="0" err="1" smtClean="0"/>
              <a:t>ko’rinishini</a:t>
            </a:r>
            <a:r>
              <a:rPr lang="en-US" dirty="0" smtClean="0"/>
              <a:t> </a:t>
            </a:r>
            <a:r>
              <a:rPr lang="en-US" dirty="0" err="1" smtClean="0"/>
              <a:t>ta’minlab</a:t>
            </a:r>
            <a:r>
              <a:rPr lang="en-US" dirty="0" smtClean="0"/>
              <a:t> </a:t>
            </a:r>
            <a:r>
              <a:rPr lang="en-US" dirty="0" err="1" smtClean="0"/>
              <a:t>beruvchi</a:t>
            </a:r>
            <a:r>
              <a:rPr lang="en-US" dirty="0" smtClean="0"/>
              <a:t> </a:t>
            </a:r>
            <a:r>
              <a:rPr lang="en-US" dirty="0" err="1" smtClean="0"/>
              <a:t>dasturiy</a:t>
            </a:r>
            <a:r>
              <a:rPr lang="en-US" dirty="0" smtClean="0"/>
              <a:t> </a:t>
            </a:r>
            <a:r>
              <a:rPr lang="en-US" dirty="0" err="1" smtClean="0"/>
              <a:t>ta’minot</a:t>
            </a:r>
            <a:r>
              <a:rPr lang="en-US" dirty="0" smtClean="0"/>
              <a:t> </a:t>
            </a:r>
            <a:r>
              <a:rPr lang="en-US" dirty="0" err="1" smtClean="0"/>
              <a:t>vositalari</a:t>
            </a:r>
            <a:r>
              <a:rPr lang="en-US" dirty="0" smtClean="0"/>
              <a:t>(React)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Tizim</a:t>
            </a:r>
            <a:r>
              <a:rPr lang="en-US" dirty="0" smtClean="0"/>
              <a:t> </a:t>
            </a:r>
            <a:r>
              <a:rPr lang="en-US" dirty="0" err="1" smtClean="0"/>
              <a:t>qayerga</a:t>
            </a:r>
            <a:r>
              <a:rPr lang="en-US" dirty="0" smtClean="0"/>
              <a:t> </a:t>
            </a:r>
            <a:r>
              <a:rPr lang="en-US" dirty="0" err="1" smtClean="0"/>
              <a:t>joriy</a:t>
            </a:r>
            <a:r>
              <a:rPr lang="en-US" dirty="0" smtClean="0"/>
              <a:t> </a:t>
            </a:r>
            <a:r>
              <a:rPr lang="en-US" dirty="0" err="1" smtClean="0"/>
              <a:t>qilinadi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Tizim</a:t>
            </a:r>
            <a:r>
              <a:rPr lang="en-US" dirty="0" smtClean="0"/>
              <a:t> online </a:t>
            </a:r>
            <a:r>
              <a:rPr lang="en-US" dirty="0" err="1" smtClean="0"/>
              <a:t>ravishda</a:t>
            </a:r>
            <a:r>
              <a:rPr lang="en-US" dirty="0" smtClean="0"/>
              <a:t> </a:t>
            </a:r>
            <a:r>
              <a:rPr lang="en-US" dirty="0" err="1" smtClean="0"/>
              <a:t>ishlatish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r>
              <a:rPr lang="en-US" dirty="0" smtClean="0"/>
              <a:t> internet </a:t>
            </a:r>
            <a:r>
              <a:rPr lang="en-US" dirty="0" err="1" smtClean="0"/>
              <a:t>tarmog’iga</a:t>
            </a:r>
            <a:r>
              <a:rPr lang="en-US" dirty="0" smtClean="0"/>
              <a:t> </a:t>
            </a:r>
            <a:r>
              <a:rPr lang="en-US" dirty="0" err="1" smtClean="0"/>
              <a:t>o’rnatiladi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shu</a:t>
            </a:r>
            <a:r>
              <a:rPr lang="en-US" dirty="0" smtClean="0"/>
              <a:t> </a:t>
            </a:r>
            <a:r>
              <a:rPr lang="en-US" dirty="0" err="1" smtClean="0"/>
              <a:t>orqali</a:t>
            </a:r>
            <a:r>
              <a:rPr lang="en-US" dirty="0" smtClean="0"/>
              <a:t> </a:t>
            </a:r>
            <a:r>
              <a:rPr lang="en-US" dirty="0" err="1" smtClean="0"/>
              <a:t>butun</a:t>
            </a:r>
            <a:r>
              <a:rPr lang="en-US" dirty="0" smtClean="0"/>
              <a:t> </a:t>
            </a:r>
            <a:r>
              <a:rPr lang="en-US" dirty="0" err="1" smtClean="0"/>
              <a:t>O’zbekiston</a:t>
            </a:r>
            <a:r>
              <a:rPr lang="en-US" dirty="0" smtClean="0"/>
              <a:t> </a:t>
            </a:r>
            <a:r>
              <a:rPr lang="en-US" dirty="0" err="1" smtClean="0"/>
              <a:t>bo’ylab</a:t>
            </a:r>
            <a:r>
              <a:rPr lang="en-US" dirty="0" smtClean="0"/>
              <a:t> </a:t>
            </a:r>
            <a:r>
              <a:rPr lang="en-US" dirty="0" err="1" smtClean="0"/>
              <a:t>ishlatilishiga</a:t>
            </a:r>
            <a:r>
              <a:rPr lang="en-US" dirty="0" smtClean="0"/>
              <a:t> </a:t>
            </a:r>
            <a:r>
              <a:rPr lang="en-US" dirty="0" err="1" smtClean="0"/>
              <a:t>imkoniyat</a:t>
            </a:r>
            <a:r>
              <a:rPr lang="en-US" dirty="0" smtClean="0"/>
              <a:t> </a:t>
            </a:r>
            <a:r>
              <a:rPr lang="en-US" dirty="0" err="1" smtClean="0"/>
              <a:t>yaratiladi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177</Words>
  <Application>Microsoft Office PowerPoint</Application>
  <PresentationFormat>Экран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Open software packages for library process automation</vt:lpstr>
      <vt:lpstr>BMI ning maqsadi:</vt:lpstr>
      <vt:lpstr>Vazifasi</vt:lpstr>
      <vt:lpstr>Dolzarbligi</vt:lpstr>
      <vt:lpstr>Tizimni yaratishdan kutilayotgan texnik-iqtisodiy natijalar</vt:lpstr>
      <vt:lpstr>Axborot modeli</vt:lpstr>
      <vt:lpstr>BMI ning amaliy qismini yaratishda kerak       bo’ladigan vositalar:</vt:lpstr>
      <vt:lpstr>Tizim qayerga joriy qilinadi?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software packages for library process automation</dc:title>
  <dc:creator>hp</dc:creator>
  <cp:lastModifiedBy>hp</cp:lastModifiedBy>
  <cp:revision>6</cp:revision>
  <dcterms:created xsi:type="dcterms:W3CDTF">2020-12-17T09:23:35Z</dcterms:created>
  <dcterms:modified xsi:type="dcterms:W3CDTF">2020-12-17T10:19:23Z</dcterms:modified>
</cp:coreProperties>
</file>