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308" r:id="rId2"/>
    <p:sldId id="329" r:id="rId3"/>
    <p:sldId id="328" r:id="rId4"/>
    <p:sldId id="280" r:id="rId5"/>
  </p:sldIdLst>
  <p:sldSz cx="9144000" cy="6858000" type="screen4x3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" initials="R" lastIdx="4" clrIdx="0">
    <p:extLst>
      <p:ext uri="{19B8F6BF-5375-455C-9EA6-DF929625EA0E}">
        <p15:presenceInfo xmlns:p15="http://schemas.microsoft.com/office/powerpoint/2012/main" userId="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56" autoAdjust="0"/>
  </p:normalViewPr>
  <p:slideViewPr>
    <p:cSldViewPr>
      <p:cViewPr varScale="1">
        <p:scale>
          <a:sx n="114" d="100"/>
          <a:sy n="114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8BA5DDAD-591B-4217-B96A-323B84A14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7525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37" tIns="46269" rIns="92537" bIns="462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2" y="3271879"/>
            <a:ext cx="8016239" cy="3099673"/>
          </a:xfrm>
          <a:prstGeom prst="rect">
            <a:avLst/>
          </a:prstGeom>
        </p:spPr>
        <p:txBody>
          <a:bodyPr vert="horz" lIns="92537" tIns="46269" rIns="92537" bIns="462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C1A58231-9198-4C99-9FBD-A70F6638D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7B5DD1-8471-336A-4EF8-75FBDCD7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6:notes">
            <a:extLst>
              <a:ext uri="{FF2B5EF4-FFF2-40B4-BE49-F238E27FC236}">
                <a16:creationId xmlns:a16="http://schemas.microsoft.com/office/drawing/2014/main" id="{29A379CC-D085-53BC-D51A-4DB1E0D4B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6:notes">
            <a:extLst>
              <a:ext uri="{FF2B5EF4-FFF2-40B4-BE49-F238E27FC236}">
                <a16:creationId xmlns:a16="http://schemas.microsoft.com/office/drawing/2014/main" id="{9600E5BF-035D-A225-012D-97D350CC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72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2F11-2E8B-EDD4-CA22-68842606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EE785-52E5-C538-48A9-35D42AFA9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63DA2-4BF5-30CF-DCA7-4D535F36E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0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CB2-B06E-F213-6555-6A278C65A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D9145-0E59-EDBA-F2F8-08979A65E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E7132-DAD3-2E21-CFB3-23683F0F6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79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26D9-A5A6-41AF-8A00-46949A839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E5AD-F248-A39E-A902-15E101299685}"/>
              </a:ext>
            </a:extLst>
          </p:cNvPr>
          <p:cNvSpPr txBox="1"/>
          <p:nvPr userDrawn="1"/>
        </p:nvSpPr>
        <p:spPr>
          <a:xfrm>
            <a:off x="323528" y="404668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2626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894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637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ide images">
  <p:cSld name="2 wide imag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>
            <a:spLocks noGrp="1"/>
          </p:cNvSpPr>
          <p:nvPr>
            <p:ph type="pic" idx="2"/>
          </p:nvPr>
        </p:nvSpPr>
        <p:spPr>
          <a:xfrm>
            <a:off x="1" y="3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65"/>
          <p:cNvSpPr>
            <a:spLocks noGrp="1"/>
          </p:cNvSpPr>
          <p:nvPr>
            <p:ph type="pic" idx="3"/>
          </p:nvPr>
        </p:nvSpPr>
        <p:spPr>
          <a:xfrm>
            <a:off x="1" y="3428474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1"/>
          </p:nvPr>
        </p:nvSpPr>
        <p:spPr>
          <a:xfrm>
            <a:off x="971550" y="2180503"/>
            <a:ext cx="7200900" cy="2496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1511301" y="2442643"/>
            <a:ext cx="205263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4"/>
          </p:nvPr>
        </p:nvSpPr>
        <p:spPr>
          <a:xfrm>
            <a:off x="3851032" y="2442643"/>
            <a:ext cx="342606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0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4"/>
          <p:cNvSpPr txBox="1">
            <a:spLocks noGrp="1"/>
          </p:cNvSpPr>
          <p:nvPr>
            <p:ph type="title"/>
          </p:nvPr>
        </p:nvSpPr>
        <p:spPr>
          <a:xfrm>
            <a:off x="971550" y="2233126"/>
            <a:ext cx="2927350" cy="151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4"/>
          <p:cNvSpPr txBox="1">
            <a:spLocks noGrp="1"/>
          </p:cNvSpPr>
          <p:nvPr>
            <p:ph type="ftr" idx="11"/>
          </p:nvPr>
        </p:nvSpPr>
        <p:spPr>
          <a:xfrm>
            <a:off x="5584825" y="6411943"/>
            <a:ext cx="3390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sldNum" idx="12"/>
          </p:nvPr>
        </p:nvSpPr>
        <p:spPr>
          <a:xfrm>
            <a:off x="7632702" y="5919161"/>
            <a:ext cx="1355725" cy="67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1"/>
          </p:nvPr>
        </p:nvSpPr>
        <p:spPr>
          <a:xfrm>
            <a:off x="4140201" y="3151145"/>
            <a:ext cx="3492500" cy="243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oogle Shape;1506;p7" descr="garis umy.png">
            <a:extLst>
              <a:ext uri="{FF2B5EF4-FFF2-40B4-BE49-F238E27FC236}">
                <a16:creationId xmlns:a16="http://schemas.microsoft.com/office/drawing/2014/main" id="{615F3C01-FE73-434B-FC87-E8B5AE58A2F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328154"/>
            <a:ext cx="9219780" cy="84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1105A2-EB00-1FA6-3BCB-48E6A2D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0B642E-521E-BF3A-66BF-435194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426" y="6520264"/>
            <a:ext cx="486054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E78C07-5CC6-FCF0-9222-6210219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235" y="6520264"/>
            <a:ext cx="1687910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0575658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64B5-F98D-E9B3-855D-A54BAC3A78E4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FF06561-8D9B-2B95-AB00-BA5A70E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8424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506;p7" descr="garis umy.png">
            <a:extLst>
              <a:ext uri="{FF2B5EF4-FFF2-40B4-BE49-F238E27FC236}">
                <a16:creationId xmlns:a16="http://schemas.microsoft.com/office/drawing/2014/main" id="{FEAEB789-AC1B-CBC4-2C0B-E90D79EC63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248973"/>
            <a:ext cx="9219780" cy="996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68239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5AFE4-498D-EBC2-2A73-6DEA7F77DC84}"/>
              </a:ext>
            </a:extLst>
          </p:cNvPr>
          <p:cNvSpPr txBox="1"/>
          <p:nvPr userDrawn="1"/>
        </p:nvSpPr>
        <p:spPr>
          <a:xfrm>
            <a:off x="323528" y="404668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702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2693-A680-8745-CB89-D3D08F6DC4AC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238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6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01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93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689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49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F70D6-D57B-5A7B-E208-8C7C54E6E097}"/>
              </a:ext>
            </a:extLst>
          </p:cNvPr>
          <p:cNvSpPr txBox="1"/>
          <p:nvPr userDrawn="1"/>
        </p:nvSpPr>
        <p:spPr>
          <a:xfrm>
            <a:off x="6553200" y="6363332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Versi : 01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72A01-ED0B-8FC6-5FF1-84A5BBECE4B3}"/>
              </a:ext>
            </a:extLst>
          </p:cNvPr>
          <p:cNvSpPr txBox="1"/>
          <p:nvPr userDrawn="1"/>
        </p:nvSpPr>
        <p:spPr>
          <a:xfrm>
            <a:off x="323528" y="404668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74" r:id="rId14"/>
    <p:sldLayoutId id="2147483664" r:id="rId15"/>
  </p:sldLayoutIdLst>
  <p:transition spd="slow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>
          <a:extLst>
            <a:ext uri="{FF2B5EF4-FFF2-40B4-BE49-F238E27FC236}">
              <a16:creationId xmlns:a16="http://schemas.microsoft.com/office/drawing/2014/main" id="{D616C0F7-4152-5A5D-9556-73BD9B69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6">
            <a:extLst>
              <a:ext uri="{FF2B5EF4-FFF2-40B4-BE49-F238E27FC236}">
                <a16:creationId xmlns:a16="http://schemas.microsoft.com/office/drawing/2014/main" id="{958DDC77-D723-D2FE-5177-B1974C4E9E5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1523998" y="529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2" name="Google Shape;1622;p16">
            <a:extLst>
              <a:ext uri="{FF2B5EF4-FFF2-40B4-BE49-F238E27FC236}">
                <a16:creationId xmlns:a16="http://schemas.microsoft.com/office/drawing/2014/main" id="{C0E895E2-B073-536A-CDFE-E8FE5DB8133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523998" y="3428471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4" name="Google Shape;1624;p16">
            <a:extLst>
              <a:ext uri="{FF2B5EF4-FFF2-40B4-BE49-F238E27FC236}">
                <a16:creationId xmlns:a16="http://schemas.microsoft.com/office/drawing/2014/main" id="{16C8EE71-0CE8-6EE9-0D9E-0455F0B5B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8600" y="2180701"/>
            <a:ext cx="9601200" cy="2496609"/>
          </a:xfrm>
          <a:prstGeom prst="rect">
            <a:avLst/>
          </a:prstGeom>
          <a:solidFill>
            <a:srgbClr val="0C3920"/>
          </a:solidFill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1625" name="Google Shape;1625;p16">
            <a:extLst>
              <a:ext uri="{FF2B5EF4-FFF2-40B4-BE49-F238E27FC236}">
                <a16:creationId xmlns:a16="http://schemas.microsoft.com/office/drawing/2014/main" id="{CF52A6D3-B097-A1B5-B4FC-ECEEC1669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072" y="2442796"/>
            <a:ext cx="8215611" cy="197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algn="ctr"/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1627" name="Google Shape;1627;p16" descr="garis umy.png">
            <a:extLst>
              <a:ext uri="{FF2B5EF4-FFF2-40B4-BE49-F238E27FC236}">
                <a16:creationId xmlns:a16="http://schemas.microsoft.com/office/drawing/2014/main" id="{309871C5-C3B2-E6C7-767A-AA86027500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1688" y="6328346"/>
            <a:ext cx="12363235" cy="85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E753F-D442-FF53-C871-B180D7EF74F5}"/>
              </a:ext>
            </a:extLst>
          </p:cNvPr>
          <p:cNvSpPr txBox="1"/>
          <p:nvPr/>
        </p:nvSpPr>
        <p:spPr>
          <a:xfrm>
            <a:off x="1508913" y="1218072"/>
            <a:ext cx="6179929" cy="58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Program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Studi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Teknologi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Informasi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,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Fakultas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Teknik</a:t>
            </a:r>
          </a:p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Universitas Muhammadiyah Yogyakarta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3D65-8E29-1E04-509A-BEB6C8B29D04}"/>
              </a:ext>
            </a:extLst>
          </p:cNvPr>
          <p:cNvSpPr txBox="1"/>
          <p:nvPr/>
        </p:nvSpPr>
        <p:spPr>
          <a:xfrm>
            <a:off x="1499527" y="5101229"/>
            <a:ext cx="6179929" cy="25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58"/>
              </a:lnSpc>
            </a:pP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Dosen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: Muhammad Abdul Haq, </a:t>
            </a: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S.Tr.T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., M.Eng.</a:t>
            </a:r>
          </a:p>
        </p:txBody>
      </p:sp>
    </p:spTree>
    <p:extLst>
      <p:ext uri="{BB962C8B-B14F-4D97-AF65-F5344CB8AC3E}">
        <p14:creationId xmlns:p14="http://schemas.microsoft.com/office/powerpoint/2010/main" val="12935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A976-6DE6-E1C7-960C-B2DE3591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A7A352D8-12D0-4C6F-23B1-BD1CEA52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6468AC-3D85-AC16-266C-766B55F9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8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45715-4155-96CF-A612-2633A36C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3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Google Shape;46;p13">
            <a:extLst>
              <a:ext uri="{FF2B5EF4-FFF2-40B4-BE49-F238E27FC236}">
                <a16:creationId xmlns:a16="http://schemas.microsoft.com/office/drawing/2014/main" id="{C470AB12-9E36-E38F-313D-B8366603B6BE}"/>
              </a:ext>
            </a:extLst>
          </p:cNvPr>
          <p:cNvSpPr/>
          <p:nvPr/>
        </p:nvSpPr>
        <p:spPr>
          <a:xfrm>
            <a:off x="0" y="2043572"/>
            <a:ext cx="6096000" cy="2770859"/>
          </a:xfrm>
          <a:prstGeom prst="rect">
            <a:avLst/>
          </a:prstGeom>
          <a:gradFill flip="none" rotWithShape="1">
            <a:gsLst>
              <a:gs pos="0">
                <a:srgbClr val="2D6029"/>
              </a:gs>
              <a:gs pos="47000">
                <a:srgbClr val="2D6029">
                  <a:tint val="44500"/>
                  <a:satMod val="160000"/>
                </a:srgbClr>
              </a:gs>
              <a:gs pos="86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60950" tIns="30467" rIns="60950" bIns="30467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CB9D059-9275-973A-BD68-910298D3804F}"/>
              </a:ext>
            </a:extLst>
          </p:cNvPr>
          <p:cNvSpPr txBox="1"/>
          <p:nvPr/>
        </p:nvSpPr>
        <p:spPr>
          <a:xfrm>
            <a:off x="3530895" y="3982322"/>
            <a:ext cx="5130215" cy="1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7"/>
              </a:lnSpc>
            </a:pPr>
            <a:endParaRPr lang="en-US" sz="1133" dirty="0">
              <a:solidFill>
                <a:srgbClr val="1F264D"/>
              </a:solidFill>
              <a:latin typeface="DM Sans" pitchFamily="2" charset="0"/>
              <a:ea typeface="DM Sans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5631CC7-87F5-D2F6-67B5-E8C188EA98FE}"/>
              </a:ext>
            </a:extLst>
          </p:cNvPr>
          <p:cNvSpPr txBox="1"/>
          <p:nvPr/>
        </p:nvSpPr>
        <p:spPr>
          <a:xfrm>
            <a:off x="395538" y="2321005"/>
            <a:ext cx="8352929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1F264D"/>
                </a:solidFill>
                <a:latin typeface="DM Sans"/>
              </a:rPr>
              <a:t>“You are the detective of your own body and I'm just here to help you find the map.” </a:t>
            </a:r>
            <a:r>
              <a:rPr lang="en-US" sz="1600" i="1" dirty="0">
                <a:solidFill>
                  <a:srgbClr val="1F264D"/>
                </a:solidFill>
                <a:latin typeface="DM Sans"/>
              </a:rPr>
              <a:t>— Lindsey Vestal</a:t>
            </a:r>
            <a:endParaRPr lang="en-US" sz="4400" i="1" dirty="0">
              <a:solidFill>
                <a:srgbClr val="1F264D"/>
              </a:solidFill>
              <a:latin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10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B87-6D6C-75C4-67B5-BDFF134CE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A13A26EC-E2F3-FCB7-772F-C83BA991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Contact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B9EE8-076D-736C-AE10-EB51766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8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6700D-8203-C264-5113-17C3B1FD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3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DEB3F-5AA0-74E9-82B9-867A83CB705E}"/>
              </a:ext>
            </a:extLst>
          </p:cNvPr>
          <p:cNvSpPr txBox="1"/>
          <p:nvPr/>
        </p:nvSpPr>
        <p:spPr>
          <a:xfrm>
            <a:off x="2285999" y="54045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https://muhabdulhaq.github.io/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73ECD-93D6-5104-7B9F-65A364FD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73" y="2047682"/>
            <a:ext cx="273405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5"/>
          <p:cNvSpPr txBox="1">
            <a:spLocks noGrp="1"/>
          </p:cNvSpPr>
          <p:nvPr>
            <p:ph type="title"/>
          </p:nvPr>
        </p:nvSpPr>
        <p:spPr>
          <a:xfrm>
            <a:off x="-228599" y="2233314"/>
            <a:ext cx="3903133" cy="1518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b" anchorCtr="0">
            <a:normAutofit/>
          </a:bodyPr>
          <a:lstStyle/>
          <a:p>
            <a:r>
              <a:rPr lang="en-US" dirty="0"/>
              <a:t>Any Question ?</a:t>
            </a:r>
            <a:endParaRPr dirty="0"/>
          </a:p>
        </p:txBody>
      </p:sp>
      <p:sp>
        <p:nvSpPr>
          <p:cNvPr id="1763" name="Google Shape;1763;p25"/>
          <p:cNvSpPr txBox="1">
            <a:spLocks noGrp="1"/>
          </p:cNvSpPr>
          <p:nvPr>
            <p:ph type="body" idx="1"/>
          </p:nvPr>
        </p:nvSpPr>
        <p:spPr>
          <a:xfrm>
            <a:off x="3996268" y="3151188"/>
            <a:ext cx="4656666" cy="24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t" anchorCtr="0">
            <a:normAutofit/>
          </a:bodyPr>
          <a:lstStyle/>
          <a:p>
            <a:pPr marL="0" indent="0"/>
            <a:endParaRPr dirty="0"/>
          </a:p>
        </p:txBody>
      </p:sp>
      <p:pic>
        <p:nvPicPr>
          <p:cNvPr id="1764" name="Google Shape;1764;p25" descr="garis u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520" y="6321758"/>
            <a:ext cx="9252520" cy="85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0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0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11599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11599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Q3QTRDQiIvPg0KCQk8dWljb2xvciBuYW1lPSJnbG93IiB2YWx1ZT0iMHgzNUQzMzQiLz4NCgkJPHVpY29sb3IgbmFtZT0idGV4dCIgdmFsdWU9IjB4RkZGRkZGIi8+DQoJCTx1aWNvbG9yIG5hbWU9ImxpZ2h0IiB2YWx1ZT0iMHgxRjY2OEYiLz4NCgkJPHVpY29sb3IgbmFtZT0ic2hhZG93IiB2YWx1ZT0iMHgwMDAwMDAiLz4NCgkJPHVpY29sb3IgbmFtZT0iYmFja2dyb3VuZCIgdmFsdWU9IjB4NDY5QUE5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mplate dj 2010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0&quot;/&gt;&lt;property id=&quot;20181&quot; value=&quot;0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G:\laptop nebeng\gambar\&quot;/&gt;&lt;property id=&quot;20224&quot; value=&quot;D:\template ppt\template darmajaya\flash template&quot;/&gt;&lt;property id=&quot;20250&quot; value=&quot;0&quot;/&gt;&lt;property id=&quot;20251&quot; value=&quot;0&quot;/&gt;&lt;property id=&quot;20259&quot; value=&quot;1&quot;/&gt;&lt;object type=&quot;2&quot; unique_id=&quot;11561&quot;&gt;&lt;object type=&quot;3&quot; unique_id=&quot;11562&quot;&gt;&lt;property id=&quot;20148&quot; value=&quot;5&quot;/&gt;&lt;property id=&quot;20300&quot; value=&quot;Slide 1 - &amp;quot;Sub title …………….&amp;quot;&quot;/&gt;&lt;property id=&quot;20307&quot; value=&quot;256&quot;/&gt;&lt;property id=&quot;20309&quot; value=&quot;-1&quot;/&gt;&lt;/object&gt;&lt;object type=&quot;3&quot; unique_id=&quot;11563&quot;&gt;&lt;property id=&quot;20148&quot; value=&quot;5&quot;/&gt;&lt;property id=&quot;20300&quot; value=&quot;Slide 2 - &amp;quot;Introducing Template dj 2010&amp;quot;&quot;/&gt;&lt;property id=&quot;20307&quot; value=&quot;258&quot;/&gt;&lt;property id=&quot;20309&quot; value=&quot;-1&quot;/&gt;&lt;/object&gt;&lt;object type=&quot;3&quot; unique_id=&quot;11564&quot;&gt;&lt;property id=&quot;20148&quot; value=&quot;5&quot;/&gt;&lt;property id=&quot;20300&quot; value=&quot;Slide 3&quot;/&gt;&lt;property id=&quot;20307&quot; value=&quot;259&quot;/&gt;&lt;property id=&quot;20309&quot; value=&quot;-1&quot;/&gt;&lt;/object&gt;&lt;object type=&quot;3&quot; unique_id=&quot;11565&quot;&gt;&lt;property id=&quot;20148&quot; value=&quot;5&quot;/&gt;&lt;property id=&quot;20300&quot; value=&quot;Slide 4&quot;/&gt;&lt;property id=&quot;20307&quot; value=&quot;260&quot;/&gt;&lt;property id=&quot;20309&quot; value=&quot;-1&quot;/&gt;&lt;/object&gt;&lt;object type=&quot;3&quot; unique_id=&quot;11566&quot;&gt;&lt;property id=&quot;20148&quot; value=&quot;5&quot;/&gt;&lt;property id=&quot;20300&quot; value=&quot;Slide 5&quot;/&gt;&lt;property id=&quot;20307&quot; value=&quot;261&quot;/&gt;&lt;property id=&quot;20309&quot; value=&quot;-1&quot;/&gt;&lt;/object&gt;&lt;object type=&quot;3&quot; unique_id=&quot;11567&quot;&gt;&lt;property id=&quot;20148&quot; value=&quot;5&quot;/&gt;&lt;property id=&quot;20300&quot; value=&quot;Slide 6 - &amp;quot;Quick Styles&amp;quot;&quot;/&gt;&lt;property id=&quot;20307&quot; value=&quot;262&quot;/&gt;&lt;property id=&quot;20309&quot; value=&quot;-1&quot;/&gt;&lt;/object&gt;&lt;object type=&quot;3&quot; unique_id=&quot;11568&quot;&gt;&lt;property id=&quot;20148&quot; value=&quot;5&quot;/&gt;&lt;property id=&quot;20300&quot; value=&quot;Slide 7 - &amp;quot;PowerPoint 2007&amp;quot;&quot;/&gt;&lt;property id=&quot;20307&quot; value=&quot;263&quot;/&gt;&lt;property id=&quot;20309&quot; value=&quot;-1&quot;/&gt;&lt;/object&gt;&lt;object type=&quot;3&quot; unique_id=&quot;11569&quot;&gt;&lt;property id=&quot;20148&quot; value=&quot;5&quot;/&gt;&lt;property id=&quot;20300&quot; value=&quot;Slide 8 - &amp;quot;Text, graphics and pictures&amp;quot;&quot;/&gt;&lt;property id=&quot;20307&quot; value=&quot;264&quot;/&gt;&lt;property id=&quot;20309&quot; value=&quot;-1&quot;/&gt;&lt;/object&gt;&lt;object type=&quot;3&quot; unique_id=&quot;11570&quot;&gt;&lt;property id=&quot;20148&quot; value=&quot;5&quot;/&gt;&lt;property id=&quot;20300&quot; value=&quot;Slide 9 - &amp;quot;Superior Text&amp;quot;&quot;/&gt;&lt;property id=&quot;20307&quot; value=&quot;265&quot;/&gt;&lt;property id=&quot;20309&quot; value=&quot;-1&quot;/&gt;&lt;/object&gt;&lt;object type=&quot;3&quot; unique_id=&quot;11571&quot;&gt;&lt;property id=&quot;20148&quot; value=&quot;5&quot;/&gt;&lt;property id=&quot;20300&quot; value=&quot;Slide 10 - &amp;quot;The Power of OfficeArt Graphics&amp;quot;&quot;/&gt;&lt;property id=&quot;20307&quot; value=&quot;266&quot;/&gt;&lt;property id=&quot;20309&quot; value=&quot;-1&quot;/&gt;&lt;/object&gt;&lt;object type=&quot;3&quot; unique_id=&quot;11572&quot;&gt;&lt;property id=&quot;20148&quot; value=&quot;5&quot;/&gt;&lt;property id=&quot;20300&quot; value=&quot;Slide 11 - &amp;quot;Picture This…&amp;quot;&quot;/&gt;&lt;property id=&quot;20307&quot; value=&quot;267&quot;/&gt;&lt;property id=&quot;20309&quot; value=&quot;-1&quot;/&gt;&lt;/object&gt;&lt;object type=&quot;3&quot; unique_id=&quot;11573&quot;&gt;&lt;property id=&quot;20148&quot; value=&quot;5&quot;/&gt;&lt;property id=&quot;20300&quot; value=&quot;Slide 12 - &amp;quot;Picture This…&amp;quot;&quot;/&gt;&lt;property id=&quot;20307&quot; value=&quot;268&quot;/&gt;&lt;property id=&quot;20309&quot; value=&quot;-1&quot;/&gt;&lt;/object&gt;&lt;object type=&quot;3&quot; unique_id=&quot;11574&quot;&gt;&lt;property id=&quot;20148&quot; value=&quot;5&quot;/&gt;&lt;property id=&quot;20300&quot; value=&quot;Slide 13 - &amp;quot;Smart art&amp;quot;&quot;/&gt;&lt;property id=&quot;20307&quot; value=&quot;270&quot;/&gt;&lt;property id=&quot;20309&quot; value=&quot;-1&quot;/&gt;&lt;/object&gt;&lt;object type=&quot;3&quot; unique_id=&quot;11575&quot;&gt;&lt;property id=&quot;20148&quot; value=&quot;5&quot;/&gt;&lt;property id=&quot;20300&quot; value=&quot;Slide 14 - &amp;quot;Visualize It!&amp;quot;&quot;/&gt;&lt;property id=&quot;20307&quot; value=&quot;271&quot;/&gt;&lt;property id=&quot;20309&quot; value=&quot;-1&quot;/&gt;&lt;/object&gt;&lt;object type=&quot;3&quot; unique_id=&quot;11576&quot;&gt;&lt;property id=&quot;20148&quot; value=&quot;5&quot;/&gt;&lt;property id=&quot;20300&quot; value=&quot;Slide 15&quot;/&gt;&lt;property id=&quot;20307&quot; value=&quot;272&quot;/&gt;&lt;property id=&quot;20309&quot; value=&quot;-1&quot;/&gt;&lt;/object&gt;&lt;object type=&quot;3&quot; unique_id=&quot;11577&quot;&gt;&lt;property id=&quot;20148&quot; value=&quot;5&quot;/&gt;&lt;property id=&quot;20300&quot; value=&quot;Slide 16&quot;/&gt;&lt;property id=&quot;20307&quot; value=&quot;273&quot;/&gt;&lt;property id=&quot;20309&quot; value=&quot;-1&quot;/&gt;&lt;/object&gt;&lt;object type=&quot;3&quot; unique_id=&quot;11578&quot;&gt;&lt;property id=&quot;20148&quot; value=&quot;5&quot;/&gt;&lt;property id=&quot;20300&quot; value=&quot;Slide 17 - &amp;quot;end&amp;quot;&quot;/&gt;&lt;property id=&quot;20307&quot; value=&quot;275&quot;/&gt;&lt;property id=&quot;20309&quot; value=&quot;-1&quot;/&gt;&lt;/object&gt;&lt;/object&gt;&lt;object type=&quot;8&quot; unique_id=&quot;11597&quot;&gt;&lt;/object&gt;&lt;object type=&quot;4&quot; unique_id=&quot;11598&quot;&gt;&lt;object type=&quot;5&quot; unique_id=&quot;11599&quot;&gt;&lt;property id=&quot;20149&quot; value=&quot;Supadi,S.Kom&quot;/&gt;&lt;property id=&quot;20150&quot; value=&quot;Dosen Teknik Informatika&quot;/&gt;&lt;property id=&quot;20151&quot; value=&quot;foto.jpg&quot;/&gt;&lt;property id=&quot;20153&quot; value=&quot;sup4di@gmail.com&quot;/&gt;&lt;property id=&quot;20155&quot; value=&quot;Salah satu dosen teknik informatika ............................&amp;#x0D;&amp;#x0A;&quot;/&gt;&lt;property id=&quot;20159&quot; value=&quot;logo ibi small.png&quot;/&gt;&lt;/object&gt;&lt;/object&gt;&lt;object type=&quot;10&quot; unique_id=&quot;11663&quot;&gt;&lt;object type=&quot;11&quot; unique_id=&quot;11664&quot;&gt;&lt;property id=&quot;20180&quot; value=&quot;0&quot;/&gt;&lt;property id=&quot;20181&quot; value=&quot;0&quot;/&gt;&lt;property id=&quot;20182&quot; value=&quot;0&quot;/&gt;&lt;property id=&quot;20183&quot; value=&quot;1&quot;/&gt;&lt;/object&gt;&lt;object type=&quot;12&quot; unique_id=&quot;11665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2699</TotalTime>
  <Words>75</Words>
  <Application>Microsoft Office PowerPoint</Application>
  <PresentationFormat>On-screen Show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Sans</vt:lpstr>
      <vt:lpstr>Office 2013 - 2022 Theme</vt:lpstr>
      <vt:lpstr>Algoritma dan Struktur Data</vt:lpstr>
      <vt:lpstr>PowerPoint Presentation</vt:lpstr>
      <vt:lpstr>PowerPoint Presentation</vt:lpstr>
      <vt:lpstr>Any Question ?</vt:lpstr>
    </vt:vector>
  </TitlesOfParts>
  <Company>IBI Darmajaya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title …………….</dc:title>
  <dc:creator>CTC</dc:creator>
  <cp:lastModifiedBy>Muhammad Abdul Haq</cp:lastModifiedBy>
  <cp:revision>440</cp:revision>
  <cp:lastPrinted>2015-09-17T08:41:14Z</cp:lastPrinted>
  <dcterms:created xsi:type="dcterms:W3CDTF">2010-04-18T12:06:30Z</dcterms:created>
  <dcterms:modified xsi:type="dcterms:W3CDTF">2025-03-06T03:24:40Z</dcterms:modified>
</cp:coreProperties>
</file>