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handoutMasterIdLst>
    <p:handoutMasterId r:id="rId22"/>
  </p:handoutMasterIdLst>
  <p:sldIdLst>
    <p:sldId id="308" r:id="rId2"/>
    <p:sldId id="291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5" r:id="rId15"/>
    <p:sldId id="326" r:id="rId16"/>
    <p:sldId id="322" r:id="rId17"/>
    <p:sldId id="327" r:id="rId18"/>
    <p:sldId id="328" r:id="rId19"/>
    <p:sldId id="280" r:id="rId20"/>
  </p:sldIdLst>
  <p:sldSz cx="9144000" cy="6858000" type="screen4x3"/>
  <p:notesSz cx="10020300" cy="6888163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" initials="R" lastIdx="4" clrIdx="0">
    <p:extLst>
      <p:ext uri="{19B8F6BF-5375-455C-9EA6-DF929625EA0E}">
        <p15:presenceInfo xmlns:p15="http://schemas.microsoft.com/office/powerpoint/2012/main" userId="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56" autoAdjust="0"/>
  </p:normalViewPr>
  <p:slideViewPr>
    <p:cSldViewPr>
      <p:cViewPr varScale="1">
        <p:scale>
          <a:sx n="114" d="100"/>
          <a:sy n="114" d="100"/>
        </p:scale>
        <p:origin x="163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r>
              <a:rPr lang="en-US"/>
              <a:t>I.1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853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853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8BA5DDAD-591B-4217-B96A-323B84A14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r>
              <a:rPr lang="en-US"/>
              <a:t>I.1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853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9300" y="517525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37" tIns="46269" rIns="92537" bIns="462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032" y="3271879"/>
            <a:ext cx="8016239" cy="3099673"/>
          </a:xfrm>
          <a:prstGeom prst="rect">
            <a:avLst/>
          </a:prstGeom>
        </p:spPr>
        <p:txBody>
          <a:bodyPr vert="horz" lIns="92537" tIns="46269" rIns="92537" bIns="4626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853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C1A58231-9198-4C99-9FBD-A70F6638D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7B5DD1-8471-336A-4EF8-75FBDCD74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6:notes">
            <a:extLst>
              <a:ext uri="{FF2B5EF4-FFF2-40B4-BE49-F238E27FC236}">
                <a16:creationId xmlns:a16="http://schemas.microsoft.com/office/drawing/2014/main" id="{29A379CC-D085-53BC-D51A-4DB1E0D4B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6:notes">
            <a:extLst>
              <a:ext uri="{FF2B5EF4-FFF2-40B4-BE49-F238E27FC236}">
                <a16:creationId xmlns:a16="http://schemas.microsoft.com/office/drawing/2014/main" id="{9600E5BF-035D-A225-012D-97D350CC6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723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FA176-5CFC-B1F3-E22D-898D1C6A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EADBE-F6B5-9583-E1D7-44DBBD59B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6C526-9269-9580-9676-9EA5B8CA5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300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00E80-D9AD-520B-3A7E-2EBD86E9C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97AF7-1E99-C243-8400-45AAAAE64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01DF3-2EAE-139E-B5CA-22274F355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030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7E3A7-7FAA-434C-73EE-297B6A821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625AE8-179B-2A8F-1146-19D62108F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041948-3D63-7274-FD32-20BB7B8B8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4333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D8949-93B0-7D50-7A6C-039496667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B971C-FB2B-353A-A87A-0ACDA9DFA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DCA95-5A47-D09B-69C4-0F80E0063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3724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E327D-D1A0-5D69-B45C-2C145145F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2B0591-4625-544B-C671-3094B758D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C1E85-B372-1B5C-1C90-1576F22F6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99340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CDCE-27DD-7B92-373F-AEA7FD630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7C298-A44D-BBA6-667E-C45B38A487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3BF71-75E1-7A90-3285-40ADE8CF3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4155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C74B3-9488-7841-8213-35F18B80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88431-96D0-5BC7-ACC0-AF6AB02DE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4FA86-9968-2308-9CF7-4F65D8C14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3952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9B68-BFFB-B104-58CB-A38789CF0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AB5E85-36AE-7F37-1EB2-BA7BC5772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95624A-02EE-8C80-F7CA-CFDAAC09C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699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1CB2-B06E-F213-6555-6A278C65A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D9145-0E59-EDBA-F2F8-08979A65E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E7132-DAD3-2E21-CFB3-23683F0F6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1799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37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3F81E-8EC8-6C9E-AB52-4118D0585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D09E8F-663A-7D00-B5B6-4E446A6D9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B756B-073A-FDA8-5A96-0B4282DF0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5020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05D57-D7C6-8B22-5189-4164021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FD284-99C2-D4E4-787E-64314B329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15C41-E306-78FA-9E21-9FB390356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06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2EDF2-B33E-9CD2-3CEE-F30A948D1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24C791-4D19-9B78-B094-CB8A8A484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B68B5-0A96-D992-BC3A-4033D8324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199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AF737-EE9E-E4C1-0A07-02FC17640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35A2B-D758-5262-93F1-17E107C71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0CE293-8982-E3D8-F9B7-656A34D9F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5769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7AB24-7D68-5098-887D-C81E2E61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AA142D-2E16-E6F8-A7D6-4370E185E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9A9680-92F6-61FF-E35F-211602197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16082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C1A10-197B-9FB6-09A7-C054B0957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C652A0-431D-4570-099D-2E442CA24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9DCCF-C298-70FF-EE88-574505867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942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84BC2-AE71-5102-74D1-5086E6994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2FF02C-3C42-134B-3D1C-6D58E29C7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092122-24D2-E57C-87FF-26972646F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82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26D9-A5A6-41AF-8A00-46949A839F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4E5AD-F248-A39E-A902-15E101299685}"/>
              </a:ext>
            </a:extLst>
          </p:cNvPr>
          <p:cNvSpPr txBox="1"/>
          <p:nvPr userDrawn="1"/>
        </p:nvSpPr>
        <p:spPr>
          <a:xfrm>
            <a:off x="323528" y="404666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26262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8940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0637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wide images">
  <p:cSld name="2 wide image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5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1" cy="3428471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0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65"/>
          <p:cNvSpPr>
            <a:spLocks noGrp="1"/>
          </p:cNvSpPr>
          <p:nvPr>
            <p:ph type="pic" idx="3"/>
          </p:nvPr>
        </p:nvSpPr>
        <p:spPr>
          <a:xfrm>
            <a:off x="0" y="3428472"/>
            <a:ext cx="9144001" cy="3428471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0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65"/>
          <p:cNvSpPr txBox="1">
            <a:spLocks noGrp="1"/>
          </p:cNvSpPr>
          <p:nvPr>
            <p:ph type="body" idx="1"/>
          </p:nvPr>
        </p:nvSpPr>
        <p:spPr>
          <a:xfrm>
            <a:off x="971550" y="2180503"/>
            <a:ext cx="7200900" cy="2496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04815" lvl="0" indent="-15240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/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1511300" y="2442643"/>
            <a:ext cx="2052638" cy="197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4"/>
          </p:nvPr>
        </p:nvSpPr>
        <p:spPr>
          <a:xfrm>
            <a:off x="3851032" y="2442643"/>
            <a:ext cx="3426068" cy="197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04815" lvl="0" indent="-15240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07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Title and text 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4"/>
          <p:cNvSpPr txBox="1">
            <a:spLocks noGrp="1"/>
          </p:cNvSpPr>
          <p:nvPr>
            <p:ph type="title"/>
          </p:nvPr>
        </p:nvSpPr>
        <p:spPr>
          <a:xfrm>
            <a:off x="971550" y="2233126"/>
            <a:ext cx="2927350" cy="151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74"/>
          <p:cNvSpPr txBox="1">
            <a:spLocks noGrp="1"/>
          </p:cNvSpPr>
          <p:nvPr>
            <p:ph type="ftr" idx="11"/>
          </p:nvPr>
        </p:nvSpPr>
        <p:spPr>
          <a:xfrm>
            <a:off x="5584825" y="6411941"/>
            <a:ext cx="3390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4"/>
          <p:cNvSpPr txBox="1">
            <a:spLocks noGrp="1"/>
          </p:cNvSpPr>
          <p:nvPr>
            <p:ph type="sldNum" idx="12"/>
          </p:nvPr>
        </p:nvSpPr>
        <p:spPr>
          <a:xfrm>
            <a:off x="7632701" y="5919159"/>
            <a:ext cx="1355725" cy="67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1" name="Google Shape;351;p74"/>
          <p:cNvSpPr txBox="1">
            <a:spLocks noGrp="1"/>
          </p:cNvSpPr>
          <p:nvPr>
            <p:ph type="body" idx="1"/>
          </p:nvPr>
        </p:nvSpPr>
        <p:spPr>
          <a:xfrm>
            <a:off x="4140201" y="3151145"/>
            <a:ext cx="3492500" cy="243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/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9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oogle Shape;1506;p7" descr="garis umy.png">
            <a:extLst>
              <a:ext uri="{FF2B5EF4-FFF2-40B4-BE49-F238E27FC236}">
                <a16:creationId xmlns:a16="http://schemas.microsoft.com/office/drawing/2014/main" id="{615F3C01-FE73-434B-FC87-E8B5AE58A2F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72516" y="6328154"/>
            <a:ext cx="9219780" cy="8452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1105A2-EB00-1FA6-3BCB-48E6A2DE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0B642E-521E-BF3A-66BF-435194F9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426" y="6520262"/>
            <a:ext cx="486054" cy="337741"/>
          </a:xfrm>
        </p:spPr>
        <p:txBody>
          <a:bodyPr/>
          <a:lstStyle>
            <a:lvl1pPr>
              <a:defRPr sz="1400" b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A80A70C-902A-499B-8946-FDFF5F5756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E78C07-5CC6-FCF0-9222-6210219E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8235" y="6520262"/>
            <a:ext cx="1687910" cy="337741"/>
          </a:xfrm>
        </p:spPr>
        <p:txBody>
          <a:bodyPr/>
          <a:lstStyle>
            <a:lvl1pPr>
              <a:defRPr sz="1400" b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0575658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564B5-F98D-E9B3-855D-A54BAC3A78E4}"/>
              </a:ext>
            </a:extLst>
          </p:cNvPr>
          <p:cNvSpPr txBox="1"/>
          <p:nvPr userDrawn="1"/>
        </p:nvSpPr>
        <p:spPr>
          <a:xfrm>
            <a:off x="323528" y="4046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FF06561-8D9B-2B95-AB00-BA5A70E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784249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1506;p7" descr="garis umy.png">
            <a:extLst>
              <a:ext uri="{FF2B5EF4-FFF2-40B4-BE49-F238E27FC236}">
                <a16:creationId xmlns:a16="http://schemas.microsoft.com/office/drawing/2014/main" id="{FEAEB789-AC1B-CBC4-2C0B-E90D79EC638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72516" y="6248971"/>
            <a:ext cx="9219780" cy="996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268239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5AFE4-498D-EBC2-2A73-6DEA7F77DC84}"/>
              </a:ext>
            </a:extLst>
          </p:cNvPr>
          <p:cNvSpPr txBox="1"/>
          <p:nvPr userDrawn="1"/>
        </p:nvSpPr>
        <p:spPr>
          <a:xfrm>
            <a:off x="323528" y="404666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47025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2693-A680-8745-CB89-D3D08F6DC4AC}"/>
              </a:ext>
            </a:extLst>
          </p:cNvPr>
          <p:cNvSpPr txBox="1"/>
          <p:nvPr userDrawn="1"/>
        </p:nvSpPr>
        <p:spPr>
          <a:xfrm>
            <a:off x="323528" y="4046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82382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164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5016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93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06898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2496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F70D6-D57B-5A7B-E208-8C7C54E6E097}"/>
              </a:ext>
            </a:extLst>
          </p:cNvPr>
          <p:cNvSpPr txBox="1"/>
          <p:nvPr userDrawn="1"/>
        </p:nvSpPr>
        <p:spPr>
          <a:xfrm>
            <a:off x="6553200" y="636333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Versi : 01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72A01-ED0B-8FC6-5FF1-84A5BBECE4B3}"/>
              </a:ext>
            </a:extLst>
          </p:cNvPr>
          <p:cNvSpPr txBox="1"/>
          <p:nvPr userDrawn="1"/>
        </p:nvSpPr>
        <p:spPr>
          <a:xfrm>
            <a:off x="323528" y="404666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74" r:id="rId14"/>
    <p:sldLayoutId id="2147483664" r:id="rId15"/>
  </p:sldLayoutIdLst>
  <p:transition spd="slow">
    <p:fade thruBlk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f60MejMz3E?feature=oembed" TargetMode="Externa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>
          <a:extLst>
            <a:ext uri="{FF2B5EF4-FFF2-40B4-BE49-F238E27FC236}">
              <a16:creationId xmlns:a16="http://schemas.microsoft.com/office/drawing/2014/main" id="{D616C0F7-4152-5A5D-9556-73BD9B692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6">
            <a:extLst>
              <a:ext uri="{FF2B5EF4-FFF2-40B4-BE49-F238E27FC236}">
                <a16:creationId xmlns:a16="http://schemas.microsoft.com/office/drawing/2014/main" id="{958DDC77-D723-D2FE-5177-B1974C4E9E5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1523999" y="529"/>
            <a:ext cx="12192001" cy="3427942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endParaRPr lang="en-US"/>
          </a:p>
        </p:txBody>
      </p:sp>
      <p:sp>
        <p:nvSpPr>
          <p:cNvPr id="1622" name="Google Shape;1622;p16">
            <a:extLst>
              <a:ext uri="{FF2B5EF4-FFF2-40B4-BE49-F238E27FC236}">
                <a16:creationId xmlns:a16="http://schemas.microsoft.com/office/drawing/2014/main" id="{C0E895E2-B073-536A-CDFE-E8FE5DB8133D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-1523999" y="3428471"/>
            <a:ext cx="12192001" cy="3427942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endParaRPr lang="en-US"/>
          </a:p>
        </p:txBody>
      </p:sp>
      <p:sp>
        <p:nvSpPr>
          <p:cNvPr id="1624" name="Google Shape;1624;p16">
            <a:extLst>
              <a:ext uri="{FF2B5EF4-FFF2-40B4-BE49-F238E27FC236}">
                <a16:creationId xmlns:a16="http://schemas.microsoft.com/office/drawing/2014/main" id="{16C8EE71-0CE8-6EE9-0D9E-0455F0B5B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28600" y="2180699"/>
            <a:ext cx="9601200" cy="2496609"/>
          </a:xfrm>
          <a:prstGeom prst="rect">
            <a:avLst/>
          </a:prstGeom>
          <a:solidFill>
            <a:srgbClr val="0C3920"/>
          </a:solidFill>
          <a:ln>
            <a:noFill/>
          </a:ln>
        </p:spPr>
        <p:txBody>
          <a:bodyPr spcFirstLastPara="1" vert="horz" wrap="square" lIns="60950" tIns="30467" rIns="60950" bIns="30467" rtlCol="0" anchor="ctr" anchorCtr="0">
            <a:normAutofit/>
          </a:bodyPr>
          <a:lstStyle/>
          <a:p>
            <a:pPr marL="0" indent="0"/>
            <a:endParaRPr dirty="0"/>
          </a:p>
        </p:txBody>
      </p:sp>
      <p:sp>
        <p:nvSpPr>
          <p:cNvPr id="1625" name="Google Shape;1625;p16">
            <a:extLst>
              <a:ext uri="{FF2B5EF4-FFF2-40B4-BE49-F238E27FC236}">
                <a16:creationId xmlns:a16="http://schemas.microsoft.com/office/drawing/2014/main" id="{CF52A6D3-B097-A1B5-B4FC-ECEEC1669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070" y="2442796"/>
            <a:ext cx="8215611" cy="1971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rmAutofit/>
          </a:bodyPr>
          <a:lstStyle/>
          <a:p>
            <a:pPr algn="ctr"/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  <a:endParaRPr dirty="0"/>
          </a:p>
        </p:txBody>
      </p:sp>
      <p:pic>
        <p:nvPicPr>
          <p:cNvPr id="1627" name="Google Shape;1627;p16" descr="garis umy.png">
            <a:extLst>
              <a:ext uri="{FF2B5EF4-FFF2-40B4-BE49-F238E27FC236}">
                <a16:creationId xmlns:a16="http://schemas.microsoft.com/office/drawing/2014/main" id="{309871C5-C3B2-E6C7-767A-AA86027500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1688" y="6328346"/>
            <a:ext cx="12363235" cy="851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E753F-D442-FF53-C871-B180D7EF74F5}"/>
              </a:ext>
            </a:extLst>
          </p:cNvPr>
          <p:cNvSpPr txBox="1"/>
          <p:nvPr/>
        </p:nvSpPr>
        <p:spPr>
          <a:xfrm>
            <a:off x="1508911" y="1218072"/>
            <a:ext cx="6179929" cy="589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33" dirty="0">
                <a:solidFill>
                  <a:srgbClr val="1F264D"/>
                </a:solidFill>
                <a:latin typeface="DM Sans"/>
              </a:rPr>
              <a:t>Program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Studi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Teknologi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Informasi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,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Fakultas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Teknik</a:t>
            </a:r>
          </a:p>
          <a:p>
            <a:pPr algn="ctr">
              <a:lnSpc>
                <a:spcPts val="2000"/>
              </a:lnSpc>
            </a:pPr>
            <a:r>
              <a:rPr lang="en-US" sz="1333" dirty="0">
                <a:solidFill>
                  <a:srgbClr val="1F264D"/>
                </a:solidFill>
                <a:latin typeface="DM Sans"/>
              </a:rPr>
              <a:t>Universitas Muhammadiyah Yogyakarta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3D65-8E29-1E04-509A-BEB6C8B29D04}"/>
              </a:ext>
            </a:extLst>
          </p:cNvPr>
          <p:cNvSpPr txBox="1"/>
          <p:nvPr/>
        </p:nvSpPr>
        <p:spPr>
          <a:xfrm>
            <a:off x="1499525" y="5101227"/>
            <a:ext cx="6179929" cy="25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058"/>
              </a:lnSpc>
            </a:pPr>
            <a:r>
              <a:rPr lang="en-US" sz="1600" dirty="0" err="1">
                <a:solidFill>
                  <a:srgbClr val="1F264D"/>
                </a:solidFill>
                <a:latin typeface="DM Sans" pitchFamily="2" charset="0"/>
                <a:ea typeface="DM Sans"/>
              </a:rPr>
              <a:t>Dosen</a:t>
            </a:r>
            <a:r>
              <a:rPr lang="en-US" sz="1600" dirty="0">
                <a:solidFill>
                  <a:srgbClr val="1F264D"/>
                </a:solidFill>
                <a:latin typeface="DM Sans" pitchFamily="2" charset="0"/>
                <a:ea typeface="DM Sans"/>
              </a:rPr>
              <a:t>: Muhammad Abdul Haq, </a:t>
            </a:r>
            <a:r>
              <a:rPr lang="en-US" sz="1600" dirty="0" err="1">
                <a:solidFill>
                  <a:srgbClr val="1F264D"/>
                </a:solidFill>
                <a:latin typeface="DM Sans" pitchFamily="2" charset="0"/>
                <a:ea typeface="DM Sans"/>
              </a:rPr>
              <a:t>S.Tr.T</a:t>
            </a:r>
            <a:r>
              <a:rPr lang="en-US" sz="1600" dirty="0">
                <a:solidFill>
                  <a:srgbClr val="1F264D"/>
                </a:solidFill>
                <a:latin typeface="DM Sans" pitchFamily="2" charset="0"/>
                <a:ea typeface="DM Sans"/>
              </a:rPr>
              <a:t>., M.Eng.</a:t>
            </a:r>
          </a:p>
        </p:txBody>
      </p:sp>
    </p:spTree>
    <p:extLst>
      <p:ext uri="{BB962C8B-B14F-4D97-AF65-F5344CB8AC3E}">
        <p14:creationId xmlns:p14="http://schemas.microsoft.com/office/powerpoint/2010/main" val="129357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2DAC3-70F7-7F6B-AE6D-FB4F9A78E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9122256D-676B-57C5-7D4D-244E4AB2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Mengidentifikasi Teknik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Mendesain</a:t>
            </a:r>
            <a:r>
              <a:rPr lang="en-US" sz="2400" b="1" dirty="0"/>
              <a:t> Algoritma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AC7902-5F0D-D38A-7042-02BC9E40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71A17-EEFB-8160-CC14-71BA98B1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10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856A4-913C-2A38-B7D9-A0FE0EF56919}"/>
              </a:ext>
            </a:extLst>
          </p:cNvPr>
          <p:cNvSpPr txBox="1"/>
          <p:nvPr/>
        </p:nvSpPr>
        <p:spPr>
          <a:xfrm>
            <a:off x="827584" y="1484785"/>
            <a:ext cx="7848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Dua </a:t>
            </a:r>
            <a:r>
              <a:rPr lang="en-US" sz="2000" dirty="0" err="1"/>
              <a:t>teknik</a:t>
            </a:r>
            <a:r>
              <a:rPr lang="en-US" sz="2000" dirty="0"/>
              <a:t> yang </a:t>
            </a:r>
            <a:r>
              <a:rPr lang="en-US" sz="2000" dirty="0" err="1"/>
              <a:t>umum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Divide and conquer approach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Greedy approach</a:t>
            </a:r>
          </a:p>
        </p:txBody>
      </p:sp>
    </p:spTree>
    <p:extLst>
      <p:ext uri="{BB962C8B-B14F-4D97-AF65-F5344CB8AC3E}">
        <p14:creationId xmlns:p14="http://schemas.microsoft.com/office/powerpoint/2010/main" val="277240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C5D57-9434-71C1-15BF-9D59D2901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9E93A50F-D790-F385-4AB0-0005D6F9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Mengidentifikasi Teknik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Mendesain</a:t>
            </a:r>
            <a:r>
              <a:rPr lang="en-US" sz="2400" b="1" dirty="0"/>
              <a:t> Algoritma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D81637-4D4A-E899-CA7D-D305FCE5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1F95C-FA48-C30E-DC02-AC02226B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11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4D302-F3FE-0227-5972-7BD526D069EB}"/>
              </a:ext>
            </a:extLst>
          </p:cNvPr>
          <p:cNvSpPr txBox="1"/>
          <p:nvPr/>
        </p:nvSpPr>
        <p:spPr>
          <a:xfrm>
            <a:off x="827584" y="1484785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Divide and conquer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yang </a:t>
            </a:r>
            <a:r>
              <a:rPr lang="en-US" sz="2000" dirty="0" err="1"/>
              <a:t>cukup</a:t>
            </a:r>
            <a:r>
              <a:rPr lang="en-US" sz="2000" dirty="0"/>
              <a:t> </a:t>
            </a:r>
            <a:r>
              <a:rPr lang="en-US" sz="2000" dirty="0" err="1"/>
              <a:t>powerfull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yang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konseptual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Pendekatan</a:t>
            </a:r>
            <a:r>
              <a:rPr lang="en-US" sz="2000" dirty="0"/>
              <a:t> Divide and conquer </a:t>
            </a:r>
            <a:r>
              <a:rPr lang="en-US" sz="2000" dirty="0" err="1"/>
              <a:t>mengharuskan</a:t>
            </a:r>
            <a:r>
              <a:rPr lang="en-US" sz="2000" dirty="0"/>
              <a:t> Anda </a:t>
            </a: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Memecah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sub-</a:t>
            </a:r>
            <a:r>
              <a:rPr lang="en-US" sz="2000" dirty="0" err="1"/>
              <a:t>masalah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kasus-kasus</a:t>
            </a:r>
            <a:r>
              <a:rPr lang="en-US" sz="2000" dirty="0"/>
              <a:t> </a:t>
            </a:r>
            <a:r>
              <a:rPr lang="en-US" sz="2000" dirty="0" err="1"/>
              <a:t>mudah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Menggabungkan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sub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sebenarnya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789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A3A5A-623F-8E90-40E8-C2CB9715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779344CB-CF94-EAFE-3318-A554EE268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Mengidentifikasi Teknik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Mendesain</a:t>
            </a:r>
            <a:r>
              <a:rPr lang="en-US" sz="2400" b="1" dirty="0"/>
              <a:t> Algoritma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6E13A-BFEA-CFAD-9071-37713842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427F6-095E-3F2E-AD33-07B8DE45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12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01F7BD-3ACB-85CB-BD6D-E2ED37B03F7D}"/>
              </a:ext>
            </a:extLst>
          </p:cNvPr>
          <p:cNvSpPr txBox="1"/>
          <p:nvPr/>
        </p:nvSpPr>
        <p:spPr>
          <a:xfrm>
            <a:off x="827584" y="1484785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Algoritma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pendekatan</a:t>
            </a:r>
            <a:r>
              <a:rPr lang="en-US" sz="2000" dirty="0"/>
              <a:t> greedy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optimasi</a:t>
            </a:r>
            <a:r>
              <a:rPr lang="en-US" sz="2000" dirty="0"/>
              <a:t>, di mana Anda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memaksimalkan</a:t>
            </a:r>
            <a:r>
              <a:rPr lang="en-US" sz="2000" dirty="0"/>
              <a:t> </a:t>
            </a:r>
            <a:r>
              <a:rPr lang="en-US" sz="2000" dirty="0" err="1"/>
              <a:t>keuntungan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meminimalkan</a:t>
            </a:r>
            <a:r>
              <a:rPr lang="en-US" sz="2000" dirty="0"/>
              <a:t> </a:t>
            </a:r>
            <a:r>
              <a:rPr lang="en-US" sz="2000" dirty="0" err="1"/>
              <a:t>biaya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optimasi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Menemukan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terpendek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err="1"/>
              <a:t>asal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sekumpulan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,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mempertimbangkan</a:t>
            </a:r>
            <a:r>
              <a:rPr lang="en-US" sz="2000" dirty="0"/>
              <a:t> </a:t>
            </a:r>
            <a:r>
              <a:rPr lang="en-US" sz="2000" dirty="0" err="1"/>
              <a:t>jarak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</a:t>
            </a:r>
            <a:r>
              <a:rPr lang="en-US" sz="2000" dirty="0" err="1"/>
              <a:t>kota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maps.</a:t>
            </a:r>
          </a:p>
        </p:txBody>
      </p:sp>
    </p:spTree>
    <p:extLst>
      <p:ext uri="{BB962C8B-B14F-4D97-AF65-F5344CB8AC3E}">
        <p14:creationId xmlns:p14="http://schemas.microsoft.com/office/powerpoint/2010/main" val="246987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4179-0642-A548-9979-EF3CF533E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03C7302C-E531-29BC-C239-63E98590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 err="1"/>
              <a:t>Merancang</a:t>
            </a:r>
            <a:r>
              <a:rPr lang="en-US" sz="2400" b="1" dirty="0"/>
              <a:t> Algoritma </a:t>
            </a:r>
            <a:r>
              <a:rPr lang="en-US" sz="2400" b="1" dirty="0" err="1"/>
              <a:t>Menggunakan</a:t>
            </a:r>
            <a:r>
              <a:rPr lang="en-US" sz="2400" b="1" dirty="0"/>
              <a:t> </a:t>
            </a:r>
            <a:r>
              <a:rPr lang="en-US" sz="2400" b="1" dirty="0" err="1"/>
              <a:t>Rekursi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3E1307-0F9D-8AF8-7B8E-462BCB643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496BDB-48A9-DCDC-EBEC-809EDDEA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13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Online Media 3" title="Recursion in 100 Seconds">
            <a:hlinkClick r:id="" action="ppaction://media"/>
            <a:extLst>
              <a:ext uri="{FF2B5EF4-FFF2-40B4-BE49-F238E27FC236}">
                <a16:creationId xmlns:a16="http://schemas.microsoft.com/office/drawing/2014/main" id="{DD9F67D1-CA26-EADB-E33E-974C0576FB8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94510" y="1695723"/>
            <a:ext cx="7754979" cy="43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1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32575-CE19-9EB8-226A-6FFBD9248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3E149E56-FAE0-7FD9-BCF9-2D147ABF8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 err="1"/>
              <a:t>Merancang</a:t>
            </a:r>
            <a:r>
              <a:rPr lang="en-US" sz="2400" b="1" dirty="0"/>
              <a:t> Algoritma </a:t>
            </a:r>
            <a:r>
              <a:rPr lang="en-US" sz="2400" b="1" dirty="0" err="1"/>
              <a:t>Menggunakan</a:t>
            </a:r>
            <a:r>
              <a:rPr lang="en-US" sz="2400" b="1" dirty="0"/>
              <a:t> </a:t>
            </a:r>
            <a:r>
              <a:rPr lang="en-US" sz="2400" b="1" dirty="0" err="1"/>
              <a:t>Rekursi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1495BD-875D-25AF-92CF-F135FF95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0331EC-9399-64DD-7DD6-9C21F451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14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6FAF9-90CE-ECBF-3BDE-AC73E3071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447800"/>
            <a:ext cx="4315427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3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F9612-374B-2B2F-320B-640CAAE33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C24E5A7C-6740-9C12-44B8-1573D597B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 err="1"/>
              <a:t>Merancang</a:t>
            </a:r>
            <a:r>
              <a:rPr lang="en-US" sz="2400" b="1" dirty="0"/>
              <a:t> Algoritma </a:t>
            </a:r>
            <a:r>
              <a:rPr lang="en-US" sz="2400" b="1" dirty="0" err="1"/>
              <a:t>Menggunakan</a:t>
            </a:r>
            <a:r>
              <a:rPr lang="en-US" sz="2400" b="1" dirty="0"/>
              <a:t> </a:t>
            </a:r>
            <a:r>
              <a:rPr lang="en-US" sz="2400" b="1" dirty="0" err="1"/>
              <a:t>Rekursi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D81C2F-3D0F-70CD-067C-164B0139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DA47D-C5AB-AF5C-4D18-28F58EDF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15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11DB0-EB02-EC53-E025-3EBE6EDB8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48" y="2514600"/>
            <a:ext cx="7455704" cy="233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35998-9E15-D476-BD97-B997058F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E9817411-5DD1-4AF8-4518-7EAB1C8D5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 err="1"/>
              <a:t>Menentukan</a:t>
            </a:r>
            <a:r>
              <a:rPr lang="en-US" sz="2400" b="1" dirty="0"/>
              <a:t> Efisiensi Suatu Algoritma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FADCAF-15BA-A066-BEDB-84FFF45E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238F05-00CE-DE60-BAB1-98F60A37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16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EC7D3-7958-B62F-9F83-DEEEE8598941}"/>
              </a:ext>
            </a:extLst>
          </p:cNvPr>
          <p:cNvSpPr txBox="1"/>
          <p:nvPr/>
        </p:nvSpPr>
        <p:spPr>
          <a:xfrm>
            <a:off x="827584" y="1484785"/>
            <a:ext cx="78488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Efisiensi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yang </a:t>
            </a:r>
            <a:r>
              <a:rPr lang="en-US" sz="2000" dirty="0" err="1"/>
              <a:t>dikonsumsinya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 yang </a:t>
            </a:r>
            <a:r>
              <a:rPr lang="en-US" sz="2000" dirty="0" err="1"/>
              <a:t>dikonsumsi</a:t>
            </a:r>
            <a:r>
              <a:rPr lang="en-US" sz="2000" dirty="0"/>
              <a:t> oleh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Time : Waktu CPU yang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Space :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yang </a:t>
            </a:r>
            <a:r>
              <a:rPr lang="en-US" sz="2000" dirty="0" err="1"/>
              <a:t>digunakan</a:t>
            </a:r>
            <a:r>
              <a:rPr lang="en-US" sz="2000" dirty="0"/>
              <a:t> oleh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eksekusinya</a:t>
            </a:r>
            <a:r>
              <a:rPr lang="en-US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sedikit</a:t>
            </a:r>
            <a:r>
              <a:rPr lang="en-US" sz="2000" dirty="0"/>
              <a:t>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daya</a:t>
            </a:r>
            <a:r>
              <a:rPr lang="en-US" sz="2000" dirty="0"/>
              <a:t> yang </a:t>
            </a:r>
            <a:r>
              <a:rPr lang="en-US" sz="2000" dirty="0" err="1"/>
              <a:t>dikonsumsi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, </a:t>
            </a:r>
            <a:r>
              <a:rPr lang="en-US" sz="2000" dirty="0" err="1"/>
              <a:t>semakin</a:t>
            </a:r>
            <a:r>
              <a:rPr lang="en-US" sz="2000" dirty="0"/>
              <a:t> </a:t>
            </a:r>
            <a:r>
              <a:rPr lang="en-US" sz="2000" dirty="0" err="1"/>
              <a:t>efisien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279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9E911-076A-101D-7891-470B42ED4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D2E18F5C-8806-5D81-C4A4-3FDFB247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 err="1"/>
              <a:t>Menentukan</a:t>
            </a:r>
            <a:r>
              <a:rPr lang="en-US" sz="2400" b="1" dirty="0"/>
              <a:t> Efisiensi Suatu Algoritma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F73F6B-B872-A647-C3BD-D3C13D66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AA7D0-3C03-DC2E-6B4D-EA9C3A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17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078C6-ACB0-6C21-9A70-4789A30A7C48}"/>
              </a:ext>
            </a:extLst>
          </p:cNvPr>
          <p:cNvSpPr txBox="1"/>
          <p:nvPr/>
        </p:nvSpPr>
        <p:spPr>
          <a:xfrm>
            <a:off x="827584" y="1484785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Time/Space Tradeoff: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Situasi</a:t>
            </a:r>
            <a:r>
              <a:rPr lang="en-US" sz="2000" dirty="0"/>
              <a:t> di mana Anda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mengorbankan</a:t>
            </a:r>
            <a:r>
              <a:rPr lang="en-US" sz="2000" dirty="0"/>
              <a:t> </a:t>
            </a:r>
            <a:r>
              <a:rPr lang="en-US" sz="2000" dirty="0" err="1"/>
              <a:t>eksekusi</a:t>
            </a:r>
            <a:r>
              <a:rPr lang="en-US" sz="2000" dirty="0"/>
              <a:t> program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lambat</a:t>
            </a:r>
            <a:r>
              <a:rPr lang="en-US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Contohnya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penyimpanan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terkompresi</a:t>
            </a:r>
            <a:r>
              <a:rPr lang="en-US" sz="2000" dirty="0"/>
              <a:t>/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terkompresi</a:t>
            </a:r>
            <a:r>
              <a:rPr lang="en-US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diperluas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. Oleh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pertimbangan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umumnya</a:t>
            </a:r>
            <a:r>
              <a:rPr lang="en-US" sz="2000" dirty="0"/>
              <a:t> </a:t>
            </a:r>
            <a:r>
              <a:rPr lang="en-US" sz="2000" dirty="0" err="1"/>
              <a:t>mengesampingkan</a:t>
            </a:r>
            <a:r>
              <a:rPr lang="en-US" sz="2000" dirty="0"/>
              <a:t> </a:t>
            </a:r>
            <a:r>
              <a:rPr lang="en-US" sz="2000" dirty="0" err="1"/>
              <a:t>pertimbangan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Fibonacci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Rekursi</a:t>
            </a:r>
            <a:r>
              <a:rPr lang="en-US" sz="2000" dirty="0"/>
              <a:t> (</a:t>
            </a:r>
            <a:r>
              <a:rPr lang="en-US" sz="2000" dirty="0" err="1"/>
              <a:t>hemat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lambat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perhitungan</a:t>
            </a:r>
            <a:r>
              <a:rPr lang="en-US" sz="2000" dirty="0"/>
              <a:t> </a:t>
            </a:r>
            <a:r>
              <a:rPr lang="en-US" sz="2000" dirty="0" err="1"/>
              <a:t>ulang</a:t>
            </a:r>
            <a:r>
              <a:rPr lang="en-US" sz="2000" dirty="0"/>
              <a:t>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Fibonacci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Iterasi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Dynamic Programming (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menyimpan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jauh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184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EB87-6D6C-75C4-67B5-BDFF134CE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A13A26EC-E2F3-FCB7-772F-C83BA991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Big-O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0B9EE8-076D-736C-AE10-EB51766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6700D-8203-C264-5113-17C3B1FD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18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90D89-3244-D510-6861-DAA18058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175" y="1479908"/>
            <a:ext cx="5519649" cy="3898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DEB3F-5AA0-74E9-82B9-867A83CB705E}"/>
              </a:ext>
            </a:extLst>
          </p:cNvPr>
          <p:cNvSpPr txBox="1"/>
          <p:nvPr/>
        </p:nvSpPr>
        <p:spPr>
          <a:xfrm>
            <a:off x="2762641" y="58772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https://www.bigocheatsheet.com/</a:t>
            </a:r>
          </a:p>
        </p:txBody>
      </p:sp>
    </p:spTree>
    <p:extLst>
      <p:ext uri="{BB962C8B-B14F-4D97-AF65-F5344CB8AC3E}">
        <p14:creationId xmlns:p14="http://schemas.microsoft.com/office/powerpoint/2010/main" val="28351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5"/>
          <p:cNvSpPr txBox="1">
            <a:spLocks noGrp="1"/>
          </p:cNvSpPr>
          <p:nvPr>
            <p:ph type="title"/>
          </p:nvPr>
        </p:nvSpPr>
        <p:spPr>
          <a:xfrm>
            <a:off x="-228600" y="2233312"/>
            <a:ext cx="3903133" cy="15182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b" anchorCtr="0">
            <a:normAutofit/>
          </a:bodyPr>
          <a:lstStyle/>
          <a:p>
            <a:r>
              <a:rPr lang="en-US" dirty="0"/>
              <a:t>Any Question ?</a:t>
            </a:r>
            <a:endParaRPr dirty="0"/>
          </a:p>
        </p:txBody>
      </p:sp>
      <p:sp>
        <p:nvSpPr>
          <p:cNvPr id="1763" name="Google Shape;1763;p25"/>
          <p:cNvSpPr txBox="1">
            <a:spLocks noGrp="1"/>
          </p:cNvSpPr>
          <p:nvPr>
            <p:ph type="body" idx="1"/>
          </p:nvPr>
        </p:nvSpPr>
        <p:spPr>
          <a:xfrm>
            <a:off x="3996268" y="3151188"/>
            <a:ext cx="4656666" cy="24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t" anchorCtr="0">
            <a:normAutofit/>
          </a:bodyPr>
          <a:lstStyle/>
          <a:p>
            <a:pPr marL="0" indent="0"/>
            <a:endParaRPr dirty="0"/>
          </a:p>
        </p:txBody>
      </p:sp>
      <p:pic>
        <p:nvPicPr>
          <p:cNvPr id="1764" name="Google Shape;1764;p25" descr="garis u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8520" y="6321758"/>
            <a:ext cx="9252520" cy="85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21CD1DB5-6911-3913-F0BC-5C0DE5FF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 err="1"/>
              <a:t>Alasan</a:t>
            </a: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45796E-56F9-F63B-1E86-3F709260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D181F-3079-813C-DED0-92CFFBEA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430F8-DE7A-29C7-954B-A64C7C11EE26}"/>
              </a:ext>
            </a:extLst>
          </p:cNvPr>
          <p:cNvSpPr txBox="1"/>
          <p:nvPr/>
        </p:nvSpPr>
        <p:spPr>
          <a:xfrm>
            <a:off x="827584" y="1484787"/>
            <a:ext cx="7848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bidang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yang </a:t>
            </a:r>
            <a:r>
              <a:rPr lang="en-US" sz="2000" dirty="0" err="1"/>
              <a:t>menangani</a:t>
            </a:r>
            <a:r>
              <a:rPr lang="en-US" sz="2000" dirty="0"/>
              <a:t> </a:t>
            </a:r>
            <a:r>
              <a:rPr lang="en-US" sz="2000" dirty="0" err="1"/>
              <a:t>penyelesaian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, Anda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Suatu </a:t>
            </a:r>
            <a:r>
              <a:rPr lang="en-US" sz="2000" dirty="0" err="1"/>
              <a:t>algoritma</a:t>
            </a:r>
            <a:r>
              <a:rPr lang="en-US" sz="2000" dirty="0"/>
              <a:t> yang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efisiensi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Efisiensi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ditingkatkan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tepat</a:t>
            </a:r>
            <a:r>
              <a:rPr lang="en-US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yang </a:t>
            </a:r>
            <a:r>
              <a:rPr lang="en-US" sz="2000" dirty="0" err="1"/>
              <a:t>sederhana</a:t>
            </a:r>
            <a:r>
              <a:rPr lang="en-US" sz="2000" dirty="0"/>
              <a:t>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, dan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dipelihara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AC0F6-E072-8752-6ADE-D140E840B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FEBDFC77-6EA3-5967-F100-9C30CF81A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Tujuan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55A356-4334-A4F3-3828-51BE6B7B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46B319-D7EA-E0FE-525D-B443DCC4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C3F5B-501F-B38D-13A7-BD374670D4C1}"/>
              </a:ext>
            </a:extLst>
          </p:cNvPr>
          <p:cNvSpPr txBox="1"/>
          <p:nvPr/>
        </p:nvSpPr>
        <p:spPr>
          <a:xfrm>
            <a:off x="827584" y="1484785"/>
            <a:ext cx="7848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, Anda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Menjelaskan</a:t>
            </a:r>
            <a:r>
              <a:rPr lang="en-US" sz="2000" dirty="0"/>
              <a:t> </a:t>
            </a:r>
            <a:r>
              <a:rPr lang="en-US" sz="2000" dirty="0" err="1"/>
              <a:t>peran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dan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pemecahan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melalui</a:t>
            </a:r>
            <a:r>
              <a:rPr lang="en-US" sz="2000" dirty="0"/>
              <a:t> computer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Mengidentifikasi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dan </a:t>
            </a:r>
            <a:r>
              <a:rPr lang="en-US" sz="2000" dirty="0" err="1"/>
              <a:t>mengukur</a:t>
            </a:r>
            <a:r>
              <a:rPr lang="en-US" sz="2000" dirty="0"/>
              <a:t> </a:t>
            </a:r>
            <a:r>
              <a:rPr lang="en-US" sz="2000" dirty="0" err="1"/>
              <a:t>efisiensinya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7796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B13F1-E741-18D4-85EF-D8D6654E3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099B2E66-AD17-9B53-CB07-F9A68E83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Peran Algoritma dan </a:t>
            </a:r>
            <a:r>
              <a:rPr lang="en-US" sz="2400" b="1" dirty="0" err="1"/>
              <a:t>Struktur</a:t>
            </a:r>
            <a:r>
              <a:rPr lang="en-US" sz="2400" b="1" dirty="0"/>
              <a:t> Data </a:t>
            </a:r>
            <a:r>
              <a:rPr lang="en-US" sz="2400" b="1" dirty="0" err="1"/>
              <a:t>dalam</a:t>
            </a:r>
            <a:r>
              <a:rPr lang="en-US" sz="2400" b="1" dirty="0"/>
              <a:t> Pemecahan </a:t>
            </a:r>
            <a:r>
              <a:rPr lang="en-US" sz="2400" b="1" dirty="0" err="1"/>
              <a:t>Masalah</a:t>
            </a:r>
            <a:endParaRPr lang="en-US" sz="2400" b="1" dirty="0"/>
          </a:p>
          <a:p>
            <a:pPr marL="0" indent="91440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B8945C-3F4C-C4D0-62B3-CB0F0EF5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52B4-6053-A4F1-501E-1612367C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4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19B7C-C72E-231A-6F00-72F0EF044FAF}"/>
              </a:ext>
            </a:extLst>
          </p:cNvPr>
          <p:cNvSpPr txBox="1"/>
          <p:nvPr/>
        </p:nvSpPr>
        <p:spPr>
          <a:xfrm>
            <a:off x="827584" y="1484785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Pemecahan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disiplin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luas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yang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domain,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perbankan</a:t>
            </a:r>
            <a:r>
              <a:rPr lang="en-US" sz="2000" dirty="0"/>
              <a:t>, </a:t>
            </a:r>
            <a:r>
              <a:rPr lang="en-US" sz="2000" dirty="0" err="1"/>
              <a:t>perdagangan</a:t>
            </a:r>
            <a:r>
              <a:rPr lang="en-US" sz="2000" dirty="0"/>
              <a:t>, </a:t>
            </a:r>
            <a:r>
              <a:rPr lang="en-US" sz="2000" dirty="0" err="1"/>
              <a:t>kedokteran</a:t>
            </a:r>
            <a:r>
              <a:rPr lang="en-US" sz="2000" dirty="0"/>
              <a:t>, </a:t>
            </a:r>
            <a:r>
              <a:rPr lang="en-US" sz="2000" dirty="0" err="1"/>
              <a:t>manufaktur</a:t>
            </a:r>
            <a:r>
              <a:rPr lang="en-US" sz="2000" dirty="0"/>
              <a:t>, dan </a:t>
            </a:r>
            <a:r>
              <a:rPr lang="en-US" sz="2000" dirty="0" err="1"/>
              <a:t>transportasi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, Anda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menulis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Suatu program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dua </a:t>
            </a:r>
            <a:r>
              <a:rPr lang="en-US" sz="2000" dirty="0" err="1"/>
              <a:t>komponen</a:t>
            </a:r>
            <a:r>
              <a:rPr lang="en-US" sz="2000" dirty="0"/>
              <a:t>, </a:t>
            </a:r>
            <a:r>
              <a:rPr lang="en-US" sz="2000" dirty="0" err="1"/>
              <a:t>algoritma</a:t>
            </a:r>
            <a:r>
              <a:rPr lang="en-US" sz="2000" dirty="0"/>
              <a:t> dan </a:t>
            </a:r>
            <a:r>
              <a:rPr lang="en-US" sz="2000" dirty="0" err="1"/>
              <a:t>struktur</a:t>
            </a:r>
            <a:r>
              <a:rPr lang="en-US" sz="2000" dirty="0"/>
              <a:t> data.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54531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BE8D8-9A03-469D-3613-F3F6939BF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A55F9A12-D800-4BA2-F098-FB9FD591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Peran Algoritma</a:t>
            </a:r>
          </a:p>
          <a:p>
            <a:pPr marL="0" indent="91440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BE338B-6BE3-034E-A95B-B9203E8E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7D0EC-E7EC-E366-EE64-A927C557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98E31-331C-1CE9-A4BD-631601632D34}"/>
              </a:ext>
            </a:extLst>
          </p:cNvPr>
          <p:cNvSpPr txBox="1"/>
          <p:nvPr/>
        </p:nvSpPr>
        <p:spPr>
          <a:xfrm>
            <a:off x="827584" y="1484785"/>
            <a:ext cx="45365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Kata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berasal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nama </a:t>
            </a:r>
            <a:r>
              <a:rPr lang="en-US" sz="2000" dirty="0" err="1"/>
              <a:t>matematikawan</a:t>
            </a:r>
            <a:r>
              <a:rPr lang="en-US" sz="2000" dirty="0"/>
              <a:t> Persia </a:t>
            </a:r>
            <a:r>
              <a:rPr lang="en-US" sz="2000" dirty="0" err="1"/>
              <a:t>yaitu</a:t>
            </a:r>
            <a:r>
              <a:rPr lang="en-US" sz="2000" dirty="0"/>
              <a:t> Al </a:t>
            </a:r>
            <a:r>
              <a:rPr lang="en-US" sz="2000" dirty="0" err="1"/>
              <a:t>Khawarizmi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Suatu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step-by-step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Suatu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</a:t>
            </a:r>
            <a:r>
              <a:rPr lang="en-US" sz="2000" dirty="0" err="1"/>
              <a:t>memperoleh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yang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sejumlah</a:t>
            </a:r>
            <a:r>
              <a:rPr lang="en-US" sz="2000" dirty="0"/>
              <a:t> </a:t>
            </a:r>
            <a:r>
              <a:rPr lang="en-US" sz="2000" dirty="0" err="1"/>
              <a:t>langkah</a:t>
            </a:r>
            <a:r>
              <a:rPr lang="en-US" sz="2000" dirty="0"/>
              <a:t> yang </a:t>
            </a:r>
            <a:r>
              <a:rPr lang="en-US" sz="2000" dirty="0" err="1"/>
              <a:t>terbatas</a:t>
            </a:r>
            <a:r>
              <a:rPr lang="en-US" sz="2000" dirty="0"/>
              <a:t>.</a:t>
            </a:r>
          </a:p>
        </p:txBody>
      </p:sp>
      <p:pic>
        <p:nvPicPr>
          <p:cNvPr id="1026" name="Picture 2" descr="vector illustration of Muslim mathematician al-khawarizmiの素材  [FY310180934492]">
            <a:extLst>
              <a:ext uri="{FF2B5EF4-FFF2-40B4-BE49-F238E27FC236}">
                <a16:creationId xmlns:a16="http://schemas.microsoft.com/office/drawing/2014/main" id="{9589AA0F-343D-E1A0-FC70-101EE6CE3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772816"/>
            <a:ext cx="2990106" cy="299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60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A5F30-5152-FDD3-3A1B-D370EB4B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11A7EC71-1928-7BCF-4442-710EB9DC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Peran Algoritma</a:t>
            </a:r>
          </a:p>
          <a:p>
            <a:pPr marL="0" indent="91440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262FC1-57AD-DDD6-1424-21A91CA9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E4AA9-2890-9D9E-3777-13BCA909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FCFE3-4DD8-A938-53D7-F322B38D1241}"/>
              </a:ext>
            </a:extLst>
          </p:cNvPr>
          <p:cNvSpPr txBox="1"/>
          <p:nvPr/>
        </p:nvSpPr>
        <p:spPr>
          <a:xfrm>
            <a:off x="827584" y="1484785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Suatu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lima </a:t>
            </a:r>
            <a:r>
              <a:rPr lang="en-US" sz="2000" dirty="0" err="1"/>
              <a:t>poin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Keterbatasan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Kepastian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Masukan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Keluaran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Efektivitas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952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E875B-747D-7794-4FF1-53E3EAD2B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19F1D117-CD88-7A61-6622-F0E64AAF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Peran Algoritma</a:t>
            </a:r>
          </a:p>
          <a:p>
            <a:pPr marL="0" indent="91440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C6026-87C3-F109-9745-DFFA2560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83461-CE78-55AF-7C98-5A5F5FDF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7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1C8C7-AAE1-C8F5-FC7B-1008E3392BCD}"/>
              </a:ext>
            </a:extLst>
          </p:cNvPr>
          <p:cNvSpPr txBox="1"/>
          <p:nvPr/>
        </p:nvSpPr>
        <p:spPr>
          <a:xfrm>
            <a:off x="827584" y="1484785"/>
            <a:ext cx="78488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Algoritma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manfaat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Bantuan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penulisan</a:t>
            </a:r>
            <a:r>
              <a:rPr lang="en-US" sz="2000" dirty="0"/>
              <a:t> program yang </a:t>
            </a:r>
            <a:r>
              <a:rPr lang="en-US" sz="2000" dirty="0" err="1"/>
              <a:t>sesuai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membagi</a:t>
            </a:r>
            <a:r>
              <a:rPr lang="en-US" sz="2000" dirty="0"/>
              <a:t> </a:t>
            </a:r>
            <a:r>
              <a:rPr lang="en-US" sz="2000" dirty="0" err="1"/>
              <a:t>masalah-masalah</a:t>
            </a:r>
            <a:r>
              <a:rPr lang="en-US" sz="2000" dirty="0"/>
              <a:t> yang </a:t>
            </a:r>
            <a:r>
              <a:rPr lang="en-US" sz="2000" dirty="0" err="1"/>
              <a:t>sulit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kecil</a:t>
            </a:r>
            <a:r>
              <a:rPr lang="en-US" sz="2000" dirty="0"/>
              <a:t>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dipecahkan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Menjadikan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proses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rasional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Membuat</a:t>
            </a:r>
            <a:r>
              <a:rPr lang="en-US" sz="2000" dirty="0"/>
              <a:t> proses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konsisten</a:t>
            </a:r>
            <a:r>
              <a:rPr lang="en-US" sz="2000" dirty="0"/>
              <a:t> dan </a:t>
            </a:r>
            <a:r>
              <a:rPr lang="en-US" sz="2000" dirty="0" err="1"/>
              <a:t>handal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422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01F-7A1F-1F0C-C6FF-0330A8AE0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4A112516-7DFB-101D-B4EF-1A9D08811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Peran </a:t>
            </a:r>
            <a:r>
              <a:rPr lang="en-US" sz="2400" b="1" dirty="0" err="1"/>
              <a:t>Struktur</a:t>
            </a:r>
            <a:r>
              <a:rPr lang="en-US" sz="2400" b="1" dirty="0"/>
              <a:t> Data</a:t>
            </a:r>
          </a:p>
          <a:p>
            <a:pPr marL="0" indent="91440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5BEC02-BD74-D63F-F5DC-FCEE388C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D6C9F1-ACD1-841B-7D0F-4B786F66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8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32A4E-AE1D-087C-B966-56E0F55B3AF1}"/>
              </a:ext>
            </a:extLst>
          </p:cNvPr>
          <p:cNvSpPr txBox="1"/>
          <p:nvPr/>
        </p:nvSpPr>
        <p:spPr>
          <a:xfrm>
            <a:off x="827584" y="1484785"/>
            <a:ext cx="78488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Algoritma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mungkin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efisien</a:t>
            </a:r>
            <a:r>
              <a:rPr lang="en-US" sz="2000" dirty="0"/>
              <a:t> </a:t>
            </a:r>
            <a:r>
              <a:rPr lang="en-US" sz="2000" dirty="0" err="1"/>
              <a:t>daripada</a:t>
            </a:r>
            <a:r>
              <a:rPr lang="en-US" sz="2000" dirty="0"/>
              <a:t> yang lain.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Suatu </a:t>
            </a:r>
            <a:r>
              <a:rPr lang="en-US" sz="2000" dirty="0" err="1"/>
              <a:t>algoritma</a:t>
            </a:r>
            <a:r>
              <a:rPr lang="en-US" sz="2000" dirty="0"/>
              <a:t> yang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efisiensi</a:t>
            </a:r>
            <a:r>
              <a:rPr lang="en-US" sz="2000" dirty="0"/>
              <a:t> </a:t>
            </a:r>
            <a:r>
              <a:rPr lang="en-US" sz="2000" dirty="0" err="1"/>
              <a:t>maksimum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memecahkan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Salah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efisiensi</a:t>
            </a:r>
            <a:r>
              <a:rPr lang="en-US" sz="2000" dirty="0"/>
              <a:t> </a:t>
            </a:r>
            <a:r>
              <a:rPr lang="en-US" sz="2000" dirty="0" err="1"/>
              <a:t>algoritma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tepat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didefinisikan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memori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333428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D581F-43E8-B2B7-19DE-C02C44222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9714278D-2162-D33B-1FDD-10F91E221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Peran </a:t>
            </a:r>
            <a:r>
              <a:rPr lang="en-US" sz="2400" b="1" dirty="0" err="1"/>
              <a:t>Struktur</a:t>
            </a:r>
            <a:r>
              <a:rPr lang="en-US" sz="2400" b="1" dirty="0"/>
              <a:t> Data</a:t>
            </a:r>
          </a:p>
          <a:p>
            <a:pPr marL="0" indent="91440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747BAE-8E58-0923-14D9-8830F5C9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B3417-1674-02C4-6792-D7029BD45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9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BCF3E-BA64-7358-4C65-3C2910C1ED43}"/>
              </a:ext>
            </a:extLst>
          </p:cNvPr>
          <p:cNvSpPr txBox="1"/>
          <p:nvPr/>
        </p:nvSpPr>
        <p:spPr>
          <a:xfrm>
            <a:off x="827584" y="1484785"/>
            <a:ext cx="78488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diatur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. Oleh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Anda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</a:t>
            </a:r>
            <a:r>
              <a:rPr lang="en-US" sz="2000" dirty="0" err="1"/>
              <a:t>sebanyak</a:t>
            </a:r>
            <a:r>
              <a:rPr lang="en-US" sz="2000" dirty="0"/>
              <a:t> yang Anda </a:t>
            </a:r>
            <a:r>
              <a:rPr lang="en-US" sz="2000" dirty="0" err="1"/>
              <a:t>inginkan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 yang </a:t>
            </a:r>
            <a:r>
              <a:rPr lang="en-US" sz="2000" dirty="0" err="1"/>
              <a:t>terbukti</a:t>
            </a:r>
            <a:r>
              <a:rPr lang="en-US" sz="2000" dirty="0"/>
              <a:t>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dirty="0" err="1"/>
              <a:t>bertahun-tahun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Arrays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Linked Lists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Stacks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Queues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Trees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1062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0PHOTO" val="/9j/4AAQSkZJRgABAQAAAQABAAD/2wBDAAMCAgMCAgMDAwMEAwMEBQgFBQQEBQoHBwYIDAoMDAsKCwsNDhIQDQ4RDgsLEBYQERMUFRUVDA8XGBYUGBIUFRT/2wBDAQMEBAUEBQkFBQkUDQsNFBQUFBQUFBQUFBQUFBQUFBQUFBQUFBQUFBQUFBQUFBQUFBQUFBQUFBQUFBQUFBQUFBT/wAARCAFkAS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skp1FPSgAqZEoSpUSggESpUhp6JVuGGrAYkNW4barVtbVoW1hQRzGa9n8lSw2e/+Gth7D5Ku2em7/wCCtox90iUjNhsP9imTWHzpXWw6V8lRXmm/vovkrajHmkY8xz8Nh/sVsWGm/JWnZ6V8/wBz7tdRpWg+cnzVdSPLEOY5d9K/c/crMm0pftLLs+7XqD+Ht8O3ZXOX+mx215ceY6Iqt/F8tRRjzXCUpHLpo/ybqpX9h/sV1c2safYIitKkq/d3K+7b9aqXkNvM/mfaE2t/F93+dbRovm94ceY4zTbDfcv8v8VZ81hv1K4X+6+2uos7y102Z2mfZub5apQvb3N5dyK6fvG3LRKHvP0NdeXY5XVbbY6bfu1USzrqvENnsuYl2VShsPk/3qx9mXze6c5eW2yGqSQ10esWfk2yf7TVnpbNsrHlLj8JjzJ89DpVp4d81NmhrGRZRdKZVmZKhqAIqKdTaACiiigAooooAKKKKACiiigB1PSmVMlAEqVYhSooUrQhSggIYd9attbVXtoa27O2rUiUh9nZ762rOwosLOujsLD/AGKDHmM+aw/cp/tNWhYab8ifJWnNpvyJ8lbWlabv2V1Rj7hzVKhVs9KXZ9yqmq6bsubf5Nn3q9DsNH+T7lZOvaV5Nzbs3yfe+b+H7tdOFjzTOeMveOdsNK3/AMFdLZ/YdHtnuLyVIol+Zmf29K4rW/GzWD+TpqI8u7b5kv3fwFcff3N5rDo19cPcfxbWdtu72HaujESpR91s76eFnKXNJnceIfi7aujx6Tp7yr/z8S/Kv5V5zqWq3mtzPNcS/e+by0qaZG+RmplzC0PzbK8j6x9mCsepGjD1Md7ZXh+X56bZ/I6RyReb/djldq10s/8AQ3XZ8zLuah7BYXTa/wAu2sZVJdzb2cTPfyZofmi8pl/h+9VXZ8/zJtlb7uz+KtJLZfO/v1XeHY/+zWXPIPZlV/O+RWfey/5606HVWtvlki3rt+ZqsPD8lVXh3p833v71axrTj5mMqcZdCvqV+t4iL5Wza27+9RDZ/wCjO1MmtvnRlohvJkRo1ferfK26to1o682hi6fQrw6bsh8xvvN92qVzbbK61IY7n/V/wr8q1lX9ts3N/CtccpAcpND8/wDtVE6Va2N525v4qJoaAM90plWXSoasCKinU2gAooooAKKKKACiiigB1TJUSVYh6UAWoUrTtkqlClatslWRIt2cNdBYW33KzLCGuo02H7lUc0jQ02zrq9NsN+yqOlW33K7DR7PfsoMCreabshi/vM1buiab9ypdSs/+PRv96n6l4ksfCum/arp9+37kKfeZvSvTpx5qSOWr78uSJt39zY+HtKe+1C4S3gX+995m9BXiPjnxtN4zmSG3svslivzLv+831ql4n8T33i25W4vN6RK3+j2u9mWJT/WovsbPCka/dauapiPYe7DV9z18LgeX3pbmZbWbbNuz5fvbqleHZ8qpWwln5KbV/hps0LOiNXmyqc57HL7pkvZs7/c+VabeW2902/7rVtvC0P7tX+WofsbTfMtY8wcvKUfsapNujf8Ah21Fcov3a1nsJIdi7P8AgVMm01t77Yt22o9pT7nT7OXLYx4bD7jN/wABqveWHz10aaDcOiMsTp/s05/D1x95V/3qj20YvcPq9SRx/wBj/wDHqrvYbHZd+/0ru7bwlNM6SRvv/wCB/wD1qLzwrMnyyfJK3/Aqj61Hm0D6vI86ezqpNC0Nd9c+G7jYrbK5bUrBrOZI5v8Alo3y1tGtGRjKjIxUmmsJvMhfZu+9Vq5uft9g+5NjfxU25tmT7v3Gqj5LQu/z/NW5xyiZ/wBm3zIq/wAVTXNns31q6JYfbNSeTZ8sa7m/3ql1Kz2UGJxUyfPUTpWheQ7HqpMnybv9mqAo0VNspmyrIIqKe9MoAKKKKACiiigCVKsQ9KrpVuHpVgXbZK27ZPkrKtkratkoMZGtpqV1Wmw/crn9NT7ldhpVs3yVqc0jo9Ktm+Su10ezrn9Hh+5Xd6JD9yg5ub3hmq2ypbRNJ9373/Ae9eT+NtYXXtV8u3t9ltY7trf3mK4r0j4o6l9j0qKFX2PcLt/2vvV5Fc3P2ZJf42+Vd1dVSt7KgoR3Z34OjGUnMis7ZndI/n2/3kroobBk2MqfL91f92n+DNEbVblI9/zMu5l/u17b4V+C2pa3N5jbIrb+HzU+bb7V83WxUKUrH0lOjzfEeDzabJN8sf3l+81adn4P1DUoUa1t3l3feZkb7tfTXh74D2dhcv8Abkd2VtyyPtr0u28JWNgm23tETb/e/ir5+tmvLLlierh8HDlPjq2+EWoOkTTRPuboyJ972rYtvg/dedtaLypf+efzNt+tfVD+Ho5n2/cX+6lOTw3DDvVfusv3q8qWZVT0o4OHxHzV/wAKQm+7JKiM39zd8uKsQ/B9oUSRvvN935Gr6FudHVPu/wDjtUodEb59qJ/e21h9eqHT9VhzHhqfDRnheOR08/8A2Ny/KKtJ8Ol2f6rZF/dr2t9B3/e/4DVf+xNn3vnWsvrki/q54v8A8IBHZzS7U+9/niql/wCD43Tb877a9gudHb7ypWVc6V8+5vk/vV0xxEjGpRPGv+ESX7T5ez7y/M3zVxPjbwBGkLtD95V+X+GvoibSo/vVz+vaD9sh2yJvWu6jipcx5tSj7vKfGtzpqwu9u3/LP+/WTc2yo/8Au17N8RfBn2N3uI02bm/8dry+a23/AHXr6ejW9rHQ+erUZQkS+EvL+0+T/wA9kp+vWexHrPhdrO8ib+JWWuo8SJ51sk331kXcrfWunmOOUTy+/ttj1n3kP7mL/aroNSttlUZrbfNaf7K+ZW5iYs0Pz7arulbE1t/FWZMlUBUemVM6VE9WQMooooAKKKKALCVbtulVEq7bdKsDTs0rds0+SsWzSugs0+SiJzSNrTU+5XbaPD9xq5TSk+5XcaJD9z+7WpzyOt0eH7ld3okK7NzVyWjp9yulv7mTTfD13cK6RLHE26T68VpGPMc0fiUTzf4heJF1jW38l98ULeTFGv8Au5J/OuXs7bfN833pG+WrFhpTIi/Pvlk+Zq0La2/0lP4GZvlauDEVNX5bH02HpxilGPU+gv2cvAELu+oXSebK3ytu/hX8a+mLPR1hRFX7u37tea/ASz/4pvdGn7pm+X+82OK9ws7b9zXytaPteaR0zqShLlOUSz3u9Pmh2b1rdms44X/2qpTIr/L/AHa+VqH0mFlzWMlLZk/h3r/FUT22/ft/75rQmeNIf7jf3qpQ7vnXf97dXHKR7cSu9n5ybtny1X/s1t77a0nmb/V/99NsoT5PlX5/4aOY6eUzX02RKr/Y2RP9qt1H875fzqu/+u2/98tXN7QPe+yc49s3zbqyryzX+JK6i5hZ3+5838VZ9zZs/wArfeWt41CJU5HH3NmqJ/vVialZ/I9dneQsmz+7/drn9Vh3w7l+7XfTqHBUieP+OdEjmtpVZPuvur5q1LTVsNSlhb7v8NfYviSwWazZvv8Ay/d+tfMXjzTfJ1i4a3X5t25t38Wea+py+s4txPBxlP3Uzh7y2+R2X7y1p21z/aWjxK3+thXa39KhmhZ4f977y1FpryWd5tX51b5dte9zHiSp8qMTUrampYfPu/u2qL/wI1q6rDs/g+9V37Bs0pJNn3ljX/x2r5jmkcLfw7Pl/u1jzJXS6rDWFMlbRMTJmSq71emSqL1sQRUUUUAFFFFAFhKu23SqqVoW3SrINWzSugs0+SsSwro7NPkSiJjI6PSkruNET7lcZpSfcru9ET7lanDUO10SGj4izbPD1vZq/wDx9S7WX/ZVgasaInyJUXxItofsGlSN95ZX2r+VaRFR/ipHCWe3zpdv8O5d1W9Htl+3o0yb9z/yqvYQrC8q7Pl3M2562NEhaF0/jlb7u33rx6x9RS+I+xfgLCz+GPMb59zbk/3TXtVhD9yvKvgPZyQ+BrJpvvMv/Avxr12wSvEfwsir8bMrUk2b1/75rK2L8zf8BWt/WId7vt/4Fu+7WE9t/D/FXyGKj7zPrcv5fZoyns9j7vJ3/wC7THtlRN1acNncbPM/2mqp9jm855G+638P8O6vP5uWJ9BHlIoUV9m7/vqrCW0fnfu0+ZqEh+f7ny1d8lX+ZXfd/eqPs8xsUnh2b12f8CqlNbfvk+T7v3a6LyWeHd9//aqu8Pz7v4a54x5i4y5Tn7lI4fmb52/u1lXLs7v/AAfxf/Wrq7mz3/N9/wDirPubNXrWmFSRxkyK6fcfzf4Vrmr+2kTzfMf5f7teh3Om73fbXKaxYeS7rJ8+771ehTOCRwmsWyvbPtr5v+KOlNbX7tInlbt0iyL7tX1Bf2yuny/dryX4qeGP7SsLho0+ZV3Kq/rXt4OpyyR5WIp+1ifOjoz/AO3/ALVZ7psuU+fZWxNDHC7rH8m1vu/Ssx3V3fd/e219ZGR8xUj/ADC38LbN1bt/bf8AEnsv+uCtWfNC155Sr91vu/jiuo8W2f2O2SNfuxqqqv8AwGtTgkeT6wnzvXP3KV0uqp871z9ylbxMZGJc9Kz3rTuUrMm6VsQNemU6m1YBRRRQBbStK26Vmw9K0rbpVkSNuwT7ldLZp9yufsE+5XTWafcoiYyOl0dK7vQU+5XGaPD93dXe6JCvyf7NdR5tQ7jR4WdErN+K6bLDR4/4m81vy2Vu6InyJWV8XbOZLDTLyFN6ws8bf8C6U4jo29quY4fZvs/lfZ81dL4S0e41XVbS1hTzZ5Jfup/drmrO5j/s1G+/825t38LV71+y74e/tLxDd6xNF/qV2pv/ALxrwMRzR+Z9fGMfiPqDwTokeg6JaWcaf6tVrtbNPk3Vi6alY+seNtlzd2NrFM6w/fmX+L1Arya0lTic9OMqsjqpnhR3+dNm771Z9z5aP5jPvZv/AEKvCvEPxRk0qb7Ou+L70i7HZW/HtXHv8ddUfZ9ndE3f8tJ3ZvxIrwZYd1T6bDx5D6beZUT5n+Vf7lUXvI3+VXr5/f4065+63fZrhG2/LEjfnxXQWHjm6v086a4e1Xcq+Xs+bd7HrXBWwUodUexRrHrbzKj/AH/l/u1b0198Lsvzr/d+9XOaVeR6km2aX+FdtdBpqR20Lq3yf7vy15UvcPV96Xwlj5v9X/d/2/lqlc38aO+59i/w/wC1ReXKwwsyvXnPiHXme58mN9jL93+7RTp84S9w6O58Z6fYXiW9xceVPJ821v7vt2qpf+PNFhTd9thTy/vea7L/ACryLxVf3n71Y9j3LblaR/7vtXn95puof6uS42RN/wAs1T73tmvVp0acviPNqVJy1ge66r8QodnmRy+bbbdyyK67fz61yGpfEhfOSbyvtEUir/G3dfevNLbw3qD37tJvi2qrQ79275vQDjiugh8JX3k/vpftDfxNK7fLntj2rvjToROaXtZROo03XrfWEl2/utv3Y/rWZr1gro7L91vl/wCA7ar6b4PvrBEZX2Mrfe/2a27xJHs08xPm/vfxU3GMZe6c0akublkfI/jnTf7K1518r91I3y/7Ncpf7v8Af3bdq/X6V638dbBYdS0+4Xeqt8rfPXl6I32y32pv3NtX+VfTYep+7ueJio8s2dL4e0GN7nSo/kf7rVN8QnXzn2/PuatjwfbN/wAJPZQr923V2b8FNcz48m337qv+9XTH3jx5Hmmpfff+7WFcpXQX/wA/zVj3KV2RMZHP3lZEv3q17/77VlN9+togRPTKdTasgKKKKALsPStO26VmJWnbdKsiR0Fh/BXUWCfcrl7D+CursE+5VxOaR1ukfcr0DRIfnT+9XBaInyJXoWgo29Grc4JHoGiJ8lW/HOm/b/AGoLs3yx7JFVf7waotET5Ert7azVLP99bvcRN/yzT5velGUY+9IdOMpzXKr2PlrR032eoW9w/lLHL/AAfxL6ivrj9lGGN9E1Xy0+XzY1/2vu1826xYWNt4h1CGz3/Zmbcysn6c19Ifsi/vtN1v/alRmX+71Arx8Vy8/u6pn1PN+65T6StoW+zMq/IzLWZ4h0G3ttHRZJfmbdt+RVVW2+1dBZpXD/FHxI1nClvHE9xKzKqQwJuZmNfPY+UYxOnBRlKol06nkviTQYb/APc3VrbOyr8sny7vzxXn9z4AhT/VuiK33ZG3N83pgV6rqvgDxEmiS694k1O28L6R/D5r7ZtvUZz3rxfxJ4z8D2dy9rDd6lrE7L/x8IjNHx/Ev1ry6dOvP4Uz6f2lCC3LyeGLO2vEaR0t7lV2tt+7x7f411vh5I7Oz2rs3K3y/wC1Xklt4q0O/miW3ldF/wCWSy7lbb9K7PRP33+pu3fb8ytvZqjEUZxj7534eVOceY9i0q537Fjf5mrq4dSazh2yP838LV5l4Vmk3xLI/wDF/DXpb6O00O5f9mvmK8eU9imUdS1hX31wWsaqsNy//fW6ui1uwuIUlVX+7u3f3q831tLh3SOP59zbWb/Zrow/LGO4S973SK/1i3d9siO/8W7/AGqxU1iF5nXyn2/dVdny7vWtK5trfTbNlkdEZfvb9zM1YWvW3ibStHstYtdMS30y6by4rifa233INehRo88zyq1SFLU6Kz166hs/+QZNcRf89Itu5fbmm2fjmz+3/Z7qJ7eWT7q3SMvze3avN317xNbak9vD4gtoty+YnyLIrMW9K7DxbeeLPBNhp8nirTLPVdFvoo5kuNN/18WVHDL+PNddTCTjoc1PExnHQ9Fs7lbn5Wld/TbUWpW37l2X+KuZ8Nvb38KXGl3v+jN1jlRVaLHtXUQu00Lqy/8AAkrm96MgqfCfPH7QlnHDYWUy/O3n/O3zLtU15Z4bs7d9VtGuPn8vc0S/7Rr3j9ofTZrnwZdyfw27RzKv+zu5rxfwZbSTaxbqsX2jazMrfWvp8LU/dcx4NaPPM7DR4V0TUn1C4m8qKSKSMbf7zL1rzTxU7Xl/Kqv8u+u28W2y/bHVvnWPbs/2c81zmpabsuXmb/vmuzD1JTkzgxdGNK0o9Tgr+FU+WufvE+/XW6xDsd/krlNS2wo9elE8k5e8+/WVL96tW56VlS/erpiSRPTKdTasgKKKKALsPStO26VmQ9K1rOrIkdBp1dRZ/fWuZ0r59ldXZp86VcfiOaR2eidUr0LRPuJ/HXn+iQt8jfw16NoKb9lbnBUkegaI/wAifJ96jxPNdaP4t0+8t5Xiiki+aPf8rdulS6Ii7ErV8Z6PJf8Ah63vrf55bPduX+8pwK8/G05SovlPUyitGOItO2qOf+LXgaPStmsR7It0StMq/wC9gV6b+yLbN9j8R3G/fE08e3Z/umuY+OU2ywtLe3l2SyeXGf8AdOTXX/se7X0fxKqvv23Sf98lTXkUekT6Ct71Lm9D6TRNkO6uX1jUrzSoZZtD0RNT1dv9TJKnyq545rtbaHelW4UjttjbE3b/AL1eZj6fLV5jDD1OSLja9zwfRPhvJrHxI/tL42agl2siq2i6XK6tp24L8/To464P615l+118PbXwl4n0zWvCeno2n3UHly29lD+7XHf5fWvsDxnbWeseHpbe8t0uIvlZfNTdtbsea+ade8KtZzPb2d272f3Vjfd+grjljvZPlgvme3gsLLE+/LTyPDfhRoNxr3idLzUNKtrfSrXc3lywsvyhcFR6811qaba6bfvdWrzPBJLt+y7Gbau79K63+x5NiK33V+7V6z0243/u/n3L/D9773euCpip1fjPpKOFVItaVZw237yF33N91f7tex6Om/R4vM37ttcl4e8GXlzeJC0UMTNtZdvyrt98V61Noi6VYRK3yNt+avBrdbHT7aMbR6s8v8Q2Ej20rKn3v++q83+x+S+5kr27UoVmSVW+da88udE33Mu1/wDgNRh6nL8R01I/bR5vqWmyXmpfLFC8cfzIrO33h6irfieZvGfhh9B1zTE/s+T5kkspmXyn7ECuzv8Aww3+sjf7v3l/rWcmm2+/b/Ev39393tXpRxHKvdMfq8avxHhXh74RWfhu/RriV5WVt0S7Pm+9xk16nr0N54tubdbz5La1i8tY/wCFvY+tdanh6GZH27Pm+ZmrQ03RLeF9zJ5vyruWr+vT+2YxwtOkeeW3w9t4U85U8pt38Lsq7vetCHTWs/3jfdru3s/keOsq5sPk2/8AAq5+b3jGp57HkXxg0qO/8Da2v3m+ys35c14D8LkjS/SRk2S7dy7v7vtX0X8Y3Wz8E63JvdNtq6/8CNfN/wAPbDyXRlTYzLtZq+hw8pRoHjyjzTN3xVbfbNbSGOLerKrLsrn/ABPbeTNL/Htr1bTbCN31C4b554YlVW/3q8v8fvJDbOsfySs3zf7te1hY8seY8HHVPaz5I7I8s16ZUd9r/NXGak++um1VGh/2/wC81czef7VerE8qXunP3PSspvv1sXlY7ffrpiQQ02nU2rICiiigC7D0rWs6yYela1nVkHS6V1Wuos/votcvpXVa6uwT98i/7NbR+I5qh3GiJs2V6L4eh+5Xn+go3yV6XoKfcrc82od7okO/ZXoXh5P4f4W+VlriNBTYiV3+iQtvSg5ObktKO5xvxv0S4e5t5of9UsSssn04/rWn+yFeLYeJNd0+R/8Aj6iSZPn+9t/+tXb+JPCq+LfD0UMab5YWZtrfxZ7V5l4Vhm+FHxLspLq3+zxKyfLv+8jcdh718xW/cV7W0ex+g4eosThbrtY+1bNPkp83yf7tPsNrwoy/OrfMtQ6wipCn/sleZm3wKZyYWPNUUTN1LUo/J8tq808SQwvM8ip8y/xV1GsTbEfbXLzWbTTbt/zf3a+HlI/RMHR9lDQ5T7HNfui26O7bvmWvRvCXgy1tkia4i3zttrP0qzjtn3L97d8zV3vhiza8uUX7n92iUpSkodzrqS5Iylsd34M8KwpsuGT/AIC9HjawXf8A7Kr8tdLbbrOzSONXeVf4Vrl/FV+3z+Ymxv7rV01owjQUOvc+Rw9SrXxXPf0PNLxPszu2z7y1y6Ov2lm/76/vV2d4i7NzfOtclqWlN53nR/d/irzT7hR5ogkyu6Kv3f4lrHv9EjuXeaNEi/vVYsLxX/dtKn+e1Wnhkf8A9mX+H61UuaIHOw2Els+5n+X7qrV1IWREVU3v8u6tO5s96fMny7vvVXf5H3L91fu1lL3i5RjL3hkybE3Mn+z/AMCrE1K5+R9taF46/P8A5+auY1W5+T/a/u100/iOCt8J5D8eJo5vB9xD5uz7Qywt+DA8f981574G8MbIbi6aJ4lhZWVv4Wzzzmu9+KiR3j6ZayfPB5v2h4/9ocVyni28bRNBdtnlS3jLHFHF8v8AKvqaPvRjBnztaXJeSOmsLZU0G7mjdHWRlV9n8WOleM/EJF852r2bwrum+HS7n37bp1X/AL5ryH4iwr521fkVW2/73zV9DD3fdPk+aUpM8d1tK5G8+5Xba2n31X564y/TZXfEwOfvKx5fvVt3iVjy/wCteumJJWptOpr1ZAUUUUAXYela1nWTD0rYs61IkdNpf+sSuosf9clczpSfcrq7BP31aU/iOaod74e+fZXp3h5PuV5p4eh+5XqGgp8if3q6eU8qtI9D0RPuV6FoMP3K4XQUZ0SvRdET7lScfMbT3jWENvNHv+Wddy/7PStbxn4eXVbPTPJsku5JJVk85/vbOuM1Rv4Y/scX97zV216Ro8NvqulRRs6fu/lb8K4sxw/tcOpQXvJ3R7eUYr2U3CT26E3ga/mfRLeGb55bdmt2/wB1eBW1rCNc2fy/J/tVz/gywms7/U1b57aSXdFJ/FxXUPZ7/wD4mvzvGSqctpdT62nyxq83zOHv7BnT7lZX9jt525f+BV6g/h7zod2yqU3h5bZN2z5l+b86+dlTlE+tw+YR5eU4mGzW2T5U/wB5q7DwTumv7eOFHlk3eZ8v90cc1i36eSkvyfd/755rrPhTew6VFq91dfL5aps/3RngVeHjGVW03Y2xtSUaDcFe/Q7t7/8AsqG4nvm/eM3yqr1wHifVftk0rbvvfdrxT4m/tS+H9N8X/Z2vnV2lVW2wtJGq/UV26eIbXW/C1lrGm3X2i2ki3LIue/QGrxXNv0RngcB7BqpPd/gSXk37n5nrPmuV+98jr938+9c/f+JGdHX5E27vv/415fr3xph0HUksfs9zqDSffa1hZlVfQn2rgjGXNzR1Ppfdgeoa94e8mHzrF98sf7zb/C2eTTNH1JpoUb7n3Vauf0T4nabrdn5kMr7l+VobhNrKx7Vd0SZoXl3PvWRty/w7c1tU+EjmOoeHzofl+f8AvVFNbLs/3auwvsTatRXm1EfbXGRKXKcVrc0nnbY32f7v92uZ1KZfn+f5v4q6bWH/ANJfb96ucv4W/i/2q9KjH3jza0up51rdmupa8sjbH8uJl2/8Crz/AOMe2G80+1WX5reLzG/3z0FafjnxDeaV4t8u1lRP3C/f+99/tXE69fzX6PcXEvmzs25mb724V9hhaP2z5XFVI/DZnqfgBG/4VFpUn/PZpW+b73Dla8i+IX/H2a9t8K23k/CXw/u/iWVvzcmvFPiEjfaXX/8AZr0o/EfPnkut9Xrib9Pneu51v7tcTqNd9MzlE5+/SsKX/WvXQXlYMv8ArXrsiYlSm05vv016sgKKKKALsPStuw/grHh6Vt2CVqRI6jR0+dK6rTf9dtrmtHT50rrdNh3zPW9OPvHHUPQPDafcr1Dw9bfcrzfw2i/J/wCPV6n4bT7lbnlVpHe6DD/er0PRIfuVxOgw/cr0PR7ZqDzZSNPUoWe2t/k+VpVrsNEhXZtk/wB1lrltS3eTaR/c3SrXZ6J8+zd95q6/+XS+ZyOpKE+aO512labHC8UluiIuxtyp8q1upbbH+as3R/ndI63Ydsz18NnOH91TPvsvxHtYehds4fkqpqtmux/krWtk+5mmX6b0r5KtT909ijKUah55NpX293tfnWNm3Ns/vVY8Q6U1to9xHC+xZF2tXYaPo6vcvI3/AAGs3xncxpshVNm6vLjh+WDnI+kji+eqqcdlufL9z8PV0q8eTykijm/5Zui7Wb19qopNrHhJ2j0uVEgk/wBbayp+7+bqcCvaJtHa8/13zr95awvEmiWumwrtiTz5t3zfd+X3qJSPpKMnOfvHjt5/a2pOiyXCbf8AnnEm38BVdNHktt9uv7r+Jfk212VnbK8zsyf7v96rd/DHMiq3+s+Xb/epRqRjI3rU+aLl2OJ0TwxH9p+0TbHlVty7v73tXodnDD5KyMn73+L/AHqxPsEiJ8qbGX+L/ZqZJmT/AGNv3l/2qJcsjCNWUToIblkTbUNzcs/y/c/2qzfO/c7lf/4qh5vk3b65oxCpLm94o36Kkz/3q5/Un3wvudP++2rYvPv7v7tYt/tm/dr95vlrtoxvLlPPrS5byPnT4hJ9p8SSzbNnzMq/7Shu1cPqU3yOuxNv8P3q9O+KOlLDqTts+aPcrN/CvzdhXl9z5zpEvyO33l/rmvuKMVyqPY+TnI+jfD0LJ8JfDnyfegZvzavDPiQjJcp/tV9DaPCyfC7w6zfIvkM35tmvAfiLueZ/9qumPxHlRPH9Y+ff89cPf/fau71iHYjqqbK4TUv9c6/xV2RCRz95XPv/AK5/96ujvErn2+/XTE5io336ZT2+/TXrYgZRRRQBp2yVu2CVj2yV0empXTEiR0uiQq8yLXZ6JDvmf/ermdBh+euz0RP33/Aq6acfeOGoegeG7b7m2vTfD1n9xq4Lw9bf6qvUtBtt6ba2PGrS947jw9Cz16Ho8P3K5LQbZU2V3WlQ/IlQcEixeQ/PafPs+b5a7PR4fnib/Zrl79P9M09f9pq7Wwh2bGrsl8EfmcMviOosE2OjVsJCqP5i/wCqas+zRntkZa0ERvJSP+625t9eDiqPt6Tj1PqcvxHsJqMtmbFg6zJup9ynyVn6bcqmxv4W+ZfxrQv5leHctfnFb3LrsfZqEozK/wBvjsLaX/x2uZ1C9sbiGXU764ht7SH5jNLt2rUHjbWJLbSruSF9kqrtWvknxPoPxE8Q6lDHZyvceHpp1WaH5tyufvEj0zXnyqRn7r2PocLhfd55O1+p6f4v/aGsLa7uLXwxZJqaxrxdSPtVm9q4O/8AinrWqeVNdtbbl3fKm78s1dvP2bfENrbQrHKkS+X5j+U6dxngVxum/CjXLOa4juNVd4vN+Rn+b5fSolT9noz6nB0oyjeEkat58TvsdnE0emQxT/Nuk37lb3xXKzfEXVvtP2iG+hdmbd5exdu0+lI/ws1R5naS9RoPvNs/1m33qvf/AAxuH2N9oRIP4djssn4jtRGMD0JU58vvNHV6J8UZtSufJ1C3heJVbddI/wA34jualm8eaO77o7v978qxRtt3Mx6H2rjU8GaPYIi3STXcv8Tec0fzd8EVLpXw60mbVft0lvsiX7i72ZfbPrRKjCPvHBKUY+6elpcs77ZvvfxKv3d1XXfZCv8A31XOW1yts/8AHt/2atveNcv8u9F/h/3a5o+98JjL4fd1JbmbYnmf3t1ZXh6/tb/xhp+mzfNLJFLcKv8AeVU9KZ4h1JYbb777V3bv4q8q+HuvM/x1srqSWZopLO5hiVvuqvt6V7OAwvvcx4OYVuWHLEsfFeGP7Zcbtj7v4WTdXit4jPcpGr7Hbdubf936fWvffi1DHv8A4/8AZ+evCtYh+zTOrIn8O3/ePr9K+jifPfYsfS9nbLZ/DHw0rf8AQOib86+dfHkyvfuv8S/dr6a1JPJ8E6DDs+WPToN3/fNfNHjaH/iZXDSfe3fL/u1tze8cEYnl+to2zc33/wCKuB1u23vuX/gVejawiujrXA6knku6/frtiEjkrl/71c//AB11GpQq+9tvzfxNXL/x11xMZFRvv016lb7z1E9bGIyikf71FAHQ2cPz10ulQ/crHs4a6vRLb7ld8YmMjqPD1tv2V2eg2e90/wB6sTw9bf3a63w9Z7NldNGO55taR6H4YtvuV6h4ettmzclcF4YtvufJ8ten+G7P503VconiVpHZ6Dat8ld7o8P3K5fRLb7n92u70eFfkWokcP2iLUof9M0/+4vmN+S13FnCrpEy/d+X5a5fVYf9P0zanzKsn9K7Ow3OiN/d/pXTL4IkT5YyZ1Wmw77ZPk+arb2aon9zd8v51X0eb5EWrF+kkybt+zaysu77vFebGMnUPddSEqSkYOlXn2nRLTUoU3xSblZf91tv860Ly/b7N8tcv8H7xtY+G7q3ztDqd5H/AMB3l/8A2ath5tn7uT7y1+c57T9hi6sI9z9Ky/lq0ovsZWpTLcwurf8AAqzLbUrew3rv8qJv/Qqm1iGR0fy0+WT+596uP16Fn2L9zbXyEoy5j66jGMo8ozUPFP8AYt3LcQs7+YrK34+9eX6x4za2Ro2ld23Nt/xNbGvfaLm8eNU/dLu+auSvNHmmf5ov9rd/jXVGX2dzvpxjS+Eov4nk3yyN8m7dVV/EM1ykUKvN/d3fw7aZf6C33f8Aa+9Vuz0qSFE/j2qvy0uY25pyKNtprTTbpH3r8u2t57n7N+7jT91/49upltZtM/y7P91KZNbfPt/5ar8y7Pu1HvSOb3oluG53oir8jNuZt1VPtjWzurfPt+9RN/z0Z03fe3LWU9/vd1X5G/2KKcTjlLllyjPELrNZyyRv5W5v/Zea8Y8N3P2D4kaFfb3if7U0P3Nu7eu3r9ea9i8Wps0T5d/mt95l/Ug14Pr14sOpWU0Lv5UN1FIq/dbh0H9a+twPwHzeKj77Pa/ipbKiS+cnzL/wJt3c14JrEMiXiKz/AOsXcuz+9vFfQfj/AM6aHzNiPKy7a8PubOS51W3sf70+1v8AeLAfzr0zx5fDc+oPGFt5Oj2kKpsWOzRdv0UV8qeLd32+43fP8zbq+tfH6L+9/gVVVVX/AIDXyh4z/wCQlKuz7rM350ROaPMeb6qipvrh9bh+fd9yu91X+9XGa3Cr7664yCXwnD6kjQ/7tcp/y2rsbzciOrVyX8f/AAOu+JjIoy/eqJ6sS/616hetjEhf71FPooA7mwtvuV2WiW3zpWFYW3z13Gg2f3Gb+9Xt06funNUkdRolm1dhoNn++T5PlrN0Gz+T5q7Lw9bb3T5K7KNPc8qtLlO78MWbfJXpWiW2zZXH+G7Bk2fJXpGlWa/JuT5aiUfePBrSOo0e2V9tdnpUP/2NYOlWex4ttddYQ/PtrGRwc3vFS/Rf7b09v7sUm5f+BV2ump+5SuVmtl/4SG3jjTf+6bc2/wC627pXa2CfIlbVPgj6ESl7xq2fyJ8tP1tIYdHuLjUL1NP09Ym33Er7VX6e9WNKs1uX3N8ir95q+RP2qPjNN4k1KXT7F3/sGzZYxsf/AF7FjzXz2Mx31PWKvLofaZPlksd709InvHwK8SeH9e0LxFb+G5bmWxs9R+e4uvl8+V0yzAehre1t/JeWRX/u/NXyJ+yR8SP+EYfWLGR9kF5P9obzfvNhAPzr6b1LxDDqVn5kL/7Vfl2ZYidevKc92fp+Fwvsvdjt0LtnqULu8bPsZqiv7O1dH/jauB1LUms5vOV383+HZ92m/wDCZslttkR4n/im+6v0rx/iPWpx5TVv9Ks0SWSTZ/FXBalqtrZzOvyOu35l/wBo1oa34kheF2835f72/wDirzTW/EKzO8bPsb7u2tIxO+NTl+It3l+u/wDg+X+FH/hqpNr3zv5f91Vrl0vG3u2/5W3bm/iqvNqSw7FX5933tlbezjHYj20pR907XTdSjTcrfe7f3amS8j/0hZH/AIV21xltrCwp8z/MzfLQ9+0z7f733azIjUnI07/Uv322Nd7fxL92rulWcaJ5kif7W3+lZmm6bvm86T738Lf7NbqPsh8tfu1Dl/KbezjH4jI8VfPYeYv+19yvnzxh5my4Zf8Almu7/gPJH8q+hdYeZ4UWGVE+b5Vl+7trn9S8MeH/ABzDcWd5F/Y+obfmvrXasbf7LoOOa+qwMo+zPmMVT/e8xo6lM1/oOnzL+9WSCNtzbW6qK850TTfO+IWiQ7/+YjFuX7v8Q616XN4YutB8MW63GyWCGJVWaB2kVvlAHJrkvBOjtc/FbQlZP3Sz+YzfRe//AHzXrU5R5TxJS5eY9t8eQ/Pds3zbWZfyr5M8YIv2+X+8zfOtfWvip/O+0Kv3ZGZvzr5S8fwtD4hvY9mxt33v72KryOOnLmPMtV+f+D7tcpqu167bVbbfv21ympWCo7s1dVMJHBarD871xiJ8/wDwKvQ9Ytl+euB2fPt/2q7omBmy/wCteoW+/Vi5T/SXqCX71dJkR0UUUAe06bZ/PXdeHrD+Kud02wbeld74bs2fYuz5q+qox5onHUOq0ezbZ/s123hjSvnTdWZo9h8m1q7jwxYfPXZGPus8TESlynZ6DYfIlegaPYL8lYmg2f7lF2fNXd6bbRpXBI+eqSNWwtlTZXV6bD8/zJWPYeWjxbq6izTZ8y/xfdrGRzf3jP8Asyvr25U3bV+9XW2EO/7tc5pqSTa9d7vkWNV2/jXoHh6wV33Mv3aWIlyxXkkdWHoyxNWMO5NrG3R/CuoSfxLAzH/vmvys8eX8cz7lu3l/fszzXXyxqvJ//VX6seObP7T4M1uP7jfYZ9rL/e2Gvx1+KOq+d4q1jS1ih8iGeO3l/vblQbm/76FfA4yXtcRyy7H7FlsYwpOnA6j4Y6wuxLqGXeyysu5/7u7+VfS/hXxyz2e1nT+HdXyh4JmWFPL/APHV+7ur1jwrqvkzeW3935Wb7v8A+uvksZGMpn2FOPLFWPeptVjvIfMVNjfd/vfN61U+2Run2W6i82Jvm/2frisLRL+OazTc/wA21f8A0GrD36203+y33mrxeU7TH8T2Fuj7oXfa33V/h3V5/rbsm/b8/wB1f7rfnXoGsJHc7FWV4v8Aa/hrhdb024R/Lh/0jd95v4dtVGQpR945qa/++vzp93cvzfepEeSb5Y/vfL8zVYTRJvO3eUm1v9utC20RYfmk/vf71bSqRNvhK8NgvnIsyfaGX5m2+9belaaqfNcJ977i/e+XsKsWdmrzO3/fTVqw20ez5f8AgVckqnN7oU4xGIiwwp/d/vVNvjhR23//ALNV33b33P8AKv3aqXkzOifIiK33v4aij7oVPeMrxJqsNn5TTb3i3bVVE+baeuKx7B7ebVbiNXe40yRo44Zm+9E23kt9DWV48vLiGFGs3TzYWZk3/d3Bvu/iKu/DS/j1vVZZptjwSRKtwtum2PeV7Y44NfTYX3Ycx4mKjHl9499+FGiTeJ7PXfC+pRfaImi86KS4/i+Uldg/CvMvhpoP9j/GaWxuE3y6W1yzqv8AdC7Fznv81e6/ArR7jR9etJpJfNimaRUk+98oUr1/4FWV4q8MLonx+1W8hi2W2oaTIzfJ/wAtd+G/T5q9anL7R8riJbnP+J/kR9v3vmb56+ZPH9s39vSt/wA9Pm/4FX0r4qdkR/7q7vv+9fPvj+2V3imV9jK3zK/8VdhwUzyrWIVR/m+7XI6wiunyt8td3rEPnQvuSuK1K2ZPmVE8qumJt6HCaruR3/8AQq8/2fvtv+01em6w8bp8yV506f6e/wAm/wCZq7omMjKvE/0l9396qkv3q0L3/j8f/eqlcp8710mJDRT6Ksg+lbCz+dK77wxYfOu2tDw98IvEGqpujsvKX+GR3Va9i8H/AAEmhmikvL1E2/wwJub8c8V9PTx1Klvqc9SnzxOf0ew3w/3G/hrvfDeiSfJ/G33q9A0T4S6TCiK32l1/3/8ACu70fwZpOmw+Zb2SbV/ifdJ/OorZxh6cdvwPMqZfOr1Oa0Gwk2J8ldxpWlTPv2xf3dvyNUPhu5kttVe3mt4U/i+dGVlX1C16jYbfJ3fJtrxJZvSlL3EYxyT+eRz1h4SuppoWZE8r+9v27a6uz8MMiIu//P5Vp20NasKUSxk5nTHKsPDpcwk0q10q8iVU+0Xl4zKqv91VC8/hXW21ssKbVTZVdLOP7SlwyfvVXarf7NaEKVz+0nV+M9KnRp0vgSRX1KwXUtNu7VvuzRNHu+q4r8X/AI66D/YPxj8Ww27p58MqyMvzM251ywOfev2w2V+U/wC3H4Sbw98fdQ1DZ5UerRM3zp8u6NeAPqteBmHuzjP5H0GWy96Ue55V4Vdodm103N97en8P+Nei20zQoit937yN978a818N/JN82/71ehWaR3MO1X+7/wCPV8lifiPsaMY8p6N4S1XfCkclwjs3y7q6e5tmuYf3b7Nvzbf4a8l0eaTTbnbG/wAu75q9I025+2W25pfm/iWvHqHfD4iG58ze/wBz321mXPz/AMH/AAGtaaH/AJ51SeFnR9u9K5qkuhfKV0to3T/2WnJCv+rZPm/vUJCyVetrb+8lRzFkNtbbPlb5/wC9/dqaZFhh3L8n97+GrEzxwpu2f8BrHvL+R027Plato/3jHmQx7lZqzNSmZP8Ad/u/w1N83nPt+795aqal/wAe26T71FP4tDGXvHnvjO5/cuv975l/uq1db+x/4S1bWPFWoabcI9xpEitI8n8MGVwuD26dK5S/0241u5+y2sX72SVYdv8AEzM2Miv0S+AnwKj+FPg/+z2ihe+uoPMuLhPu7y24D6j2r6GjKc48sEeDmFSEPdl8RN4V8Hrol/o8dm++CO18xt/y/Mzoen+6tYXxdto4dYtNSVE3RytCzJ/dKdDXsVhYfvpZtmzc21f90LXm/wAV7PzvCWp3Gz/j3nW4G3+6W2161Ln9jHTdnzEpc02fO/i3cltcfJvVl+b+L8q8I8T/ADwvD8j7f71e9eKkb7BLJv2fLu/vdK+fdVRtSuZWVPlb5t1d0SKcYyPPLyFk+Vq5LWLD77Kld74hsJIfm+5trlLl1dNrVt70S+U831Ww2I+5P71edPDsv3/gXzfuvXsGsO291jT+9XlU0OzUpdz7m8/5mX/ervp8xHL7piX6f6e+35PmrPvE/fPW3qsP/Eyl+ff8y7masy/h/wBJeuoxlEqbKKsbKKoxP1T03TbjTb91sZbl4I/lVZdzK3516BpWqzI6QtCksrfeZfurQ9s001pocKP5si+ZM2/+I87a27bRGs5n0/SYk3R/fm2f99ZrwvrH8rOnlOt02GF7zzFl3rGrb9n3V6V1ujwrc2cUips8z+F/4a8/s7Zb+aLR9P3vEq7ppN7L5sp6nPoAK9D8JXi3k0sMabILf+L+Js8hvQA1UcRrbuRKmUfEmj3FtrFvqEcU1xbbVjnjt9u7npzWt4YvLi5v3sW0zyra3VmmuJX3fN6Vu3Nn/aWleXDL9na4+433unNc/Yf6BbPprfJqt5L++j3t24G3Fc+I0lePUuPvROzS5Z7BLi3/AHrNLtiV32r97FdBZo3yeY6ebt+ZU+7u9qx7DyXufJXZ5Fj95v70proNNT/lsybJZPm2/wAq6cLP31ExkWkSrCJQiVKdsabm+RV+YtXukA7rGjMzbFXqzV8n/tofB1fi74durjSPJn17TdtxasrgsoCfP05+7Xin7ZX7TWveJvHP/CJ+HdTudH8J2MbLf3Fm7Ry3cpX5RvU52V0n7L2pQ6JrG64leKK6i8t5pZmk83PGGz3r5nH4iNdckdu57WFw8qX72R8m6PC3nIrJsljba6/xbh1zXf6PZs/3fkb7y16F+0j8CX+G3xB1DULO32eHdZd7uzmiyyhivzRf7Lbj8priNKhuIXTzov8AdVK+RxEuSdpH12FqQq0rwIr+zkS5i+f5lb5mr0DQX/0ZNv3fl3bvvVg/2JcX8O6GJ925f++a63R9K/s1PLuE3t91f4q82pLmid8R9zt3/LUsKb4fmqa5hVHT5Klhh3p/49XJyl8xU8mPZ9ynww7E+ZP91qu/ZfemzQr92jlDmM+/RYYXZk/9mrlLy5V3+VN396tjVbzY/k796r/F/jWJD9/az/N3rWnTjIKkiwiMkKN/erH1uZv3v/AlroUhVERaqQ6Dca9rEWn28T3EtxKqpHEnzbi2APp3NdVOnzS9mcdacaVPnOy/ZQ+F8fjv4j295qFv52n6PF9odv70p+6pr741ELDZttbYv3d390dK5D4N/Cyz+FPhKKwh/e3s22S7m/vvjp9BXiv7ZX7TFl8NNE/4RPQbr7X4y1bbCkMT/LaRbvnmYj7pHpX3lPDxweG97dnw1apLHV7nIfEH/gpH4G8GePtX0WDTNV12w0yRrO4vtNiRo/PHblv71dd8Ovj3oPxs8MahZzW9zpl5cRIzRzwsq7S3ygY7+tfm1Z6Ium6btkd/PmnaSaR/4nLZJ5969t/Zv8YSJNrUK3DtqFrL5kSyp/re5z64NeVKtKOsT0ng4KB9Yar4Aj162uLVk+yXKsytMqN5e7b0Ir5v8c/D3VPBPm/2hp/lWyttW4iRmhbDY6DmvrrRJofElhb6hqSf6S3lq01rM0bbtvHyjj61m36XU02q2dx/pCrtZl/iZN2SWXpzXdGoeVL4j87/ABC/2nese/8A2a4y8ttif7Vfdvjn4J+E/FULyWtp/Y8skW5Liz+Zd3uhGK8F8W/s66lYP/ot7YXat9zZ8rf8CraNSRcZRPme/udjvt+T+E15lf22zXrhvvr5u7d/DX0L4w+Gl9oL/wCnWmxZPuyRPuXcPcV4fremtDr0qsm/5lb5UrvpyI+L4Tl9Vtm/th12fe27v96se/h2XMrMldLqVsr+IX2/3lZt/wDu1j39m32+Vdmza33Wrs5jGUSlLbfOaK0p7b94aKvmMD9i/CTrNNqeuSJ8q/LF9377cLiutsIZrbQf3KP9s1KXy1/h2qF5P51zWj2zf2P4f0mGLY1wy3DMv98Njn8K9A022Wbxhb2+9Hs9Ng8lm3/3VyzY/wB7ivj6cuU6pRKl5o8fh6GLTbH/AI+ZF2zSbNzfN0X8a3rOGOzeLQbeLfPNtkmk+8vDcLmrGm7k0q41pkR7y4Zvs6u/3WOR3qKzSTwxolvcKn2jU7pm8lZfl256yH8K6fafIwO6s3X7TM2/etmu1mX+Jq5fUraTw3f/ANvSXCebcK0cUbO23zT3I9MVvaOnk6Dplnv33N1+8Zv738W78etJ4q0GPxJN/Z+z/RrVfvfd29yQautL2sRxkWNBfZbaPp7b/PuF+1St/s7s8/Wur0eb7Zc3Ey7PKVvLRl/uhc/1rznwrra6rc67rSvsihi8m1Zv4cqFT/0HNd94Di/4kMTMmzd839M1pg/jUQqHRolfN37W3x9h8G+ENS0DQ9Qih1y4228kqvuaDd2A/vV6J8dPjBZ/CvwrPIH3axcxP9kh/un+83sK/OHWNb1Lx/rf9salL9ovpGluEb5tzKGPzGuvH4z2cfZQ3OnB4f2suaWyMW/8PSaroNu11slvrqVmlkZ2Zt68A16r+zleWetv/ZOpb0vtPlaNPKdlbcFA6emayvB+gzPNo8bRfaGkdWbb/dLHrmmar4e1bwBrH/CdaT923nWOWPZ8zMe2fpXy3tOX3pn0Mv3keWJ926j4Yt/F/hO/8J6kv22NoC6SNjfCQPlZc9818X/2DdaVrdxpt8n+nWsvkuuz174r6C+FPxKk+KI0q/0GX7Pcwy7rhZXZd2376t/ez1rQ+KfwpfW9em1KG0eLUJ9swurXcyyMvGGFZ4qn7WPumGDn9Xqcsjxqzs/Js90f/AqfDbK7v8v/AAKtB9K1DRJvsupWv2K5j+Xa6fLtHpUuxf8Ab/2W/i2185U5oe4fXRlCfwnO3lszptZ3/i2t/Spba8+zI6zfOqqvzf7Vbc1grptV/lb7y/7VMTR49m1v8+9Epe7puRKPvGalys03lqj/AOy38NXbawaZ0h8re275m/2fWrsOm/P9z/a21bs/9Gfb9z/a/wBmlLERlHk5Q+Ez9Y8K2b223ZXGXPhJoZv3L+a275V+78vpXpupQ/Jujffu++vy/d7Yrtfg78KW1u8XU9UtX+xQszRRy/8ALR/f1FaYeEqstjlxNeOHp80jzfwP8EfEHi9/tEwh0XS1b/X3mfnXuExX0d8LPgt4a8HXCalaI+o3ka7UvbnllPcqK9Djskt7RYIYFiUfdWNQqrXnXxK+L0fhbVLLw1pXlXWs3i9N+3yFwcuceg5r7DC4WlhZqvPdHxlTEVsV+7WxzX7Unx5f4d+FrnTPDci3Hiq4jbZ5LqzWi5UeYw981+f1z4YvJr+01S8uH1jXtYd5L28un3SSsOA2TzjI4H5V7AkN1rGg+I/EGpOlxqF1FBC838TOZiOT/uiuf17wZI//AAjl4zvE0jTr8n3mQN97Pbmor46Veep6GHpfV42WrPCtYsGvLO4ZU/fwy7mVt21V3e1WPBOq6p4G8W2WuW9o72M33oW+6ynhiK9gm8Bw+HtY163XekW1/wB23zKrbfT2rCm0SP8AsHQo/n3SNcqzfdbcG5x7ZrOVbm6HZLlPrf4Y3Nneab/ot2/7xZI/mmZtsu0PGcHjbg7eK7C8s2h8QxSN/wAeN1Au9Vf725Qpz7Cvnf4ReLY9K1u90GS4SL7rQtKm5VbYG5PUH0xX0n9ph8T20WpRvDLFNYzxo0T7l3q3PWtKdTmPBxEeX3jkrzTfJs5Yd/7zTZ2jf/aiP3cVwN/bNf2GoLeWn3W2rJa/xKW+WQ/SvYL+FZvELqv3dUs921fdOP8A0GuHvLCOzs9PvlX97I08c3z/AHkC9CfYCvRjLlOQ8fv92mvaW9rcf6NJF5f+pXazjivP/HPwx8O+IUu5NS0dIr6Fl3XVr+7k+bgHjGa9g8T6C32mXS23vPZ3SzRSf9MiuT09KoeMNKa5h1BlRN1xZrcLs/vI3IreNbmFpE+KfHP7OuoJePfaPcf2rbbd3ly/u5OG44/irw/XtEms9bljuEeJmlVf3qbW+9X6EX9hDeW2mal/D81uzf8AAvlrgvEnhKHWJtTt9StE1D7Pu8pZU2sq+zda6Kcg9p9k+K57RopCvy4HTf1xRX0TN8EdG1WZ7iG6u4FY8xouQp9M/jRXbzGZ+kGj20em+KruSRN8Gj2u7+FfmEXA/Ft1W9EmbTfDGp61cbEub5kt0X/adv3n487q597lXsNb1Bt6NqV58yp/dL7lUfTC12Gq2fkzeH9Bhf5l/wBIlVf+ep9fwNfF+0l8J1nR6bbLcv4c0v8A5ZNB9odvq24/yq79mh1W5vdeut72MO3ZD/ex9z+fNZ8Opb/EniBl2JFY2rW6Mr/dbbt5/EVpIjTeGNC03/lrdbZG/vct8pNdMancwl7praC8iQvrF1seeb93Ev8AtFv6Cp/ELyWfh5LeFH+03nzSqv8ArNnepkSO51600+H/AJB9mrxsqf3wverVnNHqs0urXCbLa3+aFvl+6K6fL+vMiJ51fwtoK2Xh63dPtMlz9qmX/ZC5SM/8CavQtc8Y6f4A8J6lql2/lW2nr5KK/wDEQowB9a841WwZNYi8VXn+jwLP/pG7+JtuVUH2ryT9pvxxeax4E0LRv30Ut1/xNLj/AKabuUGR6K1c9OtKlK52Rp+3lyni/wARfipqXxjfW9evEdrOFkhtIW+Xd2wfb+Ks3RNB2PK2xEW1tlVWi/ut2JqxbaVJZ6DaW8KbJZJf+Pdflb72BJnvxXoHh7wwsP8Abe351h8i327P9axbkkVxyqc9S57ClGlT5ToPB/hVk8W+FIWT91JZr5sf3V3HeRn1PFdAnh6PWPhu+mtF5Stqf71fvbW2ZHB9jit2a2Ww17wVdbH/AH1nFu/3w5Qfoa2rPTlsdM8X2MeyZtOvI7hVb+8D5ePyFEoxkc3tDwCz028+CPi19DaXey3UHm/Jt2pKowB7hetfT/imHTHi0i+fVb63m8rdJHb7pN25c/J261g/Ef4S2fxV8UaqpdLe8liiurebndxCAPm68NWb8P8AxddeOPhzoehQn/io9MYwyrvVZEU/cm+bjG2qpy91xlt0MPafaOok0HTvH2m28dzPq/nq22HULyxVeAvQ49K8t1vQbrw9eeTqH3fvJNsZVZe3HrX0FpGi3mm21v5y6vdSt/D5yqq569BWhrfhaz8RWLW+p6RcTJ91ZN6My/rXHUwftY80TfD46VCVt0fMGxf+Wez5v4qclnvTcyf8Crs/G3w1vvCSPcWcU17pv/PRkaOSJR+lcfDeR3KfK+//AGX+X/61eJUpzpe7I+kp4qnV96JKjrv/AHfyLs2t/wDWp9nYNeP5ccTyy/3U+aruj6Pea9qSWNmm+eRdoVEbaq7uue1fQHhTwFo/w+077ffywrcIu6W8uWCrH9M11YXL6uJnr8Pc5sVmUKHuw1ZyHw++CqzldR1yHbGzbksm6MOoLV7JbrbwQiKAKsafKFhX7teJ+Mf2sNA0pmj8Pabc+KZ451t5GtvkjXPfJ6iuF8ZftEeLtUi0yLTYrTSLS+ijkZoC0k6qz7eD2r62nLC4GPJSd2fL1FiMVLmmeqfF74troF7Y+F9Ib7Vrl+3lyMPu2ybclmI+6TXzl4bsPJ1LxLqk2xPs9rOy73aRmZ/lXB6jHarWj/6B8Rdbmk3vL80zSSu3mMyoijd9csar6I7J4M128++03kQtu/i/elifxFefWxE68ueZ34eMaUbGb9jWz8AW7fZ0iW61OJXXf/CqZJI9jxVrUtHkm1Lw1pbS+VLDYqr7E/iL72GPccGret+Z/wAIl4as1t/+PiW5m/4FxW3eJI/xai8l08+1lgX5Pm+Uw8qf8Kx5Tf2kjz/WLb+0rzxbefOi+fKqN/stwtc5qulND4b8PySf61mu9ki/L/CK7iGFk8JeK7jzf3rLGyr/ABbjcEZ+uKpeJNNkm8PaF8m9Va8/pzRH4jL+9E5f+zdnj+JvK2s2z94v/XEqOR7rXsvwZ8Zq+iXdrfXH7qRnmh3fL5Tlisi564P3jXL6r4emh+IWlLCiJugik8v/AHUOB+VV/AdhHbabcagu/wCa6ZvLb5tyt3/GtqfxcxniOWUeU99hRf8AhJ/D8a/6r+zl2/7XyPXG3ltJc+CZYdn3bzy2b/ZaLr/49XQeFdVuNV1vQrhkRPJ3We1n+blZGqjZw/adB8Uaev8Ay6/M3+yyv82PoFrslI8rl5Tl7m2W88f6ZcNF+61Kxbe391tpH/stYX9mr9p0eSb+9Pbn/vo//FV1EPnPDpmofI8Vqzxrt3LtXd8i/wDfNV/Elsqab9ujTZ5N47bf4d5UMMD3raMiTxp9E8m21jSZP9bDL5if8Bbaw/KsTxDo+yay1hU+9+7mVf4mXj/0GvVvFujrD4zRo/8AUXirI7f7DLsOP9osKwX0T7To+q2P/LWFVm/4EvDfyrqp1PsmR4prXhr7Dqc6wp+4kIkj/wB0j/8AXRXr+h29rfaZAbiMtJGPLBdOdo5Hb0Ioro5iD2lNKaGw0JWTf5l88jt8q/KnBx9SM1seG79b/wASarr0n/HtZrLdOr/xbUxGPxzVfxt5dhqvhqOHY88NizOv3drvhs4qvC7WHw9dlf8A0nVLrb8v3mRW+b8M183I7YyL2lXMieD9bupN8VzfSxW/mf3s/OzfhnFei2fl/wDCT6VDN/y42O5v+ArkH9a4eaFUs/C+hsn726V7ybZ/CzMNmR7Vu/aVfxJ4t1BX3xWts1uu5/l5UIP5UR+Ik2NHmZPD+oX8f7qfUp/LiZnP3m+8a1XtFttH03SY/wDW3H7xo3+b5fcVhW0P2nTfC+m79nnb5mX/AIHlT+A3Yrp7a9S88R6ldMreVpylfxC//tV3xlHYwdjgfi3pV14rtn8OaaofyIuP4f8ASDzu/Bf1r5X8VTXWqzaZIzea0KrDDH/dZPkwfrivsq5kfT/CmpaugSe7uQwt2k+8N33+teFWfwr/AOKq0KzuLd7eC4l8xlbb8yKxO78a4asZfed+HqRgcPbeD1ufHOlab5XzQrFCzf7X+sbPvhcV1vhvRP8AiQ+KL5d7+ZqMWxv9nccEfhXR+FdHmm8Q67rzJsgt1nulb5flZsogB/3VfH+9WloOgtZ/DtrXa/2m+volT+9hVwx/OsI/CbVKhNqtg2zwVtRHX7Gq7XRWZVL4DDjgiuptLQDxZ4vtVT93JFM0v4IpTH0NW18PfaPF/h2yV/l0+zSOZf8AaDb8fpUunIu/xVq8Pzyss/ks33W3sVQf+OVpGnL4ji9prYPB1/tHh+9uPl8yJ7F2/uuBkZ+vavL/AIjfBez13wdqOr6ekyeILDZb4X5dw38/j81ehfZpE8B2TM3zTalG0P8AssE28/8AAlrobm1ddWvbRW3x6jbJeRru+bzUbdj8cU+XmiVGXKfKdsmqJ4t09W1XWLRptkbRrdvGvC4bIz3PWmWGg+Iv+En12z/t3WP3ct1HC32h22srDBzmvpHxN4b0nxb4a0jUWVLW+tZzGsqoN2/nAbvj+KsvT/Bx8M/EWNb2Xet7FJI1xF8qfPx+eVpVacoP3TtjiIyj71vuPNvAnxG8Z6L4BuJv7V/tU2s8aqNR3S7kZeVJ/lXUw+E2+JlxbzWFlDo93J++l8pG+zSqGw3+43tW54T8B28vhbxToN0iK29ZE835lXZz39qTT/FGzT9A8K+Fpvs1tNdeXLdsyySSR5LSNj+H5uKv2MZpSq7HN7Rxl+7NC48ZeGfhEqaNoyLrPiKSJmkCH7qqu4lz/CvtXgWo+M/EHxN03xHeeILqZoGgXyrNP9TAzPtGP8a6Lw3pU2q+IfGuuR70itYLnazbvm3tgD8AtaGm+HrXSvhZqs0Kf8fU9rCsb/KvH7xlpSrTlLl2j2RtHkh7278zhbbw9HYfDrRI5ER4JtTluNv3V/ds4rpdV0SRNb8NWbfJLDp0Ebr/ALRmzmtjxPo6p4Y8GaeqbPMs7m6SN923e7bRuH/Aq62fTYbv4rafatvfy/IhZf722Iuc/wA6JRjH3zT2nMcbZ6bJc/E7XWjffF/pkZ/i+6gArE03SpP+Fb3Eyp928tv3n975a9D0S22a34tvlfYsP9oXCsv3dp//AGazrbR/s3w4RdiOl1qdr/srt2ZPFRGWj8w5veOd8Q6az6P4PZondpLWSTaj7fmdgDj2rVh0eS5+Lt3t/dMs6blR/wCIw5/OtPXtNbyfCXlp8q2MX5eb2rdsNOjb413AWFFj89d397iAgGnGIpTPKtB0FdS8K66y7/K+yxs8f8XExI/9Bq7Nom/wNo800Sf8hF7f+L7r72OfyxXUeDdN3+FfFSsm9v7PVlX+LiV8VoarYf8AFsbJo38lpNWaZf8AZXacgenNKRl7TlOfm01n+J3h9pE2S+RErf8AfJGfyrmvCWleT4M1qP5N1rLBNt+78vmlT+Yr12bS9/xW0dY/naOJN27+75JP8+a5rQdCV9N8cR+VsZbFv935JXar5vZ6Fe0kMtraPw3DoniSH/jxaWWO4h+Zv3qORkfVa29Hhjv/ABbqtmu/7NqkU7Kz/wDTRN4/Q0eS0PwxiaOLf5N58q/e++mT/OtPUoVs/iFplwr7IJIoLhNv3dux4sVtGXMckpHI6J++8Dam0nyS27QTbW/75NRalpW/TfEdvs/e2c6XCSf3sNtJ/Q10H2COzTxXYsnzbZ1Xdu+6rb1/PNS2dmtz4n1PT5P9VeWflpJ/vJu/+KrbmcopIiR514ktvO0TSb6P554fMtWk2feZMmP8+tUvsC2fjNF2b7O+2zfN91lkUg/+PCuqSH7T4J1CFfnn09o7gf7WGKn+VY+sWe/w9ompRpv+ztLatJ93aoy0f8qcZe8pB9mx51eeFDa31zayTvH9nlaJf9pQeD+tFdR8RdOE/iBLuPdtu7eOYbDgdNvT/gNFdDlqY8p6Hfv/AMJJ4z8QXm/yoLdXkik/h2RrjH0LVn2cy63qvhTTbXzmiWCOFv4drM2XP5DNWnhXTfh7qc0ju899LFp6K3yty2XxWf4J3aJNqupN866fZtJCz/e8112KAa8T7dzplH3TrrCaPxJ8Qvti70i0/wAxlm/hVIlKKD65PNV9H1X/AIoPVbq6ffc6leRW7/7o+Yn6GsfQd1h4M1i+b/X3jJZwr/F8y7n/ACNXdSsPJ8MeF9PVNk9xK91Mu/8AgDBVraIvdO60pGi8Z+GrNk2tb2K7v97Y7f1qWzuJF8L39wx3S398ke7d6YZv/ZhWbDqi3HjLXdQDvv0+zl/d/wB1lhAotZmh8IeGrORNj31zLIy/Rv8AA1pH+ZanPKJ1+o2Y1HUNL0iSL5YYPMkZcfIx6/pXC+JrafVfGt5qls/2Qafbywpu3f6oI4LDHHWu3s7uNPF/iK4Vvmt4F+9/eCAf0rF1y2Np4Ee3hxFc6s3ltv8A4Y/4un+fmrapHmjzFxly7nJaVCtn8MribZva+uYLdG/i2qoJB+m013FhYQ/2l4Ys9u3bZrcD/eJ3t+eK4qawmhh0Lw+r7ItrXCLL8rb3b5R6969DsWju/H7svC2EPkhv4dqpz+ResKfQqRc0uGOPV9cv937+NX+b/ZPT8vLrEukbTfATLn555IIY2+7/ABA54/GrxmkXwfeTq22W4kREb+9llrM8a3/2PRNGijP3pJb1B93cE+YD8d9byj7i+bJXxjNXk+zeFNGh2bpZlnvFVf74UsP/AEOt26toj4/07YP9TAIx/s/LIcflWRq0GPE+jaZH8621sn+9y/P6CtLTnW88f6gwbf5M6so/uqsOxv8Ax5qVP3vwHIzYdLhh07xFa2vyrbzrdIrf3lc7v0GKZq99FcWGgXsqJcRbdjlvm3MjAd/xrQshHc2PiG5ZtrXVt97+7uMgwKo3NlGng/T4Jv3SrfbRs+Xao3A/y5qZe7H5fqXHzOb8fIsOu3Wn2dxsnvrlflV2Xgp8/Sug8PeBLTR5Hkj1REvfIaFFVNyx7vU1z9ppD3HjNLh5nuorWB7o73Z25QbhzXouj6nousaJb6pbzw28DRLIfnVfK4zg+lFGKn7w6kpR908kHhmXwV4N8RaZKvlXk08EaMvzJKCMfL9ak8Yab9g+H2j6fI//AB8Ty3SSJ/sr8v5A4rd8f3kOpJp81vcPLp8k6srf3li3liD361W8axNE/hPRwrG5W0VTH/D87IvT8Kyl8TL5uaJHruied480TT1T93a2dqqwt91f3oZv0Wr+g20d/wDFnV7ryv8Aj3ndRJ/d2RbP61dy918YZlb5445YlX/ZAtnY/wDj1ReEJm/4SHxFqDLjy/tM3+7lvX/gNLl/MOb8jnfC1n/xR/ii6/5+NOZd33vmdpAT+NS3mlQp8O9H/j8zVU2r/ub1/pVvTYVsPhrrTfInlrbR7vq4b/2erWsQtD8O9NEf+tjvp5l+f+EPITir5eVc3kTzGPq9nIl14Vh/jXT4PlT5V2+dW7plos3xk1KRtnyzrjb7W9P8R2aw+MNAj/542MC7f+3hK1dKtl/4WXqUg+8tz972+z/0NVGnzO/oKUjlfB9hH/YPidm/dedYrH8v8OXmUfqKbf2ez4caUu/f/pk8jfxfMN44/GtLSFWbw54hk/ha2TK/xf62Snaog/4QLSFhThru4jVfYtL1/Kso+9/XmHkXdVg2/FLSGVvm8hJG/J1qhoWj7tX8WWbb3W4W8j/Nv/sq09Xdf+E/0eRU+b7DA3+6pmx/7NU+jxrb/EPUoN332lJ/4EqtVxo+98w9o+hzGmxK/wANdQXc7+TPBI2732CmeIbbybPw1ef3bVo3b/rk279aseHkkfwV4ij2bljgSRfu9FLj/wBko1uFn8DaU2/ezajLCd/91/MGDW3P7oiDxh+58Va3GrbFurNf+AqUxn65qvc7rPVfD+qMmy2+ywbpN/zM5by/u+yVd8SP/aWsStv3NJ4daTb/AHWDHv6iqWpJ9s8DaVfRp/pMM726s7/Mqtkjn+VZqW5nLlkV7DSvs3jbWNJk/wBReefH/wABZfMH5ZrmbCz+0+ANYs5E33NqsV0i/wAXDdP/AB2ut8Q6hDZ+OdC1TynWO8tY5t395t2wj8Fqh5K6P4n8S6fIjpE0Uuz+98ybhW3MHxSRk6X4Xg8T6Jpt1NjckJhG3phXb/Giut+ElibnwRaSfLkySZDpyPmOP0wfxoqPeNDjfHmY/BPhpUYqJY57psHrJvOD+Hao/GDmxgs7CH5be7SF5h3YhNw/WiiuMUWx+tqING8J2ycQulzMy+rbutdDqyq3xI0ayKj7NBbQRpHjgLnNFFAR2HWdzJ5XxAvc/v2DKfTDTEN+nH0rdsSHtvh+rKrB5JGOR3L80UVpD+GKRdtrmQv43kJy0dwsa57L5p4rUvIhd6l4YilLMjWoJGe5KZNFFbRb5H/XUykc9cf6Z8aHaX5vLkVVHYBYtw/WtrwrcPOPEs7H50M7DHQEk5/9BFFFZ/b+Zr9kt6t+68Habt42Xfy/gz4rm/FcjSa34VtGOYfscX1+ZwrfpRRW1Tb5EovwStL8W7sMciJ0jX2XyCcfnz9a0vCHGr+IJx8sgkuGBHqX/wDsRRRWVH4ipFNG2+CtQIUczQKeO3yN/NjTPEly8el6CoORJJOWz3OTRRRLb5fqb/a+f6CeFraK38Sa8yRrvH2lAx67QyYFc14c0S1ufhpqCurYlvImfB6jYny/T2ooqKOy+Yp/EW/FVnCuheDrZYwsP2G6+Uf7iVreLYEHxK0lscqLWMfTz6KK65JX+4iO33i6Kx/4Whd55/0qbr7RD/E1j+Ep5G0nxXudmI0t2DHrn95RRWUfhfqyCyCF+Gky7VKT3FurqRwRhP8A4kU/xO/leB9HkCqWMF2ckdCVOTRRUfZ+X6lfaNvxHCg8d6fgdIIFH0E4I/WptLX/AIubqSbjt37sZ7+SlFFXT+L5of2fkYPhuIf8Ip4h5OWsUYtnnO6Y0mppt+G2l4ZstqLMWzzkvJRRRtLTt+oS+J+pe8QfN4o0jsfsNt8w6/66r1tcMnxSuowFw7Jk45/1FFFdNP4/uMZGPosQ/wCEb8XZJYLYSqFJ4wDPisrUXMvw/sA3OzV4dvt+6DfzY0UVCS5GUPsFE+vWyvyD4flU/Tan/wAUapWqiXwNrO7n7NcW1wnu2AMH1HtRRXOZxIPFUpn8K+FZ2AEqC6VSB0AXiri2seo/FkQz7nW4tFjkO45P7p+fr8o5oopx+Iv7R58viS+0G3gt7GXyIiu4qM8ncVz19FFFFFaGtj//2Q=="/>
  <p:tag name="MMPROD_0LOGO" val="iVBORw0KGgoAAAANSUhEUgAAASwAAAEsCAMAAABOo35HAAADAFBMVEUAAAD///8YOILRvcC8nKLKxse6trfez9TBpLDJsL/Tvs7Zx9ff0d7++v728vbk2OXq4+vm4Ofu6e/69vvt5fPy7fbW1tvGxsr6+v7y8vbq6u7h4ufj5vL19voCHHLIzuIOKn4SLn0WMoYWMoIWMn4aNoMeOoYqQ4ZsfrJqeqlxg7NygKjj5u7r7fO2t7oCJHYEJnoLLooKKn4KKnoOLn4OLnoSM4oSMoYSMoISMn4WNoYWNoIaOoYaNn0ePooeOoIiPoYqRYszTpIzTY43UpJMZJ1SaaBidqpmeqtrfq10hbCMm8CToMKZpsagrMq0vdS8xNjEy93U2ebc4OoGKnoGKHYKLn4KLHYNMokSNoYSMnoWNn4aOoIcOn4ePoYgPoAkQ4olQoYtSo0qQnc9V5REXZhYb6RgdaZkeaZugq55i7SAkbiHl7yos82tuNG0vM7K0N4KLnoOMn4SNoISNn4WOoMaPobN1OLm6vIWOn4eQoY5THDu8fZGVGnm6u5SXGLGzMz6/v72+vry9vbq7u7i5ubp7+pmom8umjHZ3tn6/vry9vJVn02UtpC4xbba5NjT3dHh5uCnw6G1zbDB0r2HrX2vvqvu8u3l6+N3q2LL2MXIy8Xm6OBgYVzq6+b9+wJqalX6+vO6urb+/vru7uqjo6Lx5wXj0gfh0RJ4dE3XwQ/69+L20hrRshiPgkL58MP39vH+zgL6ygL+zgb6ygb0yhD0yBvBoBvHpyP0zC/21lb245H+xgL+ygL6xgL2wwX+xgb+ygb6xgb8ygr6xgr2xQr2xRDuwA/itxX+wgL6wQL6wga5mS2/njioizixhya5lUiFhILZ2Na3k2KuhVWdaTa6mHythXNzcG+fcGK9nJJBPTxVUVCPVkrGqqQtKCfdz83o4eCyjYnNtbIXERHYx8fm2trs5eXy7Ozu6en++vr69vb28vKWlJTNzMy/vr6trKz+/v76+vr29vby8vLu7u7q6urm5ubi4uLe3t7a2trU1NTExMS6urq0tLT///+/bri9AAAAB3RJTUUH2QYEFAo3oLrDmQAAIABJREFUeJzsvQtcU1fWNzw7CrUXaDudToEOOh0vnfaBouTwmHjsCEKQW+6WYT6tBUxIuYQCPvOL71vUAcdParHtWO2M7Ti0IqD4Rcc+M4BVpMM7oK8iINeCBVsY206tgZP7BTLv3ie3k+QkBKud9/v9ulqBJCfJOf+z1tr/tfbaa//gX99LwPKDf/cJ/P9JvgdrHvI9WPOQ78Gah3wP1jzke7DmId+DNQ/5Hqx5yPdgzUO+B2se8j1Y85DvwZqHfA/WPOR7sOYh//eBde7cuY8++ujsWfgD/vnvPhs3+b8HrLNNHR2dHR1tly9fhv/aOtCvtrYO+GRnZ9PZpn/36SH594PV1PTXzo72K22Xz59vhXLmzBn0629/Ix/A/1rPt57/+4X2tnaIWtO/F7N/K1hNnZ0dV9ounIcI/ffHFy8pW1q6u0+dOPH++0eOHPn0yJH33z9x4lR3V4tSeeni/0K4nW9HqvbvQ+zfBlYTMjmEU2uHsqv71Pu7Xt360ou/Wp21ipTMrKysTPQ3/L16+YtbX92FYLvUgdTtwr8NsH8LWBAoEqf2i8ruE0defQlClLV69TZ8DcMpv3b9tQZfs2Z1Fjxk29YdR050Ky9+fOY81DFold/1eX/3YEE/3gaB6rjUdWLX1uVQd1bjjACFBVEtW/fqrlNdl9rPtF6AXuy7VbDvGCzooy5Ay4NA7XhxNdSmgHFyCdSyVfhWBFjrGaRg3yFe3yVYTdD4zpzpUJ46sjVr1eo17tY2L1n+q6xVrK3vn7r0v6ALa//O9Os7Awsh1XrmIlSp5auyfnVnGHmo2Kqsl3acaoFOv62t8+x3cQ3fDVhNTW3t5890tpx4dfWqrDVz4xAwXlBDd5xQ/v3Meejv7/1lfBdgkeZ3XnkKIrV6jqvHkdh/B4YXvnrV8h2nLrW2tl+55+Z478GCNOFjaH67np8TKQZjRc7yTctztuDx8ZvW5dieYsWx2ZmYf/1iZW19v+vvZz6+1+p1r8HqbGtrPXPp1KtZvq0PZ5exbWrElhQrFAq5JJbDVwgLNqGnMGmxQFCcuoI8gM3ypW5QZ3ecutjaem8Hx3sLFgz6Wj9ueX+rT6XCmEwsW8qRrFhKPty0TgGEm3AGO1H9bBwJjzRcLJXwQRILDoErpIl4LJPtC6/VW09caj1/L+G6l2BBUnXm464jjFU+Bz88rzCDLyyOBgKb6jDi+EDOhM+viMojTa9MAApjYpN2JkAw8bVFIgUvPZlFvpNGx1avevH9lv++h9p178BCBtjatYuV5YdL4XlFtaAgRhoOUjNtmiYAcgyBJSbBwjeJgOhp5pbCLSQ2MelEaKqE/DNhbRyNiq3Jev79ltZ7Bte9AguOgK1/a96FZ/lGigTnBSHgbmQKwLM2sJ4SEHawkknNwrgARKWymbaj44qBcCOJEVvGT1lP58DwVS8eUZ5pbb8ncN0bsCBU5/+75cjqLM/rYWEeA9tPeaA4Jl6sWLfNBh7frlmi5DLy2lcUAwAECTbTY4iIDBuoDGYaiCyMhW/w0i981fMnlMh33f3LuidgdUKolEfWeGsVlivjuOMXWwREaWJ1YRLLpjsCUIzA2iLi2MCKZW8QQ7RISFi50WCDHWxmASDE61g5qYlxmOcd+RmE69KZ9rsP1z0A669X2s9cOrGchitgLwv5hMxNtzAZUHML+KDSZnbQwQvgH6wcsQThg8fLGL+MXwIqSSxZkn2EDUOoZApuJcjLxJ+N4ufHe9njmlVbT108c9dd110HCzmrj7u3rqKhVezEyvTFIvlGjL3C+RwrqbJCErNcDHg/JRUmA2zPfSEzpkDMQAiwEkVb1qzcAMpzEXRYHhG53mZ2GEfEEAEekxUfzt3gDRaD8Z+rdnS1tt5lknq3wepsaz+j3JVFy6uwPCBaJihMSJZvcGoXHh8FUjLRIEg6cbZ0N4gqzJdXpmG2h+A/Vq7kAvlT6FFpIYiyA5Mply9OJ6ITmHkils37r/WwRjxr9fuX4Lj417t4cXcXLKhWZy6een4VPdFmQ59TUrwlA/DKKM8qQMFithjYeBVUGX5UWHlJiu0IllRUyReE8bNJK4wpJmzOixwtN0rUYEMMnxtr++y0Akam+9dCW+xub227i8p1V8Fqavv4by07fHNQLCUMyEuXi6Uut4VvFAJBqiA6zTGqlWEv5eawHQew1nHy86VshNXSpNRowIshAcE2RK3btgwOBiyx1DYy4FtKFCmb4tzhWr1qlxI6+rvmue4mWNBbXTyxxodakdcofZIAvCRhPI7bscFz0sUioTw1l3KZOJvyCTgWl+nQsgwYORatgy9iMQJeJoOZCi1Wscx2MM4oAZHCFAbT/dtXrTsFletuDYt3DyxkglCt3Bw77kar2JKd0jQCRPOZL2RzbMEgnpD39PPs0jiWT4BdwiqNw7OlaGxIKQrjMJFVEyGFdr4KkSNkHEFJioe3X7pq16W7NizeNbA621r/corhRq3w0pzCwqUUsATbWRtlUaCSn67It6OIly2bRx7eppE4p6ikOHEpI7MYVEjsTmytCAjZWGxKbX6mx3ug5zpzvu2u+Pm7BRZUK+URD7ViFwmXOBw3uskJkZXSmMVF0ZGApOl3LjD8SZawIEcjliy1QY2lAUK6krUsXpTkpaRZrBMX744p3h2wmiBh6Nq6yv0ky3iiBGa+wKk4cAgjdnKLo5IkBamMO5jWoQr+FOvX8APDC21jIb5FDK2bw+EmyGgMes2qV1ugn//2afq7AlZnx4ftp1ge3ApypILFZbH/03X2mExLADEHYzPjviVWjq9Ildg+HXqsME6eojbF4SNxzA20rHXdrX+/8q0d190AC4aCF494UfbYNKBITpJKk57a5kQr6RnO5qfuCk72DyQ91mY2jACKY2PyFHajZGDrOBI2NcRenXmio/XKt6VcdwEsyBiUr3oThjIpAYCaALvlW5yvsTO9ot5vL+wkuRCESzBM5ggM2BwREc6XMJ2HLF++Bo6K39pxfXuwoGvveok6CuJ2C2BzawEp3Hl5cxxfymKx2FBYrACneJIytkflMlks6MCQfuM5TwLB+mei3EN25Li+JVrfFqymjvbWU8so7gpnxkvtwzk7ubCooFABfkIX6XpjxMYymRjGxrfk5CZJoCQlPh2/mY3FlcZivmcqSGExs9NFGQkrigrIb8aSAUhZGVMEJG7JrqwXu860fyu0viVYTW1/+fgERnFXZYzC7SES+y3FYlZmrsyNjp4DrDUsjBnHyEnKK+DK+UKROLpcU1kRpq7cHb1TtERQzEt/Rpqwgs3E2Et9fgQrcz1PvFOYTc45siSVgBcbm1Gy1iP6YXXDQfHfBhZ07e3vU107llSyJGNJVKLtstgyCbzEaL6vCRl0ZRgT25KUXMQXRUXajLaC/Hn6NHAIQRAh0WIhb4MkASLmS8fYTGl6NvlFSxksAQiTYnJpmccxv8o61fptQsVvBdZfYTB4ZBVjufNsyiRPFmAb2YXJNnjiCsQciVyR4AMsnJ3JjuekycV2mAgXPCebOl1oOV6o2C4okiXipRi9hrFshCS2MG2ltBIIWQzvw9asOtH+lzsnXN8GrKa21ks7qEwUXyvOWIm0xY7OGkxEiNMZtFhBlVohSRNEUTCyS0VFSMVHly9/tI+oIDxfAyBcxOVkY5k+g0lW8m4pi8klCA4d5cJXHem480HxW4AFo8FLr7qxduzngOM2ApUl5yfQkgV2LAzwRGovKJB8cO7kB51tlztP1p47XeH9MrTK7bwNCUwfJAQTgJyyjRsAkRJne5zDSaLAha/aBWOfO7TEOwcL+iuIldukIMYHyc77aUOL7pJYGDspvYTUGm/NAbUfdapPNrW1dZ4kznaepEMTvSlKLltXSqeybIlYvm4zH4TnkghheWIQLs+hHAnR+vAO0bpjsP7qpVfwRIUgfaMNqxUFW3x54ticFGEkrU6Rcrqt7TQyw7NhJ5sun6v1eRwhzpCwf+r9JVi2XBQNIp+x5aVzy4kl0gxFNsUUIVof31n+9E7BaqLBihHHA9okUvs3FgjpvQrGlKTv9I0UlJMdlzvPfdR2+ey5s22Xz/k7klDz85YzveBiYdL0IglG6nzmBki5Ylbyl2ymJBfvWLfuECxPrNg2necAoMhhstgbObuT4+igKuPII5EdeZkfMkqi9oNa+PusbYUFWmpx9gOi9uTJD2oBrcGipxRpL5V63RYWk2mblcUwqRoUMmN55bmUoREndesOxsQ7A+v/8xgHMzkc8uzYxQCIZevXF4bQhTjY0mQBvU8nh0Bw7mzT2bPnTkI7hFCh/9rOnYTPdXaeC4MH7POhXlGF2Ux6LcbxwmxcBMTLc0Tu4w6+6v2/3Ak7vSOwzra1d+yicNFYjsDmTtnZCnj6kQTgeec/saeSBbQKQsrpc2HEB+egRrU1nTt7uaP9Skd7R1vT6bNQvS5/BFXrNN3AaFevnxTmxNIOuVwRmrkGebiE7Z4TwSHfuoPI547Aarvwl/cpesVMDlewl9nOL4dbTtSKZF4JK3Ych09amwd1Ih8TxOnOj2pB7b5zUKkud3Si5U1tCK4OCF7bRxWQb53rPEeEeL7ZYYtAXIB7w4WlgHwma70GcGNpCiJOfTh/3boTsDraPz5BwQovgMySj9ucAisuVypZ52mDOFMiD3NdG0VCKpDGnL54+SP0IhwFIUxtULEgUB1X0FKdtqaTEKPac20dpyFmIYAGLySKFLbnl7JyxbyVMUmVgOuZloeyDUU+8x0S7wCsjrYPT61a44xx8OxnEzJAhbzMfmtZZV7hW+mKonDSh38z8aXHRVagIJCATKHpA+S4zl1ugzi1t5FQwX9/b7v8UQUcDyqgPX5EEBUnT9NjBZ8VSD15F5Yk4m4oAUQyXYpozbbuM/MlEPMHq7PtTHcZ1QXAeAKVUXF95fXYkBiSl0h8M7LQjTdBlTndAcH64GwbCUqFGrqrjisdyAKh10KQdVxu+jN84Vxnx+Wz0MX/uemcp6PX9mltf1RmxHuoEJZQXElE5dPnZn/1YsuZeRKIeYN19vKZlv/xM48vxtlyADIw2uJFZq6c1KrPJ0OGBv/pdp21Facvd0CSXgvZQkfHR+fOQSuEf7QhwOAv5OWhmz8Ln++4TIJFhJy9fI6qWzqD1rhHZdlzi3wkznNPvUPKlSuJx3yUHmZtvTTPwGe+YDW1/e3S1qy1LpTsZ7WUDyoKVz6d4+3Yn/kJeSGfj9y8r/nqj+wX+fU/EYcgPoAonYb86tzljiuIV0HMoPVBX9XRRnotBJrt+SttVz6CgfXJzsuuEEhtMptNT+iA3qAzoU+DWsvL8aB3LLbvXFrWjosfz2tInC9YbX/p2OHKIbOyJXbNZ60TgjB+ca7HqcHYA13WN58TIyO1ow1dD6NHD08OjQ0jHas9jajC6ZMnz7WRCoVce4fN+trJAbEd/QGfR48unzv559OIsDrcltqk1WlNOi0cOYyhDgDFyd6U3uP2OV9fs+r91nkRiHmC1dneShkI17AFRIoj456jAKJcdxeLMzlidAW3hhd81jwEhuqbPwPgwaGu5p7Rr8grPofWQrf9tZMcAJGrugL/tV25bJM229OkZSIX9tcmRCqcdqgzE0CvA+Ax9Vsq9FhvQJFBWNFSP7lGNHa70muQQMzLbc0PrKbLZ7pddaJ4Jq8kTfSMfaxZmb5khXtqkoUVaMjLmhgBQw39ULOUn4UONTc29z9o9/OQrEMQrqCfHTatQhh1QiIPpQk69cvkmnLSIpHikf9O2t+sfkKr3n/o2IHD1XtDQ/v0+j0WsxYRC0FuqR+wYtMEbKdjwxkt83Fb8wILRoQtL7oKimKLxIyV67LtZSy5PI+MKBZPevYFN78YHCcGaroen2xoWTTQ3Ny/IMwxGoah0Q+hRPIFiFTH2Y/OnT75530VIfs++PPJ06c/OtuEAGu3EwrkzM5+4BgGzVrDu9X7q6uq3jBbjDPGr9Uqk5FM3yTTEnr7DeRSx+1Vr87Hbc0LrI72ixSHxUwDOzmlzgFwhUdGNFOiQIPgZyNfDTUO1Q7Vtzw0pBwbGxm9Lww4mGVIxelOEglE3CHVOnvu9L4KYKf18GdIbUXIn899dLbTrmFoFGhyppvD+8wa8N6h3Qf2A0Jt0Gu10AiNIeiVsAK2j0wqazm8geHpruqBebmt+YAFGdYJ12QqMz8qCqjzXTfR7W7izJfD4cmrQ8dGawdqekPHG1omBgd7egZuUpMOBDh9FqUYkOV9dPpkRS3heJ4qFSchYE22hg9nXayUMBt04EDV3oNvhAGdkbwBDsoF5Jtp5yqxbBie8uLTpK77itxWoNx0HmA1tZ3pysIdzJ398k7Jeui+C2m5KI4VoosavznZg8Bqfni8YXBsZEBZX9+1MIyKRkXY6XPnkOVVVHztK9EHwSXCTp5GnUTOqV15eY0ZaMDBqqq9+8N/uL9657uH9h96Tws0e/ToHcJcL7RwBpYI4/x057oqUta8qDwfaLpmHmC1/eXSVudsKh4fzX8By1UgLoozPJWexeaiy/ls5Bvo2OEo2LJgoGdscOLmAwONNcrhyckFlIkcMpFVSxD7QnxgZQ+/iVoEGsmm7GCptKD2D1Wi8mh9tAL6rurDhyDvMuhVfRp4kFji4ebjGSslTwKioNTj5q7a0RGoIQYOVmdb6xFqui85SsrC4gWA4LHYEg+slqN1EWHqkWGoVV2PLGpoGRnrbqxv6J58fGHv1e6xiS98ZWrmJYYZE3j3bbBbZSHAGwfeenNfuLZPpSe0QSYDfDVCynQ7J6n85Z2gMtVBw1x9EVadCNQQAwYLGmG3Wxo5Nk/GhioFHSZfXujm21kroGcAN8e/6OknhuqVC8aRY58c7WqoUQ7dnFz4pdpX6mC+YjREmEMIjVGvCzlUvR+GPI+EVlTC0CDMhCwxmuOGFpYKiPI8J2XNdiaa1zwfKH8IGKyO8xQjtOkWm/zBJaNCKlbroLoRX418sbCh60fjjQ2jI4PNypahhx4e6lL2jI3cpEkq36GoTXr4WQYtUNceqqp+VP37/btBCAEqXyNjKVCeHEs9L2a+Om+jE7q8QieUWa92XAhItQIFC1L39z3nJ2zQsMU8Nx/P2oL0CoyOVSCtuqmEajVwtbGmvmf88wcXLvjyriEFgH2c+G1fJfHB/uq+W8bfVO1/9/DhQwegFWrRuBie54ZWbHqa866Wro9a7zSHQEfEAMFCIyF9xwq2VO6Wa2AjG/zqZngvpAuN9aOTLYNjw/c/vAi6rObBsYl/3k2oHIiZgyo/2P/mF6ZbFb+5dujw4eqjfXqj0YL8Vngy1RLx+DyHw4qVCCoEzrqRn70IDfHugdVx/uKr9EsH8fVuxJ3NgDYIRscfblFO/qirpn94sOd4A4xvHhkfGhr/7C75Kg9RmzXmL79+Tb8bvHv4rWO1/9RBNw+0sxYNtEQ3v+XIkWBLi8QCglKRlLXrw0DSpoGBBUfCE7RGCGXbNsqDpTgf4vH52Fc3lfX9j/fWQ7UauqqsqW/pn5wYvxdAkaI3VtYaNGotcajq0NcAhOo0Wk2FToNin2iOB4MoW8PKTFYI1suBgkKjs7rPBEC2AgOro7Vlk3OoxTLLfCWJyCTgNx9MDn7xaFdN14O90J8PLXhksrelpWdk8s/3RK0cYoBmB938Xl3lngN2CCPQqBstcRt9NqetSJCXF2CMaAJ6eKdqrd566fzcZCsgsDrbP97lNEK8MF+auDaOmVmGM1a702S8NB2AfROfDzWOEsP1KL5prIdK9cBDDy5aEOJ7Iv6uSLjKHAYOH/5S++g7VQf/eODgm+8abS+IE6i5EHaaaHtJEjNzA1BLsWyOk00jsjUnfQgILEixKAXaXECEi+SFG6Q5cYkytxqo2DR4cjdHHuuv73lksrEFqlU/GgebB0aG7w4N9SdGE2F5+yuLgQjbf+1wdXX1gS+BGgaPMPJZRw0wMAE/DmMw5UDIxjcVJzpeWoMH4OMDAavzwsVXXRQL3yK2K8nOErGMetcy8yrhs0MjML5pGL+phP5q9KGHR3u7rvZPau45VjCWNuqBzqQnKg7sf/eLN9+57zWjwaRCaPGoqWa2hIeTiwzSN8YmRfPtprEcpR/mLP0OAKyzbWdOUb17qWxnckFxOEIsgzrWYEkRoOLmI71dP7qprOmFw2BDfUPX0H0P3Zx45J4jBYXQhsFxEegqj1VXqWpra49ZzFoYESEGUUClW0uTVqBlomESZkG0nO9YQ8T49eqW1rm8VgBgIdrgtoQQK85YnFgilQlFaykjIc4QwtB5+JGuhomwgRro2nt7W+pr6rsGx8bV94YyeItGpQG1EKw3APGNGRC6sFC9fg/kFm5VKtDySjOAIkkoymOucK1vz9rVPhd9mBuszitnTrlTLFZulFSQujKmMI/q35kZ8Gwnxh+Hw+DDow3dI8OLHlow1HW1d/Rz4LvE4W6LYUYP/lB14GuDce8B23fqDfDLo9yTuDhDBLaLMzZjv8ZdbmQNq+tM27cG68OLHkEhg5mm5kGcEqhTrbEvw5P7anAoZKC+YXS8Z7DleGPv0OQDC0c856Dvrag0mnfe/sKg+2Zv9VsHDvzxjxY9+bTAjeyUcSqAQuo5DZS1Y65ikTnBavLwWOSd+S9R+soyt9RoWVI0+Gry4a6uRx5srukfGexSHoc22Dw48tl3ihVh1JsNtywmAogP7YeRz2EVQao1UUT1rkxeZRHDO5W6uqvVv2rNCVbHXy5t9Vr0jEnD8/KzqatzGSUAjI8+3NwwXDFc3z02sujByf7e3t7x0Lkv8K6KRgsBI3Sh+w5UW06ePPDZI0a9xawBIIxa8MCScehmF7N2dFzwy7XmAqupg6JYri9gckERtYSACdkoGB7/UU9NM0pfDV692j/+wIMLhj+7e/mYgEULtalCV131NlSo35uDDBVGNF8tppaVsp2uisVkulBcPYfXmgusjnZKBL15s1O18kqoXgCTQoYVOTAMhhrqh0YHmxtqamoaWrrH7l046EcIi6mSuFVd/Zt9INS8L9RwKzzIAnWL55YKdKCWkM51VQWu2uVfteYCi+qxsEKJ4+6wkjkUOoovVwDN+MMtzQ982V3TNTLW39/f1dh4dfgLyhXcYwGUQrfwIA3xbvW7hMm09yBA6W21BqVO8zK9upiwEtGMeRGVa/lTrTnA6mx3lTawckU5TlNfSg0hYosQw3r8an136GgDZFgLJx+87/7J0cnvjjK4SYRJa3rntT7TY+XVe//01pvI7cOYGojj3eZV0DqQTC5QpyeLnBQoa9fH/lRrDrDaznQ5FSuuiBDK2DQrdtmScAKMDof01jSOLmhGCSxlV//Q8MiXDqiK8mTzlZfnK7LUcAdYFYY9kLsbDASY2XuouvrQAdVu8nm3eIOxKU8giRUSIiwmz1mGjubF/LAH/2A1XWh3phvweFS/XiJDlefuKRo2KqztHwwfV9ZcnRjsaWyshx6rZ1jrvNXSGOyeC3NdBFW7THqwJ2T34f1v/fHdw4fMtmEmktKphIEXg6KlZUKwhJUpiXROuqLkg++8ln+wOj5WMpyGzkoLQxauyI9fmSehaHSpjAAL7utvhFFOvXJsbGh8fLS/f2gi1GWDtHWKd1m2JURTwbL0wRv4TlX1V7W1Xz1iNunNKBMooPB4rFjM3lQmAAp2tnCnE6xtWy996Dvm8QvWWbcEKR5bWCJDkxEibkn2JtfTK8Tg1sjn/ZA0PNiiHBvpHxqdfPDmxMQt15lDsNZgsfMT5rwEZ2x72g0sbdCeEGJ/1aHfgtrHjBaVRo1y8tTqUixPvDSWqYBmKONSgqFV3Wd826FfsDouXKQSUhzjyrHkYjUA+ZRcLVaE8siPjzbU9D7U29MDeXt9Y8vg8DcEFSx8RWE6KUWOH84/3P52PlE0P8ndhme7gUWodOAP1Ycq9Po337kFNBHgxzBqBCLK3Aqbz5MUVYJiDKc2d/FLTP2D1eo+r4qz+RkxsRKBmLKeloXU/7PByR921zROjAy2XO1qbFD2jodRzxyC9YvHCcJRHAPsoyS1CsT1Cl2x+5wixXB3zVKbtX1vvGv5sTH0UBX5+RqNETrRApePZ+VGwefLJR7LXVe3fOhTtfyB1XTlL65sss2L4oo05sq0ol+6PpxZBL75bFLZ++gDzTVo1gvy9vEFo+5slIOhnmL3UMKkbJa7zwJanYbQG/aAird2vfP224/BQMgImamYslybnZAhlEs8ywSz3m+94MvF+wOro7XFURGAr5BtyMtLTuYUhCfH5LmmJ+H9KQc3R+9T1g+ETjQMjvXCOGdodHjkmNuJJ997sMo8fBYSgw7ow8Db+w8cPnz4gMpYifSXolpo3aN3M8pfbb143peL9wdWW6uTvWPJNtuwTZdQiMNP0wkYQMOYsHFisnnwOAxzauqbR9wruEkzvNdg4TleYO3Rg5Dad6uqvyR+f3j/lJrMP0Tl0JW54WxX76qs7g+vzB+sJkrqHROASnFUxG+jy8s1AtzdYxFDI5GjjTUtw2M9V3uvtrT0TnimZTj3HiwMT/ACSwudPDhQVf0oAI+FGsw6fQTEq4BmbQqewCn4uZNqHTnjy8X7AQta4Ro7LGXJQl4UV7Lppaefzs3NpXwN9Fiab/qbRyMH6o+PjU3c/+CDDzxwc3iBx1nTa1bITPDUjE2mgoMMvhbXQSF0ltlZdBg8fmr2OSMNWHSaFa7SgIrqva+FAhBqsqi05FoM8Tqaxa8yvtjZfGLN1ksf+7BDP2Chokj7p7HTkmKSuGKehJkZt8VFsRibsqNqFywYrW9e9KPuhrGRXqhW/f1jo57DGT1YqjqLXqvT6Y7pDUYLRGF6Rk83Dmr7poODplQmvf6YTqt9XWsMqvM6jN5nGY2a39Udemu3yfD2OwShjSCMCOZnY73AYmwq26RwcrCsLl8zF77BarrS4UrOsJYD4DxWAAAgAElEQVT+ms1M5IoF0rwMik+MzQdg9OaCxpquBUPNgygxA+Occa/pVHqwZkOBps4hM+Y+S99U3RN692M0FmudxWIxq6y2w27ffgKAKYPnR4VAM/TWLLUxQv8HA/Ts2uq98GEtYQyCaClo1sywMmO4zsgx60irj5DHN1gd51tcoQ75FzszlxsdSVkUihL/YHji8e76moGJwWbksa4Ojd70goXWZ2nr0PwCNC1oXKopq3W6bqrPALWoz6U3eqhtxgjVdF2w9WhQELLCoCBVCOhTeX4WMkNvnwVQviE0XA8q9u89ePB36LERGrvbNAsEjl3KzpXxop3RNBwPfZRr+QaLJvfOYMc8w6eMvahDTkh/z30PQUI6Nja6ADqsByZHvvA6ZTrNItAlmyBYR2chWKrZ2femp1XWKaNups5ig8tonTYaLHWWqbqZmeAZFQQL+q0gFdJHTzsMk7BpzBB+iT4IVGrBsb0zhw4fPqjVmwxwOOdT7nZiUSwrMVWA3rrPSblWd/kIeXyCdfbC33d5FxlhMup9ieOD+24ONXQ//EAz8lhdzVevdo0tqPVyKbRgWSOAZmqaFOtR5LGmgs3w8axBPTttAUBnndZrZqang1Uzwarp54KmrPZjoSVZdTSa5W2GAIWI0Kf/s7rqjcdCDlQfOopmzIE6yeVI2HKuALVN0AjSip1zGqve/5C+i5tPsDrOX3rRtQLTJRT3zk4sB6OTkw313Q8NKQcbSY/VNemNFS1YSD201uBZZIZHZ6EhTs9Y+2ZnZyFc8Pnp4Lo+0AehmZ0NmoI2qlJNBcMD4evWPgD6gjw+LASClU0HFlCZCACp1hMEceurRx9V70Mnl+6KbGNl8HG4ID8Ji0kWOeYYVr/qIz70DVZr1xyN7xFvABOjj3bV1A+MDjYrIXvvHVrkNRQCep9lgVZoroMIQOuCAFlUMxarZSrYijRIB6x1BjBVB6GyTgXNQgu0zFghcBAt+Koa6KY9vqTCKza0ix7q6J+q9/4+HPoqo0VltqBsPCW0ZeVGl6QmljHZaL2IM1HDaqHP0/gCq+nKh3Q1pNToAF9WAkKGBn843ow81sT9D5Aei26ekE6zpqE5WYIsFpUK/pudnp2BdmgMnp0Nnj0KrXB22qCF6BydPWqFMEIztVpn0IEWyxNT0LBmte4f5tsMjXrT9AGL3mB+8w1diFEPESMAQXEluCCR3LsAKxBnOHs/rDp1hpbE+wKrs73DVTmDsTB7G3aJqzk5A+PA+zukHH58obJ+bGT4KpSuwYV0VIkGLPUsAdSW30ClCYJwqaamVMHWWYsVDotTwdMmcHTaqJ61QuSCoPefnVbNHJ1BuMJjVSrILmamPDWL3sFDvhBC6CLMJkKz9zCM1fRw/A1zm+hhyxJJNcM5ua6pxKwj52mDaZ9gnVe+6HgzSyaQo4wsvjGpeJOLpMSmg88WjDc0DPxoqHGwpx65rOahW3RnTGOGllkAKvssqiCEVR/EI+iJmaA+hE7wcxCs4GljZfBRaxBUKpUFUlKrNagPoYX0ENUiz3qCRcezbKLrQzOvYH/1nlshgIiwmFGASMk92OkRpe3b2p9tvUQbTPsCizK3iggC2M1ZWZojE2W46C++TgxDaOixGvoX9nQ3KFtamvvvn/g8QLCmoBUaUfASjJhD0FSQOcg6ZZoKhk5qxgaWejb4CevRYGufyTprVpEHQQcPqRYypOkfeoBVhj8dAWjF2AfUGqA79M7ew2T9pAkOpTL/ee412+jLj3yA1XTljNNlYa9o+GIgyJNHAWp7rDJpBRgfISaUNcdHxrpH73/gfhgVTtCerzdYGuiiCehxZxBz6jNBMFTBM2azNWgqODh41gQgxbo1M2uFw+RzKoNqOmhmxmIyIT0MgnoIfXSQxQMsX2ZoW+ID3qyuUn35x0OH/qA3oyCUR79805mQyDpFy7R8gXWhY4fdZeHZYs5GRgbpi0Q5roIsLB0Qk4PjYUPKmp6x4aH+3t6rPSNf+QIr2x0s83PonptNZrPZZDL1zRwNmnoCWtnME3B4hEAhsHYHQ68/O6WaMkPeAFVQBQ9EK8hNZnjx2mkvzfJlhno4ANbur9prAsSb+6ct5Nra7dl0FcRbnnFQpaxd59tpyIMPsDo/VD7vMGZpyQp2jGSfmJsqpfbEWqYA39xsbh6NnDjeNXYVuaz6bnrFIjXrJ27PoPDOMF1Xh2hmnTXIGKE1zliDTDPTkD0ETSPNMmkgVlZLMARpesai1en7Zsnj66atkHQQdd9QPy7ED1hGrVr3TtXbv38dFQceM1aG2M6Iok82D48xVwgd4+HqV2kjHh9gdZzvcuxugsmIncLCDP6mxYtzUyjcd304MWHqrWkcfrC3p7m+ofF419AEHcmi0yx1XRjK8+ojjul0Or3RZJ6qmzJH6K0zlqOzMOaxQJ5l0s5aZ4KmLappU4RJVTcNzdCg0x2L0BvINV8qNzskqYMPn6U1GlTvvKHXmrShJr1lymjpg3AVUVIPSZuXYbFYtrRAuM/ZV+55JV2axgdYqIOK/bMyi8nvjFRkpPB/7io3LE0D6pF/jjbWNAyMDHYNLVw4sXBizEfhGgdbmu2mWUZIwcNUyL9DrwSDviC9Jhwq1G4jVCKrymomgutMoTBUDILuSmsItuortRbo2m0ZraAZ6KL/VBcoWAgvg6FPq1ZVHwQhezSEGXIPvutCMK6MkVxQTHZAcyad6WfE6ME6e+W8IzDE44WylAwFOTceQkm+l8ohWKOPDTTWHB8bWzja33tV2TPuY17GywytZvhDE65FEro71Bg0MzttuhU6ZdVZpqFymZBmvQ6N0DqlhZpVqQ+2Qg+v02hC0fGhWmRJs5WUzwvxC5YWjp8QoD1VJoAGxh/DvyMSnM4cy4sm+ymA7cVcvpOWnmhtCxSspssXtzrWBCXkMUuZjEROurCcsoAD3ywiQH/P+OOjzTWDw70N0Gc1Dkz6KATxNEPCCkckfd1te45qeubH5giDpc4caqwL0gfPzPaRZmhVTe8x11lC9SgXYSJTWrfJ/+tm4GdMUfM0/nwW/KagECIUgPf2Hnrr95DdWWY01DwNHr8dgChBoTQBY6Y79h+DtJRmDQE9WJCSvuTIZa0hd0JgYbG/zJdTmK807JvPRxuah3+0SNk1WAN9Vteoz9U5CKztlMemYEDOFIagJk9E7esRptm6qSkDNMJKqEgqMjY0q4NmI6yztyzWIB2Msqcteh28xhAChOwjJxb1VF6KqINvzVKj4eT1/VUz7xw6/DrSNKjXrtWGjKVLijnxbGYZDlXB0TcGenia0mV6sDpaW7z3g8E4+a4xJDMFfDHxEGSk3ff3dyuvDo0uun/cl8tCYKEySqfazVo0ekitjh6dsph0GlvyXaMKNhtV0xbtdBCMsSFY2iljnUk/PWUyqaZsKRlCozVaZoKtwZB0aTXTGsfHEaBCwsKzfYFFmFGd5NtVVRCjQ3tf0+pMyGlRJvIzOCsdZuR4bs1yZWvAYHlWc9uEkrGJzQCfj4RMNNbU944MjiwaH+q/2jPuqxwLDtTsXLHr1duffvrpDZtc//STTz6xIp8LB3YYBEK3NRWsgWD1Acu0dgYGi9Pk/ITGFHTtk0+OXIdv+Qf5tk8/pcxbFLJw3z4rxKLV6g5WHXojEoD/9+DUlC6UcGNamxITvFkXbSKeHqy21vfnyM+whcRXY5BjNdfUj42NXG2sh6MiTdrPCRYDSxQ7H/d9cuMH/6AIvPZrwYgQ6KyzcFB8AmlWn9aqs4U+AHwTBOG9QX3HD/7xqdU1HVRUijO2+fZZWlPf0UP7QZiW5BFGtIoa5VZd1+KN1XLa2UNasJqoq8AYdHt6os07Qnqbhx59oLu+e6wBElLl0Oior7MlKSCWUOJcSE4Ybt9wu3QE2Cco+aK3QvVSQ7AshGF6ahqNmn3XjrgBheSTIOdHgZA01IjDH3WAd8H0Y4ve8Na7Jh204D4TQRse4ixXKzxUqBUYWCg/85/Oz8CwtYynPPbhYiXu/uazhQ0N3ZMPdvW0NLT0Dy2aHPNZ8m7jy2XxfOrtvn3k2m1IO2eO1l37BKoNBOzGp9OhBKGarkPUoU8zPT0FdUD1yQ2E5o3r5OEw8pmG5mihTCCFy0iCuc1XII3EYCQ0ehj0VKMcYGWICh6a4TUjhsdLpByHh8/a9XF7gGCdd9W+4+wUvkgkKMzx3Jbwi+HPu2tqlBMTgz2j9y8a7e8Z9tnFAoK1FmczWEsz3KpMKX8em7r9KWlcMMDW30bUwRJeZyENFurR9WvTfbQ14lC9RPb2DZv8aBahMhJaDaiYrvoaej+NegaqsNCryoGdJCh3TrWigMeLO9CCBQfDFx3MYSnX9oVit76osUXgq5FHJntqUJJ0ePiqsqG+a/QbHy6LpA68BIyxLW6DT8cCb/n0p9CVHVFBEonA0pqA7hp84vo1i8b3ws7ipx0RSs52nwcBswVyFPVbe+v2vw0HVt0TlhAg/jWlgbD9F54kduxxtGbrpfNeu0DRg3Wmy1nkkAJulfAFkMGHJ1LuRRwXPDYy8sMFkMD3jHWjKLpr3EfKwQ5WuQjtVhKbJPB9SZCAXbv+g39cgwTSitRq9voPbhyZUvsaNqCUpznbGW3zA5ZW1Qf5/qGqw4/sOXQIPbFHB4dD19TLls0IKRbGjBE6yOqa55Xe+T8fYDkiQ3ybSJDExrClifnRFGqCmpnXDjUO3P/wqFI5Vl+v7Bq4f8JHygE48lnl+RiLUbasINzncVD+HPzpP64HEYhnffKPG7dNPg9ECAokrlSwP82yIJ72dvXeNwD4ffX+P2kjTKFwOHQFPM9uiInD43M5+ek/cdaN4DT5P1qwrnzooFms9aIc9Hac9YJUTEkC4aLaBQuaa5QDDww1t7QMLbp/Yf+g90w0BSwykJYnxDLw0vXF/kv7VEdu3J6evv3p9Tqt74PgR0Tl49TqY3+aZekz769+U60FRIX5jWkTigUowyG2QZH+ikJcjmqSXJP4NDOt9GA5S0LYUqc+sfmuMHppQjQY/ny4oaa+a2JsEIbRLY0NA/f5A8uWKd2e+v9AfoolC/2iBSyfXL9+ZNpPWQ2U6PQct2bwfn0WUJtUPzYaDGGQ3BqMNurvCnhYifagPLqkRO7QLLpkKS1Ybc6cMltSYk+24rgg0ZnTZ0vUxPDCcOix0JLVAcSzeid85RxcmgVQn1omm4FtkiG4/CiYyhri81X0Qnl6IpPl1n/Un89Ciy4ItemW5r39lmNmi9Gkg5+R4Uwt45vFEfz0NBkMpaXO6u+sU4GZYdOFVleCZidvLTMTw2JfKKDMTaI5jNHB8UfHexvqxyCBaFD2PzDiWZVFBcuVz4rkJcWy8Ew8Wb7bz8X5F0VhbqbnyO9XsxCzMuhAxf4qaIl7NGShlmvXwF8vE0jiYjOxMtZKSZQj9Fn1vjcrpQXryt+dC3ZKCwkxNz85Oa0YZLhq5iDNAvc1Iwc/3DjY2Ng7unDRwKDvpYWUCQt4S0O5SRi2DYtNKiIDICLQVXb2oyIFss3ebbjnMEOVAVSGgZC9e6Ft/3k3MOrcQmnctrsyjj8rUjs268k60truyR3owDp7wTXBim8W2LkmdcFeZgq4eXMYjoIDiwZ6uhYuGupVKid80iyqGZISLpeyS3E2Mz5ZHkWBIQCwdpcUrGdn0s02+AOLMJKFhQcP753e/97rFUATFOG+3MIWHeLZGbKkXzjMcNdfvCg8HVgfXb649WfOz1mXQRJJQRJl6ClNAwsmvoT2V9+FOGkLdFoDE/7McJN7WpkIE2zYEstmYVh8Hk8R5ut9HrKdX5i01Nf2rf58loZkIO9WVb0RGnroAHT3BgsBFDSQo63K7H+u3tF++aNANAtGO64yNjwuV5afyllG1XxmYe0XY1882A0dfPfYIFrX1L2Api7LBZZHDh7hJeZKlpVikAkypPk8sSM5RThXDjiXESAJiRYW5SXEMX13SvarWXqz6bX91Qef0BHEW9XvwmeMt4B4s8/PIjVrR1tgYP3vSy9Rc38srDTOvWckMx2EDQwueHh8oKFx7HiNsnfo/uER3zEJbeUfASpLCiWMWIxVFstctz65oHiJONqLLhDhUSJBxstScpswfxfn32eF6Gf2q0JC4cfvtrwzbekzuM/h0wiqO/Ksd6DXLOekoQ9BPRzGG5UDkw8OK3saBxYtmrjaPPSNz1P19Fk2GJDWhCmK8p7GmGUsNlaK4etyJHnPFmZweXK5nMfjZhQVpHAS4xnsUqxsqd8rmxMsTZ82xASpKYFafFvIxpXRud6jhBtYFwMCq2lOsEq5YPKzARhF946ODA4v7IdOq3c+PstNovjpyU8zMLS3IRtixmSWlsaWlmaWlpYyS7E4doAbQvrnWUYjqDQS4LVDB44Zpix6pMDh62nBciwDh2CdDwysFmc2Gi/zXrEBHSEPjI5/hipnmqGDb0G/6SuzHGB5+yx3iRYVpyVLchlYbGxmHEbxs37Eo0O4X7BMRvANpAtvVR2EUbRRh1pjRLqBxbYt8Yx5xhEFBaxZrU6w8BypjON94hCsm2OP3hxQ1kMG31xT33h10eiIxuep+l1h4eJZYeUifkZhWmpeMkcy92abbrViczj4PTOo6XLI63VVFjgW7gFG+KuSUlrKwHLzZBtkMlmeMMUF1nnPhJYPsBxmiD1zS8B5gcn00K44Hggd6Bl/8IFh5fGxemX/wkX9zcOB86y5hKit5fgvCkLCzw00NtQY0Xjy2OHqw89Nq14P2QfMkEtEUsDCCp2pkGSKZgUIlqNmLTNfGJPILcrId7/R0GcR48rGrqH7F3YhUjrQUq8cnvR5sv59lo+3+MMJx3FW4mMpmbjLofnzWSFGo+HYW4cP7z34GDhwAA7DKrObGZZxagFRHg2l3Dn7Og8H/z/smhWXymfGp/yWJ4EntdZ1spkZYPLmQH0NhGhscGJYCYnWxKjvjhdz+yxPIdyWJnhJzgpI9YD8l4wVOYGAhbIOddUHKrThgHht75+glvVVgnLXaBjLBXJpLpSEbHmq/YuzAgTrrKtEEkvhM1kxxdKVeCy1Ah7yrPHRR7pRtmFwbAT+auxfMOYvn7Ute56rwlxg4TmUu2QTVl6JWBFdG64Qi5wq79/BR5hef9RiQHkszXvvmfU6kwZsp5Q78CPWlbLRdszMvOSy+WmWG1iCLQlb+DL4g7eBAlYR+GJswcOoq+bxsRbIICYW9nb7buuHVrLesRmWZUi82CiboyCPejKPHRBYlXD40xi14ZYQtVEXcdSIVgA/Ge/MK2N8hbOq2/FdgZPSS45KBywvbPv27ZXR27dHU5euMwsAMdwz9MCDiwaODx6HTmtY2TAwWunrXCkOngDCVA4nOTWdm8EtibQ9UynMKErnFqbk5T0rdETVdrDW4sz4yPwYlrMJjuPyUI9PoMhxJUL8mqF2SgMMoQC8U/2eHnV8RSJy2TeTJ37KfsFb4l1gXQ4ErI/+tzM2zJTR3WxGaT6ovdlcD8OcRQM93QsR02pZNOIztUn1WbzkgkJZEnvxC7/8JZ6IdsUCxYmbmMxfxizGExKzl8lsWa4K25fh2RkCARDx+fbtg130jy0AkSCKmuj2O2HxhJa8CXurXgfqvggy+bfkv1zQJ4fINjKZsbGxMWkO6pC1o/1CQLHh5YuOOVbs5yWpafn5aVAUFJ+FpRCfLRhtJJf42jKljaMLR3yeLOJZ9ksRppPlM+LCBDYDj0lGCQ3BWrQVlEz+k0p1peiZDLc7g+fKURcZ2c/sX+zQMJaEEEp44BnKMJDjc0NOwqQGYQD87uCBvbfhwz1aog8SVAF1/iW9UpCRnp6RwY2S2cvcVu9o95q/px0NXQsGsP+QxZSSEpNP8VlYHvhi5PGJZlSVNTZyvKaha2Jhz5A/sByaVWirIySAIr4MTyN1kRAlscj+W6QUlFPBgjQ9AoCXY+zfu67QjhZWlIH/FEvjufoM+NMsnUkXAt48XFWtes8SDjRqMvknp852YMlFPBiRFvPDHSqBanADA+tjV1p5hUPT4+NdH45JCTA8/NCCoV5lTc9gTdfowmGl0mu1rxtY9kvJUzieFKxNsu+RRhRAHuCg8WkiN7CwDVEpfKGdTrGl4Q4mmQQ9O47luki8X5+lNk4fOvz2wXduVejr9gHCqPIq78ZgSAr/iylyUocjgYF1tq31iLNdj2tijsJ3/mt9OFjQc3Vo8oFFvcqerkUT0Gn1TvgpDHGAFZZsr6VBK2iYnBKEkFjGWrfTmboqIGd+KpxbZm9I2sjOz7W5UGYaSHVst0X+pG606tfBG3/3xuzXXz8Gx8VDvwP7DNCFgXS65mN4giMsWHWiNSCwKLM7PgR1kP16uKG+sat/YnBwAjkt5aLhAMCq5DgKj3Zz2cwYKXLwRS8wV+aJHWAVLnHTLGSIONvOtP5LAARsH/kQPz4LqM0GQBiMr6GKrvfeg2RLCwfEZ2kXDmxzqMSqAGd3/tVxxmdDc7uwhGD0PoRRDdqf4nhNfcvEwkGf8Y4LLIJjszIQIXkh91l5NEoYhikyNqA28jaFK1B4gOUS9vpIEJ2zzfsFG1h+fJZFjSZ3gMGkfVKrmzEa0EZsc0SfWTT1yj40i9IU0TlasyjcMFMORid+2N/cUA89fE9N4wB0Wi1e/RyoYNkdvMxe6yCMYwmAw1ERYMNi+ygI0sQ+wcJ+Dl9I8XGNvn0WYVCpNADlRN6umjlmtBiBGrqscP+5P9SHM0DN+tDZsAfP3UKWTDBZ2ZIkSjfJDHBsbPShBaP9V+sHW5SQwKP0ny/VQjzLrlmFPNtTilLmEufrtUC6WG77s7KAZKoVVLBwUqA/R/CSRcC2JwIEC+UcIDohIdHVeyuAxmIma5OiaJJAlCwazmjx7tFGP33f6qqiKXyZGS/ZUJgh2O5qJAg161kARnuu9o8vWtTf1TMx0UI6rQCqlblFtt+Rck6a6wCuhGf3OKJCx1uc37Xl6XUvPr8JX4aRcES9FLcM38R4cd3TbuksPz6L0KM2NMcOHz68F61EN1QeQ2vwFa6Nd+wLUhgrOPHOqQbU0C6wKprOVuWLzsUo0QrRThEXngl1rWEZp4L44QC0QeXVkbFBlHZo7B8fnPTRzYkClnCD4xBxYbnj9SiZwvGsnOsJFh6f8aRYJFqyRKggZzAVwiUKhUj8ZJF76w/8f/r2WaHv7d9/eH/1G48bzSFA97U6CPr3YgqflZKRAL6GK+JLKPVZgRWzNZ13rhlgS6NSpbkbYRQioG5yhedEfz1h8/D1g2MDyMFPXG0Z9uG0KGBFJtv/IASpzvIQHucVR6hUpPAEC1pEPpmas2VU7ahGp25yNyM/Dj7EqHrn9u9rP78VAt55Az7WoUV1lLbnbHniCxjJ2/IiHXW5Wa+2BVj519nmbLgJ47eVZSvz1KBki3vjawWYGH14qEXZUF8/1lI/AENp6LR82KHLZ4GKNFthKVEbzXOARQi5kXYUtufblNPdZzFz+bYOyeTR6IjiBM9+v34cvMn8GPijyaCDb3z7HQLcspjdEmb4WpE8Py8pHsde2LLE4cmyjvytzQsXes1qcy7dYazNYcRCOiTKZrvRUqwY/HNs+IEH7l/Yr+xq7l3UXV/TMO6rno26wkKQb/stFFMOIBSVNt3hcd2zDnZhYTJXPozw3tWX4c9naWZ0kJWqNRAyEIqmKsItBIh01TGyc9GtioxSFBcUCl00K9BqZejhXUQLxxKjgDgRnnw8JchHSZrxZtSPdHQE0lI0k9+7aHCUfgcUVyBNEGF5JEoRxREljvrSMAWIEpJgROZFO9/ijkVmrtwxy6+WJ9C1dfLhswi9akYLtJA5vLb/YIRB26fS7TOEUBM00NMIxDY3QDgDxlXdZwKsVoastNtZB89OEIFoaSzOikl51i2UJr4cRnmHhquQltbXHB9Y2KscXkh7whTNIkDGBuSwhLIEqcL+TPkrS9LlQsQpMoocPsmLZ2HrHGBEr3CEQu6aRQ+W1gyISnJrlgNVByp0KpPRgPgp1xXsYKkFMSskefnpAnFYmv02rFndRdPawefaHYfN4dkKEM5Z/EtGopRPWdLIzo2unfhsCOUdIC0drIEMvqsesgdfYK1wmlGkpEiUJ1DI8srS7WApCpLzMkBhnpgncUyyVHiBlZni/DhHrOuWEfSxaIAIMZA9kQ6++/auvdBpmY17SOeX71JOPDcex8sglXwKFzjrb1+iYQ4+V4W5cqUcOJ6npBeLy6PLudSmPQIwOfLoArTOsL6rp3Fiormmpvf+EdpaeLTQSeQ8fVHOC8/WhhMRK3LtYOUnRNVG1IbJmOuElLd4apZrxYF9ZSUrjToX5ntVmP699947cLj60DvT5SiZFWrSkB0VKTjbPgbfyC5xPL16R0fAq8JQBzu7C10aHxWpEGQUbJAmrJevoDitdPD1yODoovsXLRpo6emfUJK0dJB2PEyJI1sKO0TMJ8DOSGFmYlqRvCQClCRixUQJAX2RyHWMJ1isRMTKFKnI4ZWjqQaMyYiWxbhKtViJkbRQETpD36Frx2rf+xNRofo90NqSWQrvOSPW+gxhZa79qlEPrUDXG/6r7bwz77BWyMExZibGYrGT1lHudDIBvuxuaFS29A5Ap9ULsRqeaOylLYaH5hub4f5URJQcK5I9GRkWCfgF67nhAo+KNk+wmDBkAPL4lTkoebghDs/+eWohKH65wBmCkd0naERj0Yfse8uoRd053kYdz3UWyLJ43u3ZWJJ0HvclZ4KGro2+L7AooXS6szU4dbxGzTS/mCQbhdS3jI011nRNDDfW99NWPPAy0YDgggP6jkoxfzOPTDGDYjlHHiUGbtWSXj5rmRCUp0LCwMbSwoGgDMfhoLoPRBY5+wHEFtBipVdZCMJgCN1jhp/+DmRZGjTBSs1HO4Vd6tp0gL6Vna/V967okLHC+3PJW8kHk6MPDSBWWvQaJpcAACAASURBVKMcO961cPh4zfGJMbpgWvAUg5Ub7q47AkEu30aqBGIZn+dpQ26klMy5kys0kI5JRUQiixGLlsylxDitKZZLh1WEyWIiCLStk+r3YRoNai+Jdm0IS6Lcd5qyL/wl2lbnvvo6UJc6UT6EWkuxATqtiQfvHx8dunq8u3miH8Y+3cPNwzQLpaOhK8Dk7s9FCaQCHnloVG2KRO75HipYm9GMAs9BGBjYCjkM6bG8Sq6YYk3LSujAMmgdKdi9VRajMXzGogsxEkBI9Vgeu+8iWf3qFe/I0DdY7e00fdlYUg619204+GIQslLU8XZwDHr4+q6xluMTwzTRdArT1hOJIoSwQMAnYxgRkCR5TTlSZ6QLcMZaKZvyzWh3YXaRLCY342nHVZdJ6CtTDcfgV7z17h8hyQoDfTMGnUEf6tYHlyXlveDl7On9u8/GPW2tJzzBwrEYGY/Cncv4IGRBc319fcPxFsRL6wdGWmqUC0c+9z5lVEb9FN/9ufA0AZlrCH8lbL3X6ieKz8I4KE/nnqmDlrN5HQaf/IXjOpmFgKZMs1KnC3rHNF19+ND+Q+EEDHpsqyuoxCG2QCRleFYJ0aVJ/YDVQd0IeSmKzmIZnAIRdZVebApQf7Ggh2y4WT84COPorpqaqwsHaSZ5KmEwz5Z4FMrzueJKAhEJUaG35brAgjDk0WVHcQbFQ6CWS94KrbUYtMb3bv356BePP773bTgyGkJMaD2QkNKpG/E3RaGEhWp7t9ifW8OYV5ejf3V+6HRaeG4Bk/20jIeik8hclztk5Uarh28+PHT1alfL8eODyglIHxqGB5STFd5o8X76azReUS2UqOQLnoS/RfISx4wPpbu5DSysFGNiS4A8hhnrefPdhWQWHkJoLZYQgjCatSjwO1B1kFBrgBF19qT0KWCvj0KxRaWwMBErcjiZX716kbYJrs82du3tzlUW7GK5kAy8oviKFMp+bkw5+GJs/KEHH7h/0XB3z8AEarUy3Ng4MeN12mibStsepNQnQQkiTYoiuuAbgYVnFxSmPVOgBtH/8UxaUf4vvFyL677leNedqPeogvVAbQ7V7kHFDfurDkA7VZNZh0TK8odCOSO5GN2tcJGTqa56n34Xbp8NEinNgmML4OVULOHmxTOTCikDLZZHgMnBLtS/7urg2MhEff0IdPPKa1NeJ27rO8ve7JqjICUyA95zUR75d5iYL3+F/4rdTdt81iaOyOmJSqR+CieZNLxBawBh4SAMDh2aR+G3vlt9OAQyVEuI+8T9UkUeE4tJVchhgFDomBxb1U2/s5Of1pstjmVX7PXhgnzpJmYc7hHoM6CjmCRjaXIav6EX5eL7hV6ahQQt4GbHC9x3cs8QAiLs5TSBgFuUIS8WRYe/InTLZ2GbiyLJx9qCpX5mrmJT6JTT6Gg9/Gb1AZMh5GDV7xBHJdxa4LIkirVw4CrOi0ksiHZkSdc8r5xfN8l/dX7sclor+PGxGM2NzSwC30w+gHhpQ0N9o81rHX9jn9X71CFE+Qgthjvb2p4KyWjlEmGJIqqCfFO0wD35h2+UocehHO/hnaJX0nAa7w5M0699/dgf3n7zj3urDobqLYaZd+BYCEnWk5R5HWZRFLY0JR0SwY0coaOs5j93tdFvZusTrKa21iPO+bCU/0l7rjB4JSZGv5wcGpqYGO7tGhyBXmuo3L2njhMs9TOx0BKxAjeuzk9zZKEeq0TuPdoz+RebSr49jybd58JqOx1WWus/3zhcXV1VdXjvO/AT3lOFAJ0JBdGF1M0GOFGFWDJXwVu3ket8nj4w9AcW2uLXSR58LQRh8sCtkcGh0aH+/v6RsbEx6LUUqFFOsMUMpc9s3kOhC0QBcxsDZ0oVlCsihM8UyqFiKQQlaNUt0FbYnnfwLBwvASX5Yup6N69zyCunfKDehL4WfveM1QyItyBW1ccOoMaIRp0tkQXKqQvjGVhCRjZaPsRmKKT2q8Sfp5kynAMs1HzT/zoL1CQxDDwyoITEFHmtwbH6rmnyanVkl0yVKmjKOuXogwzPk4t29cQYRdQl5Wohj/eKODqyljzEmQ6zg/WUFPBWrEwQEPTLIVCx/7OPudygxXp0xvbNKpMaqnPFk1VVr4PqqncBYQI6I3mcx250LNZyNJryRELH/Vj9Kl0uyz9YTW0f7/COeDwEUbofDiMfD/GqH1QObydc2JDSN21yWiIQJjLhIMFMQvl05xXSLpCyg8UuLMDYm9lsZyWQ5/ev4Lk+KGR21n2jEfjS3uqKg1VV+2sJaISo0AhEeu2HgmQzp0Dm2gKLnjjMsdMAbasj95NFG4EQC4Z7uwf6B3qbT/3G/WT1UyagnTa4zj3iGRZULlachLsdAH8b7Dh8VgKGtBtn59J9O6uUQ8kXgqkgoFGp3HO1e/fur7KBpbGYEa4+DJrtIr0/87lHsh+wOudc74S+hBzricdDI8PCHh297REQz/ZNvQcMVqq28ZOY0DeUZT5doAC+xVWfZfv1a5oBBmfGZ+yjvMdohU7d4ja6EBV7q6oOvF1VTRAaVRBSrFqpHwpCio9OknOA1dR+hSbz4CFYHuXcnjC7X7LpdiiYNZDdbl0SXZSN1k6xmIy8Yt9ryudcjsKKZeSL3d6CvskEVLcpzeKJn1Rz5eUVbx56txY1bUH3yn/tDIN+JfncYLkH0z4EX+aaZDDOutuVzmo1AeMM+t9NdmYkYdgmBh6HJRaKAL3MARbGTCjweGvoc0BtBcCqsrrUm/jtkxV/slYAtapPi4ppQBjHDwexya987TMwB1gfujr/+ZS4ZKeRzbrv1qG26s0q6LZA6FE3EGthDF2cx4DWuJxVuilPTlIrf8k/rxuU+RSHG+35JrOK0M2ir7O4wi3ygBmkUuo9Jg18WDyXwkIrbKPfZmAOsJrmLJdEwnaolsWDi0LvoX5Oq7ZWElM0fVIURbloLTGOMRPTvL2X97yhUzBmfL6ApuQ+yIg6vVrhaDLl3nhZE2xXNYKgHwrdhHbePgCw3DLxVMGXUUpYMKlt/NFZ3RcckjfYNAvMszqvPSfIex5dLFsXS3qv5ZwMscfrPsBix7KTuVHAWxORAhmtatUTAKm0+zZGlhlHgaGz0wy+aRn9Ctk1Lyp9ufc5wGq6QNl6xyEsjP2LhOz4ZZkOWh9nK+Zzb+ALx0Dy7sO7bK6jiaxttEGUkcSOYyH1in9ZEEbFgA4sHMMSCny2sdHWzYYarGTWQutx36x2zd6ew7Z9DntLdkI8TrdGN+uIj80+5gTrrDfVwmNz00q2R0dvF+YnxNruDSs32hssjdXGD9VWncbqa50KgbYl2ZCDZqDwUraES1k55g0Wi7k5We6nVxkwz1TaVZgwuQ81jl0cCsn5DWyLTBAVHR0hKkryKsZZQ9fcKDCw0BYp7i6ejRdFA/ErRYUCMdheYN8fmUlO2bm5LGLWwSIirMFeGzC5DkPX9JMMKdlSkB0b7xzhPH0Wjv3U98jpkJk6R7stIsjtZJ6zKZpiOWqkmPmyGIQX81KEQrCbm+NxT3yHOnOD1XThQ7cib3a8MDQUpKdLkwoLgbpSsIJEC2ejWloTNeenclme2XtrL09RC/LjM1HpHXOTTGALd93AYv0UcjJ/SmWTKdcOMyFUt6VDekYQZP0azuZWlgN+4YaX0mXq2khxkjtaq075CnXmBsujFS7OECxJFBaLNNujdotfUUgUQhvDJndzV0+7xjzjcxSALHSZU0+JypCgHjPQGjl8NGBQwMLicgtEAbSrUVFdo9bqOhtSzQjARRlxjLddIueXhEdHhUcJxMnyqASqJf5q66U730faLatFrvZNS+MuzuVJJXLJYl7qM4S9rgbtwANDfodbDZ2mcgVihjZ1Sj0C/VDzyS2qGRjGEbjAwrE4Dg/lYObcqVU15XaEyRlkmWyNhcXZbLQTHFEsFcSxuBxJhmxxKldCCJ+iKtaJM1e82iIGDBbaotzJHsqkkUViNXcLp2jx4nQOo6gyiquxhVr4ZkSVLNMzpgitRk3M2n2H1o7ZnGjZRVGwJRYVyLBT7L0rcWxpnsB32xaqWGY9hpHfQJqn0RosszavT+YP2QnRGUK1MDE7PWZx6rNYSvhv5eWUfMYaht8NyucEC21m4RgQmcWCGKlYtH2nKIMritou3s6JEdgpMSaFd48INT2BtjuZdvgOdZ3Nc0DdCsCMkO6IC3JQEic2AVVk4kyGjHZSnkZUsza2Z3b6qhDr9NHg2SmLwfbV5Ew/syiKvalEtD3qSW6GcHuUODptcYZomUux3j/jmzcEABZKmNrBWpqry1uZzCuVyBVyuaiYE8dLiclzTCTGksX+5HmZrY6ZdMuN2w7dmvLfwY8KV3wmvhatdcBwG1SBdNeCNkgeprp220mxtNMULixaxyZnWApXrhduTiwSyYuFJXnLCjJiktRO9+hrbjVwsDovtNlVKy4v8heLC6ACbyhYvLggFf4rXLwl2r5yGo8rtl+Vy7Wab9R9E2w/YYvVT2tIdxGnLsNQzis5UK0C6lm7nRuDqU9TAvtwCTpNdlKkdHGyPCbm6fTFi5PTF8dI+TGxItcM2Ptn/AyFgYCFvJYdrPzo1A0C3oYNvGKZrFi+YYOcL0v5yTP2WVdWti1iUQc7DMFw4xNAaB1omax7Arlucl2AQBKL5XAD0ShSdFYHHw6aAZWz1xxchVA5/AGRStJRtnR3gYwn2LChSCDbkAF/F4pSZApHDLTmRV+598DB6nR4rdL8kO3RkeXR0eHh26PLI6O3l4dHbw97xnFfMCk5b2O0EYUQ8M31T2aMoKLuqMVxSd6TPr4kWiYRB9rdDt4G++0JMRmPfHr9xqfXbzswes7Oh7k/tY9QYfCs4RWU77b/g1dR6QDL1zz0fMByDojYz6NyWNzCpayCIharqHA1XpDB2iJ+2TmYoFoGeOq2zLLG+inUq1mr2UJc+8Tmw9QznpvH+RIC7NMEClVIULD9UzWfqMCPb1s/D1Ffc3yPPZNWwnAsGy6XsH7OY62VcnHWBu7StVLBlqUCO1hwKPzYv2IFAlZnm21Xd4xTuT4mjRuzOKUIw4pSF8cUFsasj+Q4K1LwODSDqrO7DcMneuiprqmB/vptRxbebPVIpfpGa25eZRO9U181U58esWcX6hxO3vQe+qyoXPs5snMrk2OS+RtjcjPYrA3QZ8G/GdufzbRzLLo9PuYL1r/aPiS9Fr4lKiVGWrw+Q7RdJIoQcaXy5JjUaMr0LmuzEJ6bPZsEvZWG3C/2009C9NfsaUHtFF1q684lRGV1Bp6VlbeufwJvUpBh2mnvs3pUlJLsrA9kLclYmS2UFAojxKKoKHlyekGMtNKW41rzkvLDORQrILCaLthUi8kTYSmaqCUCuVQKh96osIJNCmppPKMsV4wM0O7S9bM6nZa4fV0NedY1h56YrRafbePnLQbrbxyMhNxrQXf9GlBf+9QZIppJ/5nmqqUsfXZ3vOTJnaJiPkeaIeCL1TyG3D5fiDaAnEOxAgLrX22t5C7JrPXRQrE4f/F6xOAli2VikSh6PTW0Wo5JYLj7qCMlo//kWnjQjT74V9inTgVQz1h9t+Kel2inrM48tn6KtDzTjTpC7WR0OiuaEEmntDXF14mEUSLeCyxIgH4uW5wkKnlSY+M+MCq8MJdiBQZWk73+KDONyJPyGclCHleRwuBLk0GaxxL2TE44JXLWqaZv2Mbx6336GdeFzQbEIvyLJghtZWsTou+63VNabnzivBUoYUoAHkbZchdVy3M3CXMTBTyesGhZekG8vb3Dr1E2mX6n7fmC9a+OC5e2rkahWsbOFFGUKErwCrR5cX55hldtTWxeJQBPOJxGSN11cqpedUNfed01R2WYmv2W2qUNOmpxxQTqPdPXSdXVg2vOPcSI2R/Dn/JlS93Oj5kWXsDfLooSysWKJ8sLRALbQJm1o8OrOfCdgtVkrxLBMZReSEtLTMh/BpUb0tQh/VJWCQgHtwJE0DQELwLS02tH9FrXAKefsVp8NkWaU3Tw3R7h0yefop+zFBOfQXesGPfMhWbKwgEhl+XFFUrLCSDfTL6+Bm9pbZsbhsDA+ldn+1922dDiCCpBlIC/HUQKpHQ9NxjMFDW0AGeO2Xz79rUbn2rNN4wEoQ5yjoWELsiq8tjoPjAhjFPBZgpUtpSGhmSi1247n34C+QI+vszr/LBEeXntToU8Qk0oZPa88qoTH16ey7sHDhb08crlZIIZY0uKigWC4iIJVuZ1Ija0NlSCSidaROj0tWlIIMjLuH2bMpOgtszOWny3oKQXnSrYfYIbHL1BfrTqhoW6CTCZ3eIz6Ga+2HGJBXKBsDiDs8lOqP9z68WP2wIAIVCwmtpaHat52Mw4dlxcqfdWLA6NZ0JLvOXSLUQvrdcRYdB7zLoAg+q5WbPfPS3cRIvg9SRqx2Y+/SQUusfb1ymOMAhh5W2DdmGVMuPi4pgOJ/Lr1d1+pnTuACzo4y/u+E/677afgdRZc8HM2w3Us9Q914+Qe6jOGkDftLtifK1XWY9aDHMrmMagCg72NFwzWotjAUeum9EWPc4XiSmUP+MtnXNG1Sarjpxpn5M2zAuss21nWnAffWBIwfKedGb/mZxoyESnXPTzNjIQyBFvX6+zTAW75T4JQquamp1SmbU+A5xQk2rq6JSXTums125XwhE32Fx3fVZtcb5dE4x8e8ZTfhtXu2T11kv+01jzB+tff6Uuq6MTJi8q0YFWrERMAJXVaWG62ya0Y/30PxB/n74NPCXEYAmamp2dUZn0Wo1aHYLWD4SoK0N1e2zPWwzeyUMChjpoecks5Fu/uXHbWZETQRKwwrjAejIz8KzuOdJYdwDWvzpc3R5oZSMXiJMcoUVmrhBNFTjYJ6GbnoZhkC15YiRt0luPNDpjH1QyJEfh/1Bmp2YsJr0Plfs/7V3fT1rp1s5Lond404tqZzzOHKvJ9OixsLcfbHcnlQpURRTBMPRrbauCtopG7TfBRG1P7Xw38/0NJM0xXvSiJjj9epxEdGoOak6JCV6RaNI/4EToBhV/oJx3bWD/AOyIYjsXrgsLbLCbx7Wed631rnetf/vijtsatsHIX7ni1X0IF4vr5SfESiJ7+e74DftTg/UrXhFFfeLFIm+UMuiKLYnW8L1mNi3H1dgUMGhnfY9JwHTFl17/kIAQVCqMBStYRkzjePvW0OaHjQ1nPtqbCjOc3oXyDsMwqytxG8dRPC+W0ZMaYVZgsa7psaolb4TybVNhd9L5+vPQ4wIkvSwsCtnaSD7ZmlrfQscnIH4nPRNwTgV8H7bxarHpW49u+f/GkWOEXYRbHibp4H4n+ekioztlsyc1wuzAinkW3cfVIBHfPWcQ00g1Tz4iEgM2awgbJq7dI0ENxGYiDvr35YON55GNkyYDhbIb2Mxbc/oYHG6yani0ucslyZjA0Q6+Czt3NpGsr9TbyEznHZICMeEJjTBLsGKemZX0shpWr25jQ5hsJKAtJJ8SIeH4dzj4d065/u/jLrO1hSY2Lx84UfAosOkPRiInzrVjhYwe5e3uXsYeaDjow78aU+JH3hGNHOVhFavQ8m1qKJsUhQw9N449UiZ7NnMyr+EUYGFDnG3PULIl77mE4iOrYZen4Zvk60qq9wVUxgaSnIK/oy9c+HF/1+cEvfD71zb9O2vHOw1C2ckL5q8fITSBSWnD518PIMbvO+J2cMLRfHC0WlTfCG6M7U+GTHZ1ZvXCXsPMwsm/fnZgxWkr7b8lusGptLP3Q9qkYb4imJZbSzDrBvgAd2snz4cNM98PTzaCzyOBkN+5D9Owj08KMuH96A7a8wdxOM6g6BS253U09eEjczCVzJMxB6y5F/VSIiUiEh3NJgZ6brLqJbr3Gtp7csLKHizsP4jraiQUKZF3gz+liy/W9P0KUa05HOyCyZiHiYYeDNqHfeqPkDvd+7ADwZB/ShrezN/PY6sTGBFm2Gh3j3zRwPom5qLNCNpbD+Qf4gDzp/Vd6d8/+LlgYPcoCjN8W60/pIxDVRU5EuVvxia10mwWNmqvsWRDWKcAC5O855kALaWunuiGQ1nJ1BaUtlUKzrti5bK1xr8OR11bKOLDlMN8dMKz0DoOWACMQx9cm3JOvUCBqb3A1ARChR99keCHCMpfxx8+mkCTG74tVBDGH3DuoQi3Q3nI1v5WNl5NW/pIg1GiNcTbc4Vb63scgiPxspcnDHNODdbbhTkhySt7KluL2IRk4k861I2YQnGdK3m18SmkM4+i3Oq3vYm/NOOP5wvWpR/XIdqWOmHq+Np6GK6Hd9c3IOMVRNINbGB+J3ahMKBTgO+Wv2DTzy2ykeAhi1p/HZEsvLvLMRSpRdoqsm4QJfwRO19KKnvmOVGu4QxgQf5h9gFP8oQNCoIGko0Y2br4UEoHd5pQ6Qth+jWvXdLIVjjwgfUkpvyTfpbBkA/+WYM0HlS0Bzc2YNpvGGHHE11aP5JCZB75EAnvTX3c3k1slTG7h3GoHFp+MBYp0SeHnDypHeuXt3UX6XuhBrOwoY3DCrzRbAjrVGAByXvv8Z68WW1ELcnuGDQBLVOM5akRt7LaBuehC/cFCeWCQx+bssH65fexr/j9GIEDAEuKHYKDsHNjC+Xt4DcwoH9sYR+z4Yvuc2FgOHAYZSne+N09flFpszkc3NBxQjdR2zBpJ9tq64tCPXy6UtH1OlusTgNWzDPvWlXwpabVnSZjoiEgTfQBY9szpFDJao0hbjR/TWb8GOlOGG2DfrHGhdA6JNADrGYdIiYannSuhwN70k326uY6hpmBZTEpV6JHAVZTR3prBcNZHzZNICt3kAKvzgamF18mbS/q25KvlinaZ91ZkftpwcIk75oWOBBk3ZWScrasSsIOih4UjCyjef+GpLQsXNuBI3YMTkK/DnxToZAftCa4UcCBBWYYQYxzI7iHDtn8eti/LYyDttYO8/fZNH5FX4cwaqabWysqa3nVVpagRvjjkTpBn5A74DRki9XpwAK0hA4Eqa4waSXUgx4HHN01ChrxkmXf8R3BaAzXAJzjku4F8//Ga8iElNmZCgQON9kwe20D/yyIInQIFO7/sM8cfjgCFAv4Biqh/WB+XmK6Qm+tmWdImMdee735kooHi7BL1fEEOH9bNYpV10JWC+EZwIotzC8Ko0RS1YpMif6QBhXPHoS1VdzugyRtzWySa+sgmB+4IvCpttmJ9ACEz7e/dxRBoampbWyp/ryCYGC3UODjhzHUebvP4eFk66ObAq2iCY0Oap71SNC5gVL/rCOGxX1DISLMHqvTgoWjxAUhWlTpd2xB8QtHA98JiSztLRJ1nIjD1ZkoaN/GhnR5L0MsfRCF9PFOfpy7RRnnUOQAfygS30Ub6beVDgkMEAdXY43DbDmwsOUT5ags12iEnp9s2p2dg3VGsH5d+M0jqGMGE7v1qPGRmucorFZQHm+qFe4Iszc/JNE2jySUJHoYzNtPneaaTHqJJfS/AfzuwHb8yqShVyUK+Gh5XQuzpR0iJeYGxibYecLYOSq0ggEOcLp+4TRf+rRgxZYXFkVoAV8MCabHkWX25yZM6CUZDhTRJKF6lDwF8NNa3iHGILJ1fNVpqGDnIArJ5d1LiRccfTaKEKksfbW3Egq7WmzkdQ3SCgOublRpFTSPhBkCp9GrM4AVe+uZX3Ael5Sn5DYHar7bLBoVIUSt1Fyt6hkwJfRnK4LByD+MBvZ3IzvbBZAkDUEGfieyux+AK5i2tpNgVrb2qiVEyqYl3WGojB/9CbXYbklvC85gVutG1PzTGssr1+LC6b7y6cGC4/mY5TOd3qTNHU3FRi1BYXK6xt3nDYk4TUJVkzc19pavuc62BZG1QDQaDAaxprGZ+MNgNBpYwzrH2eTYoL5eRQ1lGH94X9tR29MS7zrcOlEvKFi5q9Pwz+5YgK+ydEZzAFZsGTwISypaFKav+koUwiEZNFzjDEJZN/j44Q8pcRBJkLXWR/2DFUIbZLBahUI/p6RsKo2GPlvnk5TRrDxsw09oklTDqX7hwUL2PfxSeOfO6qn16mxgYd1adE8rxWiVWyXWFmS6PfC8qVoLYSJ3p3T9SEWGLBxNmav/p9baoGs2GMcyZQHDFa0DTb1alYQ0k2mjWa1iSlTKVX1Qultsq5ZkEEX7quv96fjqzGBhf2vRtfpEuFFN17Z+FULNtW3/3TBmbGaEs94kVY3sfPHyDGN7aaqaqCYlnTZtT0Njn13XpNfrm+x9vY/ruzV1tcpqgiCfpJueRNmZVvVEETf6MOSOe0pJ6jJcZnnwj1P5VzkCC5KB3nZhWp6+2Vf0VTUFmQbofzgoKI+i8AsjDlRhTz3lx31WqSRJ0iyXy81mGBkkHyLMJKn8RJOxumKUViOmJKAQWHddrkoZx2bpen0mrM4MVszz3jXbJUKLULfqQXeGJSZR5xclUJiuSlv53KQ+YRXCMZhyjyh1MUpHi+qoQEzIrh9UiS7Ixleyj51zC1ZsacG1Mi77UXBXZK2Wvee6IlH/pSE7g17UKavseLmKM80N5bcn3Tfm5AlJ8G1mKSssDPrhlN9i7pFiSzSIsmo1MufyzJn0KhdgYbTcy2IXgmYPylTZGGErcejjhgzDEvk1jvZpjaaDJNKLl44TJV48H9rsRu5oEmULQc/kZiqFBeWtaKShWjj8SaGc9vyWbf7qHMDCaP3mnqZT6pGoPjs0IOJdaXMPzAcjJW3YU03knZV/cTwdsF+zics+jxd1vX1gBH3Vw206kJqJv4Ar2n9X7E/YxgydhPDPZ3kALsMZscoJWOBCuLxdYm/+iQa2KYr5iBa6R5kkbVXWMYSMN+KGQ1J6xDAlSdWiq1O8Tbk4omk2QojUW8W9Ut2N6tRXsKswUCp4Z6nKaBfVZtXIRl+fxWVISk7AgkXRteIU+6fkcI8RjXUkb5qyYnr/2dALbtBkd9ILamvEYCWn0NPlj6x3q/nW2fQNu00U1dy7Xe6bnQAABzZJREFUqnoqaupE3mbU163Qz7XlpgCtcrWI8xWWV8vuHGCVK7Bg08c9XSre2ifKm6SNXMVWE4OuPGJTXk/5w1Fkf/EEwyQ2ZYlGVDzY0vw42ZSdsiKDOA9Fm3FoXsG38CcbmFvfxGfZtdYK/BHRpyxdXtfc2ZbBhOQKrNjS+0X37Kg4VFTKHzk644TEzuMY+JMOoRItP9yEvvd1Pxc/UmwzjacD+o4EGHI7EqUPJHBsAXoPc0pkvlaoutX09Clsxjk65Rm8XWyCz8C7OitdsZIzsGAfw738SinmebI8oRLQFbKwu6oXI1YlyGLeYhoMbHN9/J5htol3d1USHpp2IDQonmdIWQsZ1MuBPdQXap002lU2gNnUrbGm999un/bkRq1iOQULm+K825uiXPG7V92XOGAYsbxHNJIYtkBtfVjZwGyIRsbAoEo+PKLYruX1ogMvNAzv5qepEjpk6JYQ1JCGTY5V9qZEhHdk47M5WAWTkkuwYkvA868UaUVJ3+pMsMD3yYc14sGChO5FuYZBRbcoCWmV6rBT0Sq8GDYxImwBXhzKGMu4TUF9IbsJVlbVAlHnwxSPTYbVyn1GR1QoOQULXK45l3c8Lcl1Q6PH1N5zfdjGiGhouMQx1Inp+TbMmjHedSCmn+ezUuMA9MgTjwOF9tyXuGjJ3DzxEDiRslc0Wclq8XEKBWarmcVcmSBIjsGKvcXKtTzdLpOUiW6cJDoetY70kRCe8CfJ6JtXBuR0CQyTbdM/t96sRIIZAKQGdRODMLVRuL0NY4D4DSOyP3TzOtasu91qIoXca2Rdq4tz7z2/e9QrC8k1WKBc867XzjRbLDWXaptr1Vizmrh9YUrN2OXQmsVBdGNfExukYDgcoSvsbOtmUsbywujceFcZ9j0tSNcEejacGjJZ6JcreBHMoVrFzgOs2K+ehbl33nFFaoUgTZKUqrUQVTxMmhr5GNskiUm/SFtpoNow1Y9ws9vo8q/7/yTHXITG+O63tFJiHuCJjbKOhQZ1qvRg3KJ4Npsj30oo5wAWa4szntVRS3pBJS1RN1WYNImvRzRLOynqVhEqHKvooIhm4VJJahh9g64fputwXQ2Hu/vZHkEJsOgbhmY1lV7wblGMe2dybIGsnAtYsC4uujzTo7I0uOjhoXJ7c/xhNeUYuXE33mFRK4eiBIFXYO5nfjKVGGAYxGRySSBvI1uVFi+rCdW89zBDJzqFbHx18fSbEp+ScwKL9egx03fJ0g9H0fGcDKk1GFGxbZg26zEvDUkomAZ2jetgWDtmKJd8O1SleY4pLZF6p+oKDaWPkamDs9XU3/2jwjK6uuyaz6G/IJBzAyv2/x7M9CsYrowNKfEXVWkb9SWmgfvYuR+UKKnrMOyL4/ehBvSYLTxjJ7L1xt16SIkVTbSqM0Q1cbEoWKhOdB7uFHJ+YGHqwl6Xe3l61JL5WEYNaa6mHmrvU52DNvK+xobdzeJbiSwDTRiKO+BxWVUPZHrsGvbl0r5+fc9xR0xqMFetekCrzgmrcwULmP79nGt59VmN7E7mVro0W0Zyl1LeGqyEYqT6hMGR3XiFVN3FutRkmhj72mRqiQ9CJn8gjjkv8V+y751ej2sh50ugQM4XrFhsGdyuxdmXXbJPHChj51+rrFq74atB1sZIe2WFyaHDHnl5vVbd+bBcQv94/MfhGJyl69XrN+fFVUk5b7Cw27X0fsGNyWtcITv+SBnsHFKknHqgYb0m2mZ9cO8Gmz3GzpmSzrRnyEmNQkY/W112Y2fhHLUK5PzBirF+15zL433VpciwOKZAllj3qLTh9seIRaYcnZ59MzO34Pn9xgxnlM8CFnA99iTeLXtfjSqOWx2zlzKsU4rxV7PLM3P/8iydF6sL5DOBFWPJft7lArwkFssxfJ+N3JHJ2senZ5dd7nNc/8Ty+cCKsfkuwGt2+hk2yLTym2yAssgUXc7p1x733Hyuo+VPyGcFC8zRs7Dods+seF+xgCmyQ6ysDNM5ZqmuZ9PeZbdrbhHr1OdRKlY+M1ggGC9QsDcr3mlnV7sSI3YiyGowTBYL/WD05bR35Y1rZn5xYemz6VRcvgBYsbiCLcxg1VjGiL0cH21XyGQsaDVpsNXU3AGQZNjuRp+9nJ5dwRrFqtTnYPQU+TJggSxhh2Jxfs7lcr9Zfu1dnX7pHB/tav9eCdBworj6fTsGyflqetW7srwIOM0vfF7bE8iXA4uVtx4PhmzOPTMz4/rln56V17OzXu8qJ17vP16/XvH88x1+gxsMz/MlFIqTLwwWyK9Lb5eWPIsLoGdzeHlzgfzyC/uP+93c3NwivobNDr/tC9/pHwCspLzF1rXkAeSweNif2JfFL77N2cbfGeUPBNYfXy7AykIuwMpCLsDKQi7AykIuwMpCLsDKQi7AykIuwMpCLsDKQi7AykIuwMpCLsDKQi7AykIuwMpCLsDKQi7AykIuwMpCLsDKQv4D+dayzr5ktewAAAAASUVORK5CYII="/>
  <p:tag name="MMPROD_11599PHOTO" val="/9j/4AAQSkZJRgABAQAAAQABAAD/2wBDAAMCAgMCAgMDAwMEAwMEBQgFBQQEBQoHBwYIDAoMDAsKCwsNDhIQDQ4RDgsLEBYQERMUFRUVDA8XGBYUGBIUFRT/2wBDAQMEBAUEBQkFBQkUDQsNFBQUFBQUFBQUFBQUFBQUFBQUFBQUFBQUFBQUFBQUFBQUFBQUFBQUFBQUFBQUFBQUFBT/wAARCAFkAS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skp1FPSgAqZEoSpUSggESpUhp6JVuGGrAYkNW4barVtbVoW1hQRzGa9n8lSw2e/+Gth7D5Ku2em7/wCCtox90iUjNhsP9imTWHzpXWw6V8lRXmm/vovkrajHmkY8xz8Nh/sVsWGm/JWnZ6V8/wBz7tdRpWg+cnzVdSPLEOY5d9K/c/crMm0pftLLs+7XqD+Ht8O3ZXOX+mx215ceY6Iqt/F8tRRjzXCUpHLpo/ybqpX9h/sV1c2safYIitKkq/d3K+7b9aqXkNvM/mfaE2t/F93+dbRovm94ceY4zTbDfcv8v8VZ81hv1K4X+6+2uos7y102Z2mfZub5apQvb3N5dyK6fvG3LRKHvP0NdeXY5XVbbY6bfu1USzrqvENnsuYl2VShsPk/3qx9mXze6c5eW2yGqSQ10esWfk2yf7TVnpbNsrHlLj8JjzJ89DpVp4d81NmhrGRZRdKZVmZKhqAIqKdTaACiiigAooooAKKKKACiiigB1PSmVMlAEqVYhSooUrQhSggIYd9attbVXtoa27O2rUiUh9nZ762rOwosLOujsLD/AGKDHmM+aw/cp/tNWhYab8ifJWnNpvyJ8lbWlabv2V1Rj7hzVKhVs9KXZ9yqmq6bsubf5Nn3q9DsNH+T7lZOvaV5Nzbs3yfe+b+H7tdOFjzTOeMveOdsNK3/AMFdLZ/YdHtnuLyVIol+Zmf29K4rW/GzWD+TpqI8u7b5kv3fwFcff3N5rDo19cPcfxbWdtu72HaujESpR91s76eFnKXNJnceIfi7aujx6Tp7yr/z8S/Kv5V5zqWq3mtzPNcS/e+by0qaZG+RmplzC0PzbK8j6x9mCsepGjD1Md7ZXh+X56bZ/I6RyReb/djldq10s/8AQ3XZ8zLuah7BYXTa/wAu2sZVJdzb2cTPfyZofmi8pl/h+9VXZ8/zJtlb7uz+KtJLZfO/v1XeHY/+zWXPIPZlV/O+RWfey/5606HVWtvlki3rt+ZqsPD8lVXh3p833v71axrTj5mMqcZdCvqV+t4iL5Wza27+9RDZ/wCjO1MmtvnRlohvJkRo1ferfK26to1o682hi6fQrw6bsh8xvvN92qVzbbK61IY7n/V/wr8q1lX9ts3N/CtccpAcpND8/wDtVE6Va2N525v4qJoaAM90plWXSoasCKinU2gAooooAKKKKACiiigB1TJUSVYh6UAWoUrTtkqlClatslWRIt2cNdBYW33KzLCGuo02H7lUc0jQ02zrq9NsN+yqOlW33K7DR7PfsoMCreabshi/vM1buiab9ypdSs/+PRv96n6l4ksfCum/arp9+37kKfeZvSvTpx5qSOWr78uSJt39zY+HtKe+1C4S3gX+995m9BXiPjnxtN4zmSG3svslivzLv+831ql4n8T33i25W4vN6RK3+j2u9mWJT/WovsbPCka/dauapiPYe7DV9z18LgeX3pbmZbWbbNuz5fvbqleHZ8qpWwln5KbV/hps0LOiNXmyqc57HL7pkvZs7/c+VabeW2902/7rVtvC0P7tX+WofsbTfMtY8wcvKUfsapNujf8Ah21Fcov3a1nsJIdi7P8AgVMm01t77Yt22o9pT7nT7OXLYx4bD7jN/wABqveWHz10aaDcOiMsTp/s05/D1x95V/3qj20YvcPq9SRx/wBj/wDHqrvYbHZd+/0ru7bwlNM6SRvv/wCB/wD1qLzwrMnyyfJK3/Aqj61Hm0D6vI86ezqpNC0Nd9c+G7jYrbK5bUrBrOZI5v8Alo3y1tGtGRjKjIxUmmsJvMhfZu+9Vq5uft9g+5NjfxU25tmT7v3Gqj5LQu/z/NW5xyiZ/wBm3zIq/wAVTXNns31q6JYfbNSeTZ8sa7m/3ql1Kz2UGJxUyfPUTpWheQ7HqpMnybv9mqAo0VNspmyrIIqKe9MoAKKKKACiiigCVKsQ9KrpVuHpVgXbZK27ZPkrKtkratkoMZGtpqV1Wmw/crn9NT7ldhpVs3yVqc0jo9Ktm+Su10ezrn9Hh+5Xd6JD9yg5ub3hmq2ypbRNJ9373/Ae9eT+NtYXXtV8u3t9ltY7trf3mK4r0j4o6l9j0qKFX2PcLt/2vvV5Fc3P2ZJf42+Vd1dVSt7KgoR3Z34OjGUnMis7ZndI/n2/3kroobBk2MqfL91f92n+DNEbVblI9/zMu5l/u17b4V+C2pa3N5jbIrb+HzU+bb7V83WxUKUrH0lOjzfEeDzabJN8sf3l+81adn4P1DUoUa1t3l3feZkb7tfTXh74D2dhcv8Abkd2VtyyPtr0u28JWNgm23tETb/e/ir5+tmvLLlierh8HDlPjq2+EWoOkTTRPuboyJ972rYtvg/dedtaLypf+efzNt+tfVD+Ho5n2/cX+6lOTw3DDvVfusv3q8qWZVT0o4OHxHzV/wAKQm+7JKiM39zd8uKsQ/B9oUSRvvN935Gr6FudHVPu/wDjtUodEb59qJ/e21h9eqHT9VhzHhqfDRnheOR08/8A2Ny/KKtJ8Ol2f6rZF/dr2t9B3/e/4DVf+xNn3vnWsvrki/q54v8A8IBHZzS7U+9/niql/wCD43Tb877a9gudHb7ypWVc6V8+5vk/vV0xxEjGpRPGv+ESX7T5ez7y/M3zVxPjbwBGkLtD95V+X+GvoibSo/vVz+vaD9sh2yJvWu6jipcx5tSj7vKfGtzpqwu9u3/LP+/WTc2yo/8Au17N8RfBn2N3uI02bm/8dry+a23/AHXr6ejW9rHQ+erUZQkS+EvL+0+T/wA9kp+vWexHrPhdrO8ib+JWWuo8SJ51sk331kXcrfWunmOOUTy+/ttj1n3kP7mL/aroNSttlUZrbfNaf7K+ZW5iYs0Pz7arulbE1t/FWZMlUBUemVM6VE9WQMooooAKKKKALCVbtulVEq7bdKsDTs0rds0+SsWzSugs0+SiJzSNrTU+5XbaPD9xq5TSk+5XcaJD9z+7WpzyOt0eH7ld3okK7NzVyWjp9yulv7mTTfD13cK6RLHE26T68VpGPMc0fiUTzf4heJF1jW38l98ULeTFGv8Au5J/OuXs7bfN833pG+WrFhpTIi/Pvlk+Zq0La2/0lP4GZvlauDEVNX5bH02HpxilGPU+gv2cvAELu+oXSebK3ytu/hX8a+mLPR1hRFX7u37tea/ASz/4pvdGn7pm+X+82OK9ws7b9zXytaPteaR0zqShLlOUSz3u9Pmh2b1rdms44X/2qpTIr/L/AHa+VqH0mFlzWMlLZk/h3r/FUT22/ft/75rQmeNIf7jf3qpQ7vnXf97dXHKR7cSu9n5ybtny1X/s1t77a0nmb/V/99NsoT5PlX5/4aOY6eUzX02RKr/Y2RP9qt1H875fzqu/+u2/98tXN7QPe+yc49s3zbqyryzX+JK6i5hZ3+5838VZ9zZs/wArfeWt41CJU5HH3NmqJ/vVialZ/I9dneQsmz+7/drn9Vh3w7l+7XfTqHBUieP+OdEjmtpVZPuvur5q1LTVsNSlhb7v8NfYviSwWazZvv8Ay/d+tfMXjzTfJ1i4a3X5t25t38Wea+py+s4txPBxlP3Uzh7y2+R2X7y1p21z/aWjxK3+thXa39KhmhZ4f977y1FpryWd5tX51b5dte9zHiSp8qMTUrampYfPu/u2qL/wI1q6rDs/g+9V37Bs0pJNn3ljX/x2r5jmkcLfw7Pl/u1jzJXS6rDWFMlbRMTJmSq71emSqL1sQRUUUUAFFFFAFhKu23SqqVoW3SrINWzSugs0+SsSwro7NPkSiJjI6PSkruNET7lcZpSfcru9ET7lanDUO10SGj4izbPD1vZq/wDx9S7WX/ZVgasaInyJUXxItofsGlSN95ZX2r+VaRFR/ipHCWe3zpdv8O5d1W9Htl+3o0yb9z/yqvYQrC8q7Pl3M2562NEhaF0/jlb7u33rx6x9RS+I+xfgLCz+GPMb59zbk/3TXtVhD9yvKvgPZyQ+BrJpvvMv/Avxr12wSvEfwsir8bMrUk2b1/75rK2L8zf8BWt/WId7vt/4Fu+7WE9t/D/FXyGKj7zPrcv5fZoyns9j7vJ3/wC7THtlRN1acNncbPM/2mqp9jm855G+638P8O6vP5uWJ9BHlIoUV9m7/vqrCW0fnfu0+ZqEh+f7ny1d8lX+ZXfd/eqPs8xsUnh2b12f8CqlNbfvk+T7v3a6LyWeHd9//aqu8Pz7v4a54x5i4y5Tn7lI4fmb52/u1lXLs7v/AAfxf/Wrq7mz3/N9/wDirPubNXrWmFSRxkyK6fcfzf4Vrmr+2kTzfMf5f7teh3Om73fbXKaxYeS7rJ8+771ehTOCRwmsWyvbPtr5v+KOlNbX7tInlbt0iyL7tX1Bf2yuny/dryX4qeGP7SsLho0+ZV3Kq/rXt4OpyyR5WIp+1ifOjoz/AO3/ALVZ7psuU+fZWxNDHC7rH8m1vu/Ssx3V3fd/e219ZGR8xUj/ADC38LbN1bt/bf8AEnsv+uCtWfNC155Sr91vu/jiuo8W2f2O2SNfuxqqqv8AwGtTgkeT6wnzvXP3KV0uqp871z9ylbxMZGJc9Kz3rTuUrMm6VsQNemU6m1YBRRRQBbStK26Vmw9K0rbpVkSNuwT7ldLZp9yufsE+5XTWafcoiYyOl0dK7vQU+5XGaPD93dXe6JCvyf7NdR5tQ7jR4WdErN+K6bLDR4/4m81vy2Vu6InyJWV8XbOZLDTLyFN6ws8bf8C6U4jo29quY4fZvs/lfZ81dL4S0e41XVbS1hTzZ5Jfup/drmrO5j/s1G+/825t38LV71+y74e/tLxDd6xNF/qV2pv/ALxrwMRzR+Z9fGMfiPqDwTokeg6JaWcaf6tVrtbNPk3Vi6alY+seNtlzd2NrFM6w/fmX+L1Arya0lTic9OMqsjqpnhR3+dNm771Z9z5aP5jPvZv/AEKvCvEPxRk0qb7Ou+L70i7HZW/HtXHv8ddUfZ9ndE3f8tJ3ZvxIrwZYd1T6bDx5D6beZUT5n+Vf7lUXvI3+VXr5/f4065+63fZrhG2/LEjfnxXQWHjm6v086a4e1Xcq+Xs+bd7HrXBWwUodUexRrHrbzKj/AH/l/u1b0198Lsvzr/d+9XOaVeR6km2aX+FdtdBpqR20Lq3yf7vy15UvcPV96Xwlj5v9X/d/2/lqlc38aO+59i/w/wC1ReXKwwsyvXnPiHXme58mN9jL93+7RTp84S9w6O58Z6fYXiW9xceVPJ821v7vt2qpf+PNFhTd9thTy/vea7L/ACryLxVf3n71Y9j3LblaR/7vtXn95puof6uS42RN/wAs1T73tmvVp0acviPNqVJy1ge66r8QodnmRy+bbbdyyK67fz61yGpfEhfOSbyvtEUir/G3dfevNLbw3qD37tJvi2qrQ79275vQDjiugh8JX3k/vpftDfxNK7fLntj2rvjToROaXtZROo03XrfWEl2/utv3Y/rWZr1gro7L91vl/wCA7ar6b4PvrBEZX2Mrfe/2a27xJHs08xPm/vfxU3GMZe6c0akublkfI/jnTf7K1518r91I3y/7Ncpf7v8Af3bdq/X6V638dbBYdS0+4Xeqt8rfPXl6I32y32pv3NtX+VfTYep+7ueJio8s2dL4e0GN7nSo/kf7rVN8QnXzn2/PuatjwfbN/wAJPZQr923V2b8FNcz48m337qv+9XTH3jx5Hmmpfff+7WFcpXQX/wA/zVj3KV2RMZHP3lZEv3q17/77VlN9+togRPTKdTasgKKKKALsPStO26VmJWnbdKsiR0Fh/BXUWCfcrl7D+CursE+5VxOaR1ukfcr0DRIfnT+9XBaInyJXoWgo29Grc4JHoGiJ8lW/HOm/b/AGoLs3yx7JFVf7waotET5Ert7azVLP99bvcRN/yzT5velGUY+9IdOMpzXKr2PlrR032eoW9w/lLHL/AAfxL6ivrj9lGGN9E1Xy0+XzY1/2vu1826xYWNt4h1CGz3/Zmbcysn6c19Ifsi/vtN1v/alRmX+71Arx8Vy8/u6pn1PN+65T6StoW+zMq/IzLWZ4h0G3ttHRZJfmbdt+RVVW2+1dBZpXD/FHxI1nClvHE9xKzKqQwJuZmNfPY+UYxOnBRlKol06nkviTQYb/APc3VrbOyr8sny7vzxXn9z4AhT/VuiK33ZG3N83pgV6rqvgDxEmiS694k1O28L6R/D5r7ZtvUZz3rxfxJ4z8D2dy9rDd6lrE7L/x8IjNHx/Ev1ry6dOvP4Uz6f2lCC3LyeGLO2vEaR0t7lV2tt+7x7f411vh5I7Oz2rs3K3y/wC1Xklt4q0O/miW3ldF/wCWSy7lbb9K7PRP33+pu3fb8ytvZqjEUZxj7534eVOceY9i0q537Fjf5mrq4dSazh2yP838LV5l4Vmk3xLI/wDF/DXpb6O00O5f9mvmK8eU9imUdS1hX31wWsaqsNy//fW6ui1uwuIUlVX+7u3f3q831tLh3SOP59zbWb/Zrow/LGO4S973SK/1i3d9siO/8W7/AGqxU1iF5nXyn2/dVdny7vWtK5trfTbNlkdEZfvb9zM1YWvW3ibStHstYtdMS30y6by4rifa233INehRo88zyq1SFLU6Kz166hs/+QZNcRf89Itu5fbmm2fjmz+3/Z7qJ7eWT7q3SMvze3avN317xNbak9vD4gtoty+YnyLIrMW9K7DxbeeLPBNhp8nirTLPVdFvoo5kuNN/18WVHDL+PNddTCTjoc1PExnHQ9Fs7lbn5Wld/TbUWpW37l2X+KuZ8Nvb38KXGl3v+jN1jlRVaLHtXUQu00Lqy/8AAkrm96MgqfCfPH7QlnHDYWUy/O3n/O3zLtU15Z4bs7d9VtGuPn8vc0S/7Rr3j9ofTZrnwZdyfw27RzKv+zu5rxfwZbSTaxbqsX2jazMrfWvp8LU/dcx4NaPPM7DR4V0TUn1C4m8qKSKSMbf7zL1rzTxU7Xl/Kqv8u+u28W2y/bHVvnWPbs/2c81zmpabsuXmb/vmuzD1JTkzgxdGNK0o9Tgr+FU+WufvE+/XW6xDsd/krlNS2wo9elE8k5e8+/WVL96tW56VlS/erpiSRPTKdTasgKKKKALsPStO26VmQ9K1rOrIkdBp1dRZ/fWuZ0r59ldXZp86VcfiOaR2eidUr0LRPuJ/HXn+iQt8jfw16NoKb9lbnBUkegaI/wAifJ96jxPNdaP4t0+8t5Xiiki+aPf8rdulS6Ii7ErV8Z6PJf8Ah63vrf55bPduX+8pwK8/G05SovlPUyitGOItO2qOf+LXgaPStmsR7It0StMq/wC9gV6b+yLbN9j8R3G/fE08e3Z/umuY+OU2ywtLe3l2SyeXGf8AdOTXX/se7X0fxKqvv23Sf98lTXkUekT6Ct71Lm9D6TRNkO6uX1jUrzSoZZtD0RNT1dv9TJKnyq545rtbaHelW4UjttjbE3b/AL1eZj6fLV5jDD1OSLja9zwfRPhvJrHxI/tL42agl2siq2i6XK6tp24L8/To464P615l+118PbXwl4n0zWvCeno2n3UHly29lD+7XHf5fWvsDxnbWeseHpbe8t0uIvlZfNTdtbsea+ade8KtZzPb2d272f3Vjfd+grjljvZPlgvme3gsLLE+/LTyPDfhRoNxr3idLzUNKtrfSrXc3lywsvyhcFR6811qaba6bfvdWrzPBJLt+y7Gbau79K63+x5NiK33V+7V6z0243/u/n3L/D9773euCpip1fjPpKOFVItaVZw237yF33N91f7tex6Om/R4vM37ttcl4e8GXlzeJC0UMTNtZdvyrt98V61Noi6VYRK3yNt+avBrdbHT7aMbR6s8v8Q2Ej20rKn3v++q83+x+S+5kr27UoVmSVW+da88udE33Mu1/wDgNRh6nL8R01I/bR5vqWmyXmpfLFC8cfzIrO33h6irfieZvGfhh9B1zTE/s+T5kkspmXyn7ECuzv8Aww3+sjf7v3l/rWcmm2+/b/Ev39393tXpRxHKvdMfq8avxHhXh74RWfhu/RriV5WVt0S7Pm+9xk16nr0N54tubdbz5La1i8tY/wCFvY+tdanh6GZH27Pm+ZmrQ03RLeF9zJ5vyruWr+vT+2YxwtOkeeW3w9t4U85U8pt38Lsq7vetCHTWs/3jfdru3s/keOsq5sPk2/8AAq5+b3jGp57HkXxg0qO/8Da2v3m+ys35c14D8LkjS/SRk2S7dy7v7vtX0X8Y3Wz8E63JvdNtq6/8CNfN/wAPbDyXRlTYzLtZq+hw8pRoHjyjzTN3xVbfbNbSGOLerKrLsrn/ABPbeTNL/Htr1bTbCN31C4b554YlVW/3q8v8fvJDbOsfySs3zf7te1hY8seY8HHVPaz5I7I8s16ZUd9r/NXGak++um1VGh/2/wC81czef7VerE8qXunP3PSspvv1sXlY7ffrpiQQ02nU2rICiiigC7D0rWs6yYela1nVkHS6V1Wuos/votcvpXVa6uwT98i/7NbR+I5qh3GiJs2V6L4eh+5Xn+go3yV6XoKfcrc82od7okO/ZXoXh5P4f4W+VlriNBTYiV3+iQtvSg5ObktKO5xvxv0S4e5t5of9UsSssn04/rWn+yFeLYeJNd0+R/8Aj6iSZPn+9t/+tXb+JPCq+LfD0UMab5YWZtrfxZ7V5l4Vhm+FHxLspLq3+zxKyfLv+8jcdh718xW/cV7W0ex+g4eosThbrtY+1bNPkp83yf7tPsNrwoy/OrfMtQ6wipCn/sleZm3wKZyYWPNUUTN1LUo/J8tq808SQwvM8ip8y/xV1GsTbEfbXLzWbTTbt/zf3a+HlI/RMHR9lDQ5T7HNfui26O7bvmWvRvCXgy1tkia4i3zttrP0qzjtn3L97d8zV3vhiza8uUX7n92iUpSkodzrqS5Iylsd34M8KwpsuGT/AIC9HjawXf8A7Kr8tdLbbrOzSONXeVf4Vrl/FV+3z+Ymxv7rV01owjQUOvc+Rw9SrXxXPf0PNLxPszu2z7y1y6Ov2lm/76/vV2d4i7NzfOtclqWlN53nR/d/irzT7hR5ogkyu6Kv3f4lrHv9EjuXeaNEi/vVYsLxX/dtKn+e1Wnhkf8A9mX+H61UuaIHOw2Els+5n+X7qrV1IWREVU3v8u6tO5s96fMny7vvVXf5H3L91fu1lL3i5RjL3hkybE3Mn+z/AMCrE1K5+R9taF46/P8A5+auY1W5+T/a/u100/iOCt8J5D8eJo5vB9xD5uz7Qywt+DA8f981574G8MbIbi6aJ4lhZWVv4Wzzzmu9+KiR3j6ZayfPB5v2h4/9ocVyni28bRNBdtnlS3jLHFHF8v8AKvqaPvRjBnztaXJeSOmsLZU0G7mjdHWRlV9n8WOleM/EJF852r2bwrum+HS7n37bp1X/AL5ryH4iwr521fkVW2/73zV9DD3fdPk+aUpM8d1tK5G8+5Xba2n31X564y/TZXfEwOfvKx5fvVt3iVjy/wCteumJJWptOpr1ZAUUUUAXYela1nWTD0rYs61IkdNpf+sSuosf9clczpSfcrq7BP31aU/iOaod74e+fZXp3h5PuV5p4eh+5XqGgp8if3q6eU8qtI9D0RPuV6FoMP3K4XQUZ0SvRdET7lScfMbT3jWENvNHv+Wddy/7PStbxn4eXVbPTPJsku5JJVk85/vbOuM1Rv4Y/scX97zV216Ro8NvqulRRs6fu/lb8K4sxw/tcOpQXvJ3R7eUYr2U3CT26E3ga/mfRLeGb55bdmt2/wB1eBW1rCNc2fy/J/tVz/gywms7/U1b57aSXdFJ/FxXUPZ7/wD4mvzvGSqctpdT62nyxq83zOHv7BnT7lZX9jt525f+BV6g/h7zod2yqU3h5bZN2z5l+b86+dlTlE+tw+YR5eU4mGzW2T5U/wB5q7DwTumv7eOFHlk3eZ8v90cc1i36eSkvyfd/755rrPhTew6VFq91dfL5aps/3RngVeHjGVW03Y2xtSUaDcFe/Q7t7/8AsqG4nvm/eM3yqr1wHifVftk0rbvvfdrxT4m/tS+H9N8X/Z2vnV2lVW2wtJGq/UV26eIbXW/C1lrGm3X2i2ki3LIue/QGrxXNv0RngcB7BqpPd/gSXk37n5nrPmuV+98jr938+9c/f+JGdHX5E27vv/415fr3xph0HUksfs9zqDSffa1hZlVfQn2rgjGXNzR1Ppfdgeoa94e8mHzrF98sf7zb/C2eTTNH1JpoUb7n3Vauf0T4nabrdn5kMr7l+VobhNrKx7Vd0SZoXl3PvWRty/w7c1tU+EjmOoeHzofl+f8AvVFNbLs/3auwvsTatRXm1EfbXGRKXKcVrc0nnbY32f7v92uZ1KZfn+f5v4q6bWH/ANJfb96ucv4W/i/2q9KjH3jza0up51rdmupa8sjbH8uJl2/8Crz/AOMe2G80+1WX5reLzG/3z0FafjnxDeaV4t8u1lRP3C/f+99/tXE69fzX6PcXEvmzs25mb724V9hhaP2z5XFVI/DZnqfgBG/4VFpUn/PZpW+b73Dla8i+IX/H2a9t8K23k/CXw/u/iWVvzcmvFPiEjfaXX/8AZr0o/EfPnkut9Xrib9Pneu51v7tcTqNd9MzlE5+/SsKX/WvXQXlYMv8ArXrsiYlSm05vv016sgKKKKALsPStuw/grHh6Vt2CVqRI6jR0+dK6rTf9dtrmtHT50rrdNh3zPW9OPvHHUPQPDafcr1Dw9bfcrzfw2i/J/wCPV6n4bT7lbnlVpHe6DD/er0PRIfuVxOgw/cr0PR7ZqDzZSNPUoWe2t/k+VpVrsNEhXZtk/wB1lrltS3eTaR/c3SrXZ6J8+zd95q6/+XS+ZyOpKE+aO512labHC8UluiIuxtyp8q1upbbH+as3R/ndI63Ydsz18NnOH91TPvsvxHtYehds4fkqpqtmux/krWtk+5mmX6b0r5KtT909ijKUah55NpX293tfnWNm3Ns/vVY8Q6U1to9xHC+xZF2tXYaPo6vcvI3/AAGs3xncxpshVNm6vLjh+WDnI+kji+eqqcdlufL9z8PV0q8eTykijm/5Zui7Wb19qopNrHhJ2j0uVEgk/wBbayp+7+bqcCvaJtHa8/13zr95awvEmiWumwrtiTz5t3zfd+X3qJSPpKMnOfvHjt5/a2pOiyXCbf8AnnEm38BVdNHktt9uv7r+Jfk212VnbK8zsyf7v96rd/DHMiq3+s+Xb/epRqRjI3rU+aLl2OJ0TwxH9p+0TbHlVty7v73tXodnDD5KyMn73+L/AHqxPsEiJ8qbGX+L/ZqZJmT/AGNv3l/2qJcsjCNWUToIblkTbUNzcs/y/c/2qzfO/c7lf/4qh5vk3b65oxCpLm94o36Kkz/3q5/Un3wvudP++2rYvPv7v7tYt/tm/dr95vlrtoxvLlPPrS5byPnT4hJ9p8SSzbNnzMq/7Shu1cPqU3yOuxNv8P3q9O+KOlLDqTts+aPcrN/CvzdhXl9z5zpEvyO33l/rmvuKMVyqPY+TnI+jfD0LJ8JfDnyfegZvzavDPiQjJcp/tV9DaPCyfC7w6zfIvkM35tmvAfiLueZ/9qumPxHlRPH9Y+ff89cPf/fau71iHYjqqbK4TUv9c6/xV2RCRz95XPv/AK5/96ujvErn2+/XTE5io336ZT2+/TXrYgZRRRQBp2yVu2CVj2yV0empXTEiR0uiQq8yLXZ6JDvmf/ermdBh+euz0RP33/Aq6acfeOGoegeG7b7m2vTfD1n9xq4Lw9bf6qvUtBtt6ba2PGrS947jw9Cz16Ho8P3K5LQbZU2V3WlQ/IlQcEixeQ/PafPs+b5a7PR4fnib/Zrl79P9M09f9pq7Wwh2bGrsl8EfmcMviOosE2OjVsJCqP5i/wCqas+zRntkZa0ERvJSP+625t9eDiqPt6Tj1PqcvxHsJqMtmbFg6zJup9ynyVn6bcqmxv4W+ZfxrQv5leHctfnFb3LrsfZqEozK/wBvjsLaX/x2uZ1C9sbiGXU764ht7SH5jNLt2rUHjbWJLbSruSF9kqrtWvknxPoPxE8Q6lDHZyvceHpp1WaH5tyufvEj0zXnyqRn7r2PocLhfd55O1+p6f4v/aGsLa7uLXwxZJqaxrxdSPtVm9q4O/8AinrWqeVNdtbbl3fKm78s1dvP2bfENrbQrHKkS+X5j+U6dxngVxum/CjXLOa4juNVd4vN+Rn+b5fSolT9noz6nB0oyjeEkat58TvsdnE0emQxT/Nuk37lb3xXKzfEXVvtP2iG+hdmbd5exdu0+lI/ws1R5naS9RoPvNs/1m33qvf/AAxuH2N9oRIP4djssn4jtRGMD0JU58vvNHV6J8UZtSufJ1C3heJVbddI/wA34jualm8eaO77o7v978qxRtt3Mx6H2rjU8GaPYIi3STXcv8Tec0fzd8EVLpXw60mbVft0lvsiX7i72ZfbPrRKjCPvHBKUY+6elpcs77ZvvfxKv3d1XXfZCv8A31XOW1yts/8AHt/2atveNcv8u9F/h/3a5o+98JjL4fd1JbmbYnmf3t1ZXh6/tb/xhp+mzfNLJFLcKv8AeVU9KZ4h1JYbb777V3bv4q8q+HuvM/x1srqSWZopLO5hiVvuqvt6V7OAwvvcx4OYVuWHLEsfFeGP7Zcbtj7v4WTdXit4jPcpGr7Hbdubf936fWvffi1DHv8A4/8AZ+evCtYh+zTOrIn8O3/ePr9K+jifPfYsfS9nbLZ/DHw0rf8AQOib86+dfHkyvfuv8S/dr6a1JPJ8E6DDs+WPToN3/fNfNHjaH/iZXDSfe3fL/u1tze8cEYnl+to2zc33/wCKuB1u23vuX/gVejawiujrXA6knku6/frtiEjkrl/71c//AB11GpQq+9tvzfxNXL/x11xMZFRvv016lb7z1E9bGIyikf71FAHQ2cPz10ulQ/crHs4a6vRLb7ld8YmMjqPD1tv2V2eg2e90/wB6sTw9bf3a63w9Z7NldNGO55taR6H4YtvuV6h4ettmzclcF4YtvufJ8ten+G7P503VconiVpHZ6Dat8ld7o8P3K5fRLb7n92u70eFfkWokcP2iLUof9M0/+4vmN+S13FnCrpEy/d+X5a5fVYf9P0zanzKsn9K7Ow3OiN/d/pXTL4IkT5YyZ1Wmw77ZPk+arb2aon9zd8v51X0eb5EWrF+kkybt+zaysu77vFebGMnUPddSEqSkYOlXn2nRLTUoU3xSblZf91tv860Ly/b7N8tcv8H7xtY+G7q3ztDqd5H/AMB3l/8A2ath5tn7uT7y1+c57T9hi6sI9z9Ky/lq0ovsZWpTLcwurf8AAqzLbUrew3rv8qJv/Qqm1iGR0fy0+WT+596uP16Fn2L9zbXyEoy5j66jGMo8ozUPFP8AYt3LcQs7+YrK34+9eX6x4za2Ro2ld23Nt/xNbGvfaLm8eNU/dLu+auSvNHmmf5ov9rd/jXVGX2dzvpxjS+Eov4nk3yyN8m7dVV/EM1ykUKvN/d3fw7aZf6C33f8Aa+9Vuz0qSFE/j2qvy0uY25pyKNtprTTbpH3r8u2t57n7N+7jT91/49upltZtM/y7P91KZNbfPt/5ar8y7Pu1HvSOb3oluG53oir8jNuZt1VPtjWzurfPt+9RN/z0Z03fe3LWU9/vd1X5G/2KKcTjlLllyjPELrNZyyRv5W5v/Zea8Y8N3P2D4kaFfb3if7U0P3Nu7eu3r9ea9i8Wps0T5d/mt95l/Ug14Pr14sOpWU0Lv5UN1FIq/dbh0H9a+twPwHzeKj77Pa/ipbKiS+cnzL/wJt3c14JrEMiXiKz/AOsXcuz+9vFfQfj/AM6aHzNiPKy7a8PubOS51W3sf70+1v8AeLAfzr0zx5fDc+oPGFt5Oj2kKpsWOzRdv0UV8qeLd32+43fP8zbq+tfH6L+9/gVVVVX/AIDXyh4z/wCQlKuz7rM350ROaPMeb6qipvrh9bh+fd9yu91X+9XGa3Cr7664yCXwnD6kjQ/7tcp/y2rsbzciOrVyX8f/AAOu+JjIoy/eqJ6sS/616hetjEhf71FPooA7mwtvuV2WiW3zpWFYW3z13Gg2f3Gb+9Xt06funNUkdRolm1dhoNn++T5PlrN0Gz+T5q7Lw9bb3T5K7KNPc8qtLlO78MWbfJXpWiW2zZXH+G7Bk2fJXpGlWa/JuT5aiUfePBrSOo0e2V9tdnpUP/2NYOlWex4ttddYQ/PtrGRwc3vFS/Rf7b09v7sUm5f+BV2ump+5SuVmtl/4SG3jjTf+6bc2/wC627pXa2CfIlbVPgj6ESl7xq2fyJ8tP1tIYdHuLjUL1NP09Ym33Er7VX6e9WNKs1uX3N8ir95q+RP2qPjNN4k1KXT7F3/sGzZYxsf/AF7FjzXz2Mx31PWKvLofaZPlksd709InvHwK8SeH9e0LxFb+G5bmWxs9R+e4uvl8+V0yzAehre1t/JeWRX/u/NXyJ+yR8SP+EYfWLGR9kF5P9obzfvNhAPzr6b1LxDDqVn5kL/7Vfl2ZYidevKc92fp+Fwvsvdjt0LtnqULu8bPsZqiv7O1dH/jauB1LUms5vOV383+HZ92m/wDCZslttkR4n/im+6v0rx/iPWpx5TVv9Ks0SWSTZ/FXBalqtrZzOvyOu35l/wBo1oa34kheF2835f72/wDirzTW/EKzO8bPsb7u2tIxO+NTl+It3l+u/wDg+X+FH/hqpNr3zv5f91Vrl0vG3u2/5W3bm/iqvNqSw7FX5933tlbezjHYj20pR907XTdSjTcrfe7f3amS8j/0hZH/AIV21xltrCwp8z/MzfLQ9+0z7f733azIjUnI07/Uv322Nd7fxL92rulWcaJ5kif7W3+lZmm6bvm86T738Lf7NbqPsh8tfu1Dl/KbezjH4jI8VfPYeYv+19yvnzxh5my4Zf8Almu7/gPJH8q+hdYeZ4UWGVE+b5Vl+7trn9S8MeH/ABzDcWd5F/Y+obfmvrXasbf7LoOOa+qwMo+zPmMVT/e8xo6lM1/oOnzL+9WSCNtzbW6qK850TTfO+IWiQ7/+YjFuX7v8Q616XN4YutB8MW63GyWCGJVWaB2kVvlAHJrkvBOjtc/FbQlZP3Sz+YzfRe//AHzXrU5R5TxJS5eY9t8eQ/Pds3zbWZfyr5M8YIv2+X+8zfOtfWvip/O+0Kv3ZGZvzr5S8fwtD4hvY9mxt33v72KryOOnLmPMtV+f+D7tcpqu167bVbbfv21ympWCo7s1dVMJHBarD871xiJ8/wDwKvQ9Ytl+euB2fPt/2q7omBmy/wCteoW+/Vi5T/SXqCX71dJkR0UUUAe06bZ/PXdeHrD+Kud02wbeld74bs2fYuz5q+qox5onHUOq0ezbZ/s123hjSvnTdWZo9h8m1q7jwxYfPXZGPus8TESlynZ6DYfIlegaPYL8lYmg2f7lF2fNXd6bbRpXBI+eqSNWwtlTZXV6bD8/zJWPYeWjxbq6izTZ8y/xfdrGRzf3jP8Asyvr25U3bV+9XW2EO/7tc5pqSTa9d7vkWNV2/jXoHh6wV33Mv3aWIlyxXkkdWHoyxNWMO5NrG3R/CuoSfxLAzH/vmvys8eX8cz7lu3l/fszzXXyxqvJ//VX6seObP7T4M1uP7jfYZ9rL/e2Gvx1+KOq+d4q1jS1ih8iGeO3l/vblQbm/76FfA4yXtcRyy7H7FlsYwpOnA6j4Y6wuxLqGXeyysu5/7u7+VfS/hXxyz2e1nT+HdXyh4JmWFPL/APHV+7ur1jwrqvkzeW3935Wb7v8A+uvksZGMpn2FOPLFWPeptVjvIfMVNjfd/vfN61U+2Run2W6i82Jvm/2frisLRL+OazTc/wA21f8A0GrD36203+y33mrxeU7TH8T2Fuj7oXfa33V/h3V5/rbsm/b8/wB1f7rfnXoGsJHc7FWV4v8Aa/hrhdb024R/Lh/0jd95v4dtVGQpR945qa/++vzp93cvzfepEeSb5Y/vfL8zVYTRJvO3eUm1v9utC20RYfmk/vf71bSqRNvhK8NgvnIsyfaGX5m2+9belaaqfNcJ977i/e+XsKsWdmrzO3/fTVqw20ez5f8AgVckqnN7oU4xGIiwwp/d/vVNvjhR23//ALNV33b33P8AKv3aqXkzOifIiK33v4aij7oVPeMrxJqsNn5TTb3i3bVVE+baeuKx7B7ebVbiNXe40yRo44Zm+9E23kt9DWV48vLiGFGs3TzYWZk3/d3Bvu/iKu/DS/j1vVZZptjwSRKtwtum2PeV7Y44NfTYX3Ycx4mKjHl9499+FGiTeJ7PXfC+pRfaImi86KS4/i+Uldg/CvMvhpoP9j/GaWxuE3y6W1yzqv8AdC7Fznv81e6/ArR7jR9etJpJfNimaRUk+98oUr1/4FWV4q8MLonx+1W8hi2W2oaTIzfJ/wAtd+G/T5q9anL7R8riJbnP+J/kR9v3vmb56+ZPH9s39vSt/wA9Pm/4FX0r4qdkR/7q7vv+9fPvj+2V3imV9jK3zK/8VdhwUzyrWIVR/m+7XI6wiunyt8td3rEPnQvuSuK1K2ZPmVE8qumJt6HCaruR3/8AQq8/2fvtv+01em6w8bp8yV506f6e/wAm/wCZq7omMjKvE/0l9396qkv3q0L3/j8f/eqlcp8710mJDRT6Ksg+lbCz+dK77wxYfOu2tDw98IvEGqpujsvKX+GR3Va9i8H/AAEmhmikvL1E2/wwJub8c8V9PTx1Klvqc9SnzxOf0ew3w/3G/hrvfDeiSfJ/G33q9A0T4S6TCiK32l1/3/8ACu70fwZpOmw+Zb2SbV/ifdJ/OorZxh6cdvwPMqZfOr1Oa0Gwk2J8ldxpWlTPv2xf3dvyNUPhu5kttVe3mt4U/i+dGVlX1C16jYbfJ3fJtrxJZvSlL3EYxyT+eRz1h4SuppoWZE8r+9v27a6uz8MMiIu//P5Vp20NasKUSxk5nTHKsPDpcwk0q10q8iVU+0Xl4zKqv91VC8/hXW21ssKbVTZVdLOP7SlwyfvVXarf7NaEKVz+0nV+M9KnRp0vgSRX1KwXUtNu7VvuzRNHu+q4r8X/AI66D/YPxj8Ww27p58MqyMvzM251ywOfev2w2V+U/wC3H4Sbw98fdQ1DZ5UerRM3zp8u6NeAPqteBmHuzjP5H0GWy96Ue55V4Vdodm103N97en8P+Nei20zQoit937yN978a818N/JN82/71ehWaR3MO1X+7/wCPV8lifiPsaMY8p6N4S1XfCkclwjs3y7q6e5tmuYf3b7Nvzbf4a8l0eaTTbnbG/wAu75q9I025+2W25pfm/iWvHqHfD4iG58ze/wBz321mXPz/AMH/AAGtaaH/AJ51SeFnR9u9K5qkuhfKV0to3T/2WnJCv+rZPm/vUJCyVetrb+8lRzFkNtbbPlb5/wC9/dqaZFhh3L8n97+GrEzxwpu2f8BrHvL+R027Plato/3jHmQx7lZqzNSmZP8Ad/u/w1N83nPt+795aqal/wAe26T71FP4tDGXvHnvjO5/cuv975l/uq1db+x/4S1bWPFWoabcI9xpEitI8n8MGVwuD26dK5S/0241u5+y2sX72SVYdv8AEzM2Miv0S+AnwKj+FPg/+z2ihe+uoPMuLhPu7y24D6j2r6GjKc48sEeDmFSEPdl8RN4V8Hrol/o8dm++CO18xt/y/Mzoen+6tYXxdto4dYtNSVE3RytCzJ/dKdDXsVhYfvpZtmzc21f90LXm/wAV7PzvCWp3Gz/j3nW4G3+6W2161Ln9jHTdnzEpc02fO/i3cltcfJvVl+b+L8q8I8T/ADwvD8j7f71e9eKkb7BLJv2fLu/vdK+fdVRtSuZWVPlb5t1d0SKcYyPPLyFk+Vq5LWLD77Kld74hsJIfm+5trlLl1dNrVt70S+U831Ww2I+5P71edPDsv3/gXzfuvXsGsO291jT+9XlU0OzUpdz7m8/5mX/ervp8xHL7piX6f6e+35PmrPvE/fPW3qsP/Eyl+ff8y7masy/h/wBJeuoxlEqbKKsbKKoxP1T03TbjTb91sZbl4I/lVZdzK3516BpWqzI6QtCksrfeZfurQ9s001pocKP5si+ZM2/+I87a27bRGs5n0/SYk3R/fm2f99ZrwvrH8rOnlOt02GF7zzFl3rGrb9n3V6V1ujwrc2cUips8z+F/4a8/s7Zb+aLR9P3vEq7ppN7L5sp6nPoAK9D8JXi3k0sMabILf+L+Js8hvQA1UcRrbuRKmUfEmj3FtrFvqEcU1xbbVjnjt9u7npzWt4YvLi5v3sW0zyra3VmmuJX3fN6Vu3Nn/aWleXDL9na4+433unNc/Yf6BbPprfJqt5L++j3t24G3Fc+I0lePUuPvROzS5Z7BLi3/AHrNLtiV32r97FdBZo3yeY6ebt+ZU+7u9qx7DyXufJXZ5Fj95v70proNNT/lsybJZPm2/wAq6cLP31ExkWkSrCJQiVKdsabm+RV+YtXukA7rGjMzbFXqzV8n/tofB1fi74durjSPJn17TdtxasrgsoCfP05+7Xin7ZX7TWveJvHP/CJ+HdTudH8J2MbLf3Fm7Ry3cpX5RvU52V0n7L2pQ6JrG64leKK6i8t5pZmk83PGGz3r5nH4iNdckdu57WFw8qX72R8m6PC3nIrJsljba6/xbh1zXf6PZs/3fkb7y16F+0j8CX+G3xB1DULO32eHdZd7uzmiyyhivzRf7Lbj8priNKhuIXTzov8AdVK+RxEuSdpH12FqQq0rwIr+zkS5i+f5lb5mr0DQX/0ZNv3fl3bvvVg/2JcX8O6GJ925f++a63R9K/s1PLuE3t91f4q82pLmid8R9zt3/LUsKb4fmqa5hVHT5Klhh3p/49XJyl8xU8mPZ9ynww7E+ZP91qu/ZfemzQr92jlDmM+/RYYXZk/9mrlLy5V3+VN396tjVbzY/k796r/F/jWJD9/az/N3rWnTjIKkiwiMkKN/erH1uZv3v/AlroUhVERaqQ6Dca9rEWn28T3EtxKqpHEnzbi2APp3NdVOnzS9mcdacaVPnOy/ZQ+F8fjv4j295qFv52n6PF9odv70p+6pr741ELDZttbYv3d390dK5D4N/Cyz+FPhKKwh/e3s22S7m/vvjp9BXiv7ZX7TFl8NNE/4RPQbr7X4y1bbCkMT/LaRbvnmYj7pHpX3lPDxweG97dnw1apLHV7nIfEH/gpH4G8GePtX0WDTNV12w0yRrO4vtNiRo/PHblv71dd8Ovj3oPxs8MahZzW9zpl5cRIzRzwsq7S3ygY7+tfm1Z6Ium6btkd/PmnaSaR/4nLZJ5969t/Zv8YSJNrUK3DtqFrL5kSyp/re5z64NeVKtKOsT0ng4KB9Yar4Aj162uLVk+yXKsytMqN5e7b0Ir5v8c/D3VPBPm/2hp/lWyttW4iRmhbDY6DmvrrRJofElhb6hqSf6S3lq01rM0bbtvHyjj61m36XU02q2dx/pCrtZl/iZN2SWXpzXdGoeVL4j87/ABC/2nese/8A2a4y8ttif7Vfdvjn4J+E/FULyWtp/Y8skW5Liz+Zd3uhGK8F8W/s66lYP/ot7YXat9zZ8rf8CraNSRcZRPme/udjvt+T+E15lf22zXrhvvr5u7d/DX0L4w+Gl9oL/wCnWmxZPuyRPuXcPcV4fremtDr0qsm/5lb5UrvpyI+L4Tl9Vtm/th12fe27v96se/h2XMrMldLqVsr+IX2/3lZt/wDu1j39m32+Vdmza33Wrs5jGUSlLbfOaK0p7b94aKvmMD9i/CTrNNqeuSJ8q/LF9377cLiutsIZrbQf3KP9s1KXy1/h2qF5P51zWj2zf2P4f0mGLY1wy3DMv98Njn8K9A022Wbxhb2+9Hs9Ng8lm3/3VyzY/wB7ivj6cuU6pRKl5o8fh6GLTbH/AI+ZF2zSbNzfN0X8a3rOGOzeLQbeLfPNtkmk+8vDcLmrGm7k0q41pkR7y4Zvs6u/3WOR3qKzSTwxolvcKn2jU7pm8lZfl256yH8K6fafIwO6s3X7TM2/etmu1mX+Jq5fUraTw3f/ANvSXCebcK0cUbO23zT3I9MVvaOnk6Dplnv33N1+8Zv738W78etJ4q0GPxJN/Z+z/RrVfvfd29yQautL2sRxkWNBfZbaPp7b/PuF+1St/s7s8/Wur0eb7Zc3Ey7PKVvLRl/uhc/1rznwrra6rc67rSvsihi8m1Zv4cqFT/0HNd94Di/4kMTMmzd839M1pg/jUQqHRolfN37W3x9h8G+ENS0DQ9Qih1y4228kqvuaDd2A/vV6J8dPjBZ/CvwrPIH3axcxP9kh/un+83sK/OHWNb1Lx/rf9salL9ovpGluEb5tzKGPzGuvH4z2cfZQ3OnB4f2suaWyMW/8PSaroNu11slvrqVmlkZ2Zt68A16r+zleWetv/ZOpb0vtPlaNPKdlbcFA6emayvB+gzPNo8bRfaGkdWbb/dLHrmmar4e1bwBrH/CdaT923nWOWPZ8zMe2fpXy3tOX3pn0Mv3keWJ926j4Yt/F/hO/8J6kv22NoC6SNjfCQPlZc9818X/2DdaVrdxpt8n+nWsvkuuz174r6C+FPxKk+KI0q/0GX7Pcwy7rhZXZd2376t/ez1rQ+KfwpfW9em1KG0eLUJ9swurXcyyMvGGFZ4qn7WPumGDn9Xqcsjxqzs/Js90f/AqfDbK7v8v/AAKtB9K1DRJvsupWv2K5j+Xa6fLtHpUuxf8Ab/2W/i2185U5oe4fXRlCfwnO3lszptZ3/i2t/Spba8+zI6zfOqqvzf7Vbc1grptV/lb7y/7VMTR49m1v8+9Epe7puRKPvGalys03lqj/AOy38NXbawaZ0h8re275m/2fWrsOm/P9z/a21bs/9Gfb9z/a/wBmlLERlHk5Q+Ez9Y8K2b223ZXGXPhJoZv3L+a275V+78vpXpupQ/Jujffu++vy/d7Yrtfg78KW1u8XU9UtX+xQszRRy/8ALR/f1FaYeEqstjlxNeOHp80jzfwP8EfEHi9/tEwh0XS1b/X3mfnXuExX0d8LPgt4a8HXCalaI+o3ka7UvbnllPcqK9Djskt7RYIYFiUfdWNQqrXnXxK+L0fhbVLLw1pXlXWs3i9N+3yFwcuceg5r7DC4WlhZqvPdHxlTEVsV+7WxzX7Unx5f4d+FrnTPDci3Hiq4jbZ5LqzWi5UeYw981+f1z4YvJr+01S8uH1jXtYd5L28un3SSsOA2TzjI4H5V7AkN1rGg+I/EGpOlxqF1FBC838TOZiOT/uiuf17wZI//AAjl4zvE0jTr8n3mQN97Pbmor46Veep6GHpfV42WrPCtYsGvLO4ZU/fwy7mVt21V3e1WPBOq6p4G8W2WuW9o72M33oW+6ynhiK9gm8Bw+HtY163XekW1/wB23zKrbfT2rCm0SP8AsHQo/n3SNcqzfdbcG5x7ZrOVbm6HZLlPrf4Y3Nneab/ot2/7xZI/mmZtsu0PGcHjbg7eK7C8s2h8QxSN/wAeN1Au9Vf725Qpz7Cvnf4ReLY9K1u90GS4SL7rQtKm5VbYG5PUH0xX0n9ph8T20WpRvDLFNYzxo0T7l3q3PWtKdTmPBxEeX3jkrzTfJs5Yd/7zTZ2jf/aiP3cVwN/bNf2GoLeWn3W2rJa/xKW+WQ/SvYL+FZvELqv3dUs921fdOP8A0GuHvLCOzs9PvlX97I08c3z/AHkC9CfYCvRjLlOQ8fv92mvaW9rcf6NJF5f+pXazjivP/HPwx8O+IUu5NS0dIr6Fl3XVr+7k+bgHjGa9g8T6C32mXS23vPZ3SzRSf9MiuT09KoeMNKa5h1BlRN1xZrcLs/vI3IreNbmFpE+KfHP7OuoJePfaPcf2rbbd3ly/u5OG44/irw/XtEms9bljuEeJmlVf3qbW+9X6EX9hDeW2mal/D81uzf8AAvlrgvEnhKHWJtTt9StE1D7Pu8pZU2sq+zda6Kcg9p9k+K57RopCvy4HTf1xRX0TN8EdG1WZ7iG6u4FY8xouQp9M/jRXbzGZ+kGj20em+KruSRN8Gj2u7+FfmEXA/Ft1W9EmbTfDGp61cbEub5kt0X/adv3n487q597lXsNb1Bt6NqV58yp/dL7lUfTC12Gq2fkzeH9Bhf5l/wBIlVf+ep9fwNfF+0l8J1nR6bbLcv4c0v8A5ZNB9odvq24/yq79mh1W5vdeut72MO3ZD/ex9z+fNZ8Opb/EniBl2JFY2rW6Mr/dbbt5/EVpIjTeGNC03/lrdbZG/vct8pNdMancwl7praC8iQvrF1seeb93Ev8AtFv6Cp/ELyWfh5LeFH+03nzSqv8ArNnepkSO51600+H/AJB9mrxsqf3wverVnNHqs0urXCbLa3+aFvl+6K6fL+vMiJ51fwtoK2Xh63dPtMlz9qmX/ZC5SM/8CavQtc8Y6f4A8J6lql2/lW2nr5KK/wDEQowB9a841WwZNYi8VXn+jwLP/pG7+JtuVUH2ryT9pvxxeax4E0LRv30Ut1/xNLj/AKabuUGR6K1c9OtKlK52Rp+3lyni/wARfipqXxjfW9evEdrOFkhtIW+Xd2wfb+Ks3RNB2PK2xEW1tlVWi/ut2JqxbaVJZ6DaW8KbJZJf+Pdflb72BJnvxXoHh7wwsP8Abe351h8i327P9axbkkVxyqc9S57ClGlT5ToPB/hVk8W+FIWT91JZr5sf3V3HeRn1PFdAnh6PWPhu+mtF5Stqf71fvbW2ZHB9jit2a2Ww17wVdbH/AH1nFu/3w5Qfoa2rPTlsdM8X2MeyZtOvI7hVb+8D5ePyFEoxkc3tDwCz028+CPi19DaXey3UHm/Jt2pKowB7hetfT/imHTHi0i+fVb63m8rdJHb7pN25c/J261g/Ef4S2fxV8UaqpdLe8liiurebndxCAPm68NWb8P8AxddeOPhzoehQn/io9MYwyrvVZEU/cm+bjG2qpy91xlt0MPafaOok0HTvH2m28dzPq/nq22HULyxVeAvQ49K8t1vQbrw9eeTqH3fvJNsZVZe3HrX0FpGi3mm21v5y6vdSt/D5yqq569BWhrfhaz8RWLW+p6RcTJ91ZN6My/rXHUwftY80TfD46VCVt0fMGxf+Wez5v4qclnvTcyf8Crs/G3w1vvCSPcWcU17pv/PRkaOSJR+lcfDeR3KfK+//AGX+X/61eJUpzpe7I+kp4qnV96JKjrv/AHfyLs2t/wDWp9nYNeP5ccTyy/3U+aruj6Pea9qSWNmm+eRdoVEbaq7uue1fQHhTwFo/w+077ffywrcIu6W8uWCrH9M11YXL6uJnr8Pc5sVmUKHuw1ZyHw++CqzldR1yHbGzbksm6MOoLV7JbrbwQiKAKsafKFhX7teJ+Mf2sNA0pmj8Pabc+KZ451t5GtvkjXPfJ6iuF8ZftEeLtUi0yLTYrTSLS+ijkZoC0k6qz7eD2r62nLC4GPJSd2fL1FiMVLmmeqfF74troF7Y+F9Ib7Vrl+3lyMPu2ybclmI+6TXzl4bsPJ1LxLqk2xPs9rOy73aRmZ/lXB6jHarWj/6B8Rdbmk3vL80zSSu3mMyoijd9csar6I7J4M128++03kQtu/i/elifxFefWxE68ueZ34eMaUbGb9jWz8AW7fZ0iW61OJXXf/CqZJI9jxVrUtHkm1Lw1pbS+VLDYqr7E/iL72GPccGret+Z/wAIl4as1t/+PiW5m/4FxW3eJI/xai8l08+1lgX5Pm+Uw8qf8Kx5Tf2kjz/WLb+0rzxbefOi+fKqN/stwtc5qulND4b8PySf61mu9ki/L/CK7iGFk8JeK7jzf3rLGyr/ABbjcEZ+uKpeJNNkm8PaF8m9Va8/pzRH4jL+9E5f+zdnj+JvK2s2z94v/XEqOR7rXsvwZ8Zq+iXdrfXH7qRnmh3fL5Tlisi564P3jXL6r4emh+IWlLCiJugik8v/AHUOB+VV/AdhHbabcagu/wCa6ZvLb5tyt3/GtqfxcxniOWUeU99hRf8AhJ/D8a/6r+zl2/7XyPXG3ltJc+CZYdn3bzy2b/ZaLr/49XQeFdVuNV1vQrhkRPJ3We1n+blZGqjZw/adB8Uaev8Ay6/M3+yyv82PoFrslI8rl5Tl7m2W88f6ZcNF+61Kxbe391tpH/stYX9mr9p0eSb+9Pbn/vo//FV1EPnPDpmofI8Vqzxrt3LtXd8i/wDfNV/Elsqab9ujTZ5N47bf4d5UMMD3raMiTxp9E8m21jSZP9bDL5if8Bbaw/KsTxDo+yay1hU+9+7mVf4mXj/0GvVvFujrD4zRo/8AUXirI7f7DLsOP9osKwX0T7To+q2P/LWFVm/4EvDfyrqp1PsmR4prXhr7Dqc6wp+4kIkj/wB0j/8AXRXr+h29rfaZAbiMtJGPLBdOdo5Hb0Ioro5iD2lNKaGw0JWTf5l88jt8q/KnBx9SM1seG79b/wASarr0n/HtZrLdOr/xbUxGPxzVfxt5dhqvhqOHY88NizOv3drvhs4qvC7WHw9dlf8A0nVLrb8v3mRW+b8M183I7YyL2lXMieD9bupN8VzfSxW/mf3s/OzfhnFei2fl/wDCT6VDN/y42O5v+ArkH9a4eaFUs/C+hsn726V7ybZ/CzMNmR7Vu/aVfxJ4t1BX3xWts1uu5/l5UIP5UR+Ik2NHmZPD+oX8f7qfUp/LiZnP3m+8a1XtFttH03SY/wDW3H7xo3+b5fcVhW0P2nTfC+m79nnb5mX/AIHlT+A3Yrp7a9S88R6ldMreVpylfxC//tV3xlHYwdjgfi3pV14rtn8OaaofyIuP4f8ASDzu/Bf1r5X8VTXWqzaZIzea0KrDDH/dZPkwfrivsq5kfT/CmpaugSe7uQwt2k+8N33+teFWfwr/AOKq0KzuLd7eC4l8xlbb8yKxO78a4asZfed+HqRgcPbeD1ufHOlab5XzQrFCzf7X+sbPvhcV1vhvRP8AiQ+KL5d7+ZqMWxv9nccEfhXR+FdHmm8Q67rzJsgt1nulb5flZsogB/3VfH+9WloOgtZ/DtrXa/2m+volT+9hVwx/OsI/CbVKhNqtg2zwVtRHX7Gq7XRWZVL4DDjgiuptLQDxZ4vtVT93JFM0v4IpTH0NW18PfaPF/h2yV/l0+zSOZf8AaDb8fpUunIu/xVq8Pzyss/ks33W3sVQf+OVpGnL4ji9prYPB1/tHh+9uPl8yJ7F2/uuBkZ+vavL/AIjfBez13wdqOr6ekyeILDZb4X5dw38/j81ehfZpE8B2TM3zTalG0P8AssE28/8AAlrobm1ddWvbRW3x6jbJeRru+bzUbdj8cU+XmiVGXKfKdsmqJ4t09W1XWLRptkbRrdvGvC4bIz3PWmWGg+Iv+En12z/t3WP3ct1HC32h22srDBzmvpHxN4b0nxb4a0jUWVLW+tZzGsqoN2/nAbvj+KsvT/Bx8M/EWNb2Xet7FJI1xF8qfPx+eVpVacoP3TtjiIyj71vuPNvAnxG8Z6L4BuJv7V/tU2s8aqNR3S7kZeVJ/lXUw+E2+JlxbzWFlDo93J++l8pG+zSqGw3+43tW54T8B28vhbxToN0iK29ZE835lXZz39qTT/FGzT9A8K+Fpvs1tNdeXLdsyySSR5LSNj+H5uKv2MZpSq7HN7Rxl+7NC48ZeGfhEqaNoyLrPiKSJmkCH7qqu4lz/CvtXgWo+M/EHxN03xHeeILqZoGgXyrNP9TAzPtGP8a6Lw3pU2q+IfGuuR70itYLnazbvm3tgD8AtaGm+HrXSvhZqs0Kf8fU9rCsb/KvH7xlpSrTlLl2j2RtHkh7278zhbbw9HYfDrRI5ER4JtTluNv3V/ds4rpdV0SRNb8NWbfJLDp0Ebr/ALRmzmtjxPo6p4Y8GaeqbPMs7m6SN923e7bRuH/Aq62fTYbv4rafatvfy/IhZf722Iuc/wA6JRjH3zT2nMcbZ6bJc/E7XWjffF/pkZ/i+6gArE03SpP+Fb3Eyp928tv3n975a9D0S22a34tvlfYsP9oXCsv3dp//AGazrbR/s3w4RdiOl1qdr/srt2ZPFRGWj8w5veOd8Q6az6P4PZondpLWSTaj7fmdgDj2rVh0eS5+Lt3t/dMs6blR/wCIw5/OtPXtNbyfCXlp8q2MX5eb2rdsNOjb413AWFFj89d397iAgGnGIpTPKtB0FdS8K66y7/K+yxs8f8XExI/9Bq7Nom/wNo800Sf8hF7f+L7r72OfyxXUeDdN3+FfFSsm9v7PVlX+LiV8VoarYf8AFsbJo38lpNWaZf8AZXacgenNKRl7TlOfm01n+J3h9pE2S+RErf8AfJGfyrmvCWleT4M1qP5N1rLBNt+78vmlT+Yr12bS9/xW0dY/naOJN27+75JP8+a5rQdCV9N8cR+VsZbFv935JXar5vZ6Fe0kMtraPw3DoniSH/jxaWWO4h+Zv3qORkfVa29Hhjv/ABbqtmu/7NqkU7Kz/wDTRN4/Q0eS0PwxiaOLf5N58q/e++mT/OtPUoVs/iFplwr7IJIoLhNv3dux4sVtGXMckpHI6J++8Dam0nyS27QTbW/75NRalpW/TfEdvs/e2c6XCSf3sNtJ/Q10H2COzTxXYsnzbZ1Xdu+6rb1/PNS2dmtz4n1PT5P9VeWflpJ/vJu/+KrbmcopIiR514ktvO0TSb6P554fMtWk2feZMmP8+tUvsC2fjNF2b7O+2zfN91lkUg/+PCuqSH7T4J1CFfnn09o7gf7WGKn+VY+sWe/w9ompRpv+ztLatJ93aoy0f8qcZe8pB9mx51eeFDa31zayTvH9nlaJf9pQeD+tFdR8RdOE/iBLuPdtu7eOYbDgdNvT/gNFdDlqY8p6Hfv/AMJJ4z8QXm/yoLdXkik/h2RrjH0LVn2cy63qvhTTbXzmiWCOFv4drM2XP5DNWnhXTfh7qc0ju899LFp6K3yty2XxWf4J3aJNqupN866fZtJCz/e8112KAa8T7dzplH3TrrCaPxJ8Qvti70i0/wAxlm/hVIlKKD65PNV9H1X/AIoPVbq6ffc6leRW7/7o+Yn6GsfQd1h4M1i+b/X3jJZwr/F8y7n/ACNXdSsPJ8MeF9PVNk9xK91Mu/8AgDBVraIvdO60pGi8Z+GrNk2tb2K7v97Y7f1qWzuJF8L39wx3S398ke7d6YZv/ZhWbDqi3HjLXdQDvv0+zl/d/wB1lhAotZmh8IeGrORNj31zLIy/Rv8AA1pH+ZanPKJ1+o2Y1HUNL0iSL5YYPMkZcfIx6/pXC+JrafVfGt5qls/2Qafbywpu3f6oI4LDHHWu3s7uNPF/iK4Vvmt4F+9/eCAf0rF1y2Np4Ee3hxFc6s3ltv8A4Y/4un+fmrapHmjzFxly7nJaVCtn8MribZva+uYLdG/i2qoJB+m013FhYQ/2l4Ys9u3bZrcD/eJ3t+eK4qawmhh0Lw+r7ItrXCLL8rb3b5R6969DsWju/H7svC2EPkhv4dqpz+ResKfQqRc0uGOPV9cv937+NX+b/ZPT8vLrEukbTfATLn555IIY2+7/ABA54/GrxmkXwfeTq22W4kREb+9llrM8a3/2PRNGijP3pJb1B93cE+YD8d9byj7i+bJXxjNXk+zeFNGh2bpZlnvFVf74UsP/AEOt26toj4/07YP9TAIx/s/LIcflWRq0GPE+jaZH8621sn+9y/P6CtLTnW88f6gwbf5M6so/uqsOxv8Ax5qVP3vwHIzYdLhh07xFa2vyrbzrdIrf3lc7v0GKZq99FcWGgXsqJcRbdjlvm3MjAd/xrQshHc2PiG5ZtrXVt97+7uMgwKo3NlGng/T4Jv3SrfbRs+Xao3A/y5qZe7H5fqXHzOb8fIsOu3Wn2dxsnvrlflV2Xgp8/Sug8PeBLTR5Hkj1REvfIaFFVNyx7vU1z9ppD3HjNLh5nuorWB7o73Z25QbhzXouj6nousaJb6pbzw28DRLIfnVfK4zg+lFGKn7w6kpR908kHhmXwV4N8RaZKvlXk08EaMvzJKCMfL9ak8Yab9g+H2j6fI//AB8Ty3SSJ/sr8v5A4rd8f3kOpJp81vcPLp8k6srf3li3liD361W8axNE/hPRwrG5W0VTH/D87IvT8Kyl8TL5uaJHruied480TT1T93a2dqqwt91f3oZv0Wr+g20d/wDFnV7ryv8Aj3ndRJ/d2RbP61dy918YZlb5445YlX/ZAtnY/wDj1ReEJm/4SHxFqDLjy/tM3+7lvX/gNLl/MOb8jnfC1n/xR/ii6/5+NOZd33vmdpAT+NS3mlQp8O9H/j8zVU2r/ub1/pVvTYVsPhrrTfInlrbR7vq4b/2erWsQtD8O9NEf+tjvp5l+f+EPITir5eVc3kTzGPq9nIl14Vh/jXT4PlT5V2+dW7plos3xk1KRtnyzrjb7W9P8R2aw+MNAj/542MC7f+3hK1dKtl/4WXqUg+8tz972+z/0NVGnzO/oKUjlfB9hH/YPidm/dedYrH8v8OXmUfqKbf2ez4caUu/f/pk8jfxfMN44/GtLSFWbw54hk/ha2TK/xf62Snaog/4QLSFhThru4jVfYtL1/Kso+9/XmHkXdVg2/FLSGVvm8hJG/J1qhoWj7tX8WWbb3W4W8j/Nv/sq09Xdf+E/0eRU+b7DA3+6pmx/7NU+jxrb/EPUoN332lJ/4EqtVxo+98w9o+hzGmxK/wANdQXc7+TPBI2732CmeIbbybPw1ef3bVo3b/rk279aseHkkfwV4ij2bljgSRfu9FLj/wBko1uFn8DaU2/ezajLCd/91/MGDW3P7oiDxh+58Va3GrbFurNf+AqUxn65qvc7rPVfD+qMmy2+ywbpN/zM5by/u+yVd8SP/aWsStv3NJ4daTb/AHWDHv6iqWpJ9s8DaVfRp/pMM726s7/Mqtkjn+VZqW5nLlkV7DSvs3jbWNJk/wBReefH/wABZfMH5ZrmbCz+0+ANYs5E33NqsV0i/wAXDdP/AB2ut8Q6hDZ+OdC1TynWO8tY5t395t2wj8Fqh5K6P4n8S6fIjpE0Uuz+98ybhW3MHxSRk6X4Xg8T6Jpt1NjckJhG3phXb/Giut+ElibnwRaSfLkySZDpyPmOP0wfxoqPeNDjfHmY/BPhpUYqJY57psHrJvOD+Hao/GDmxgs7CH5be7SF5h3YhNw/WiiuMUWx+tqING8J2ycQulzMy+rbutdDqyq3xI0ayKj7NBbQRpHjgLnNFFAR2HWdzJ5XxAvc/v2DKfTDTEN+nH0rdsSHtvh+rKrB5JGOR3L80UVpD+GKRdtrmQv43kJy0dwsa57L5p4rUvIhd6l4YilLMjWoJGe5KZNFFbRb5H/XUykc9cf6Z8aHaX5vLkVVHYBYtw/WtrwrcPOPEs7H50M7DHQEk5/9BFFFZ/b+Zr9kt6t+68Habt42Xfy/gz4rm/FcjSa34VtGOYfscX1+ZwrfpRRW1Tb5EovwStL8W7sMciJ0jX2XyCcfnz9a0vCHGr+IJx8sgkuGBHqX/wDsRRRWVH4ipFNG2+CtQIUczQKeO3yN/NjTPEly8el6CoORJJOWz3OTRRRLb5fqb/a+f6CeFraK38Sa8yRrvH2lAx67QyYFc14c0S1ufhpqCurYlvImfB6jYny/T2ooqKOy+Yp/EW/FVnCuheDrZYwsP2G6+Uf7iVreLYEHxK0lscqLWMfTz6KK65JX+4iO33i6Kx/4Whd55/0qbr7RD/E1j+Ep5G0nxXudmI0t2DHrn95RRWUfhfqyCyCF+Gky7VKT3FurqRwRhP8A4kU/xO/leB9HkCqWMF2ckdCVOTRRUfZ+X6lfaNvxHCg8d6fgdIIFH0E4I/WptLX/AIubqSbjt37sZ7+SlFFXT+L5of2fkYPhuIf8Ip4h5OWsUYtnnO6Y0mppt+G2l4ZstqLMWzzkvJRRRtLTt+oS+J+pe8QfN4o0jsfsNt8w6/66r1tcMnxSuowFw7Jk45/1FFFdNP4/uMZGPosQ/wCEb8XZJYLYSqFJ4wDPisrUXMvw/sA3OzV4dvt+6DfzY0UVCS5GUPsFE+vWyvyD4flU/Tan/wAUapWqiXwNrO7n7NcW1wnu2AMH1HtRRXOZxIPFUpn8K+FZ2AEqC6VSB0AXiri2seo/FkQz7nW4tFjkO45P7p+fr8o5oopx+Iv7R58viS+0G3gt7GXyIiu4qM8ncVz19FFFFFaGtj//2Q=="/>
  <p:tag name="MMPROD_11599LOGO" val="iVBORw0KGgoAAAANSUhEUgAAASwAAAEsCAMAAABOo35HAAADAFBMVEUAAAD///8YOILRvcC8nKLKxse6trfez9TBpLDJsL/Tvs7Zx9ff0d7++v728vbk2OXq4+vm4Ofu6e/69vvt5fPy7fbW1tvGxsr6+v7y8vbq6u7h4ufj5vL19voCHHLIzuIOKn4SLn0WMoYWMoIWMn4aNoMeOoYqQ4ZsfrJqeqlxg7NygKjj5u7r7fO2t7oCJHYEJnoLLooKKn4KKnoOLn4OLnoSM4oSMoYSMoISMn4WNoYWNoIaOoYaNn0ePooeOoIiPoYqRYszTpIzTY43UpJMZJ1SaaBidqpmeqtrfq10hbCMm8CToMKZpsagrMq0vdS8xNjEy93U2ebc4OoGKnoGKHYKLn4KLHYNMokSNoYSMnoWNn4aOoIcOn4ePoYgPoAkQ4olQoYtSo0qQnc9V5REXZhYb6RgdaZkeaZugq55i7SAkbiHl7yos82tuNG0vM7K0N4KLnoOMn4SNoISNn4WOoMaPobN1OLm6vIWOn4eQoY5THDu8fZGVGnm6u5SXGLGzMz6/v72+vry9vbq7u7i5ubp7+pmom8umjHZ3tn6/vry9vJVn02UtpC4xbba5NjT3dHh5uCnw6G1zbDB0r2HrX2vvqvu8u3l6+N3q2LL2MXIy8Xm6OBgYVzq6+b9+wJqalX6+vO6urb+/vru7uqjo6Lx5wXj0gfh0RJ4dE3XwQ/69+L20hrRshiPgkL58MP39vH+zgL6ygL+zgb6ygb0yhD0yBvBoBvHpyP0zC/21lb245H+xgL+ygL6xgL2wwX+xgb+ygb6xgb8ygr6xgr2xQr2xRDuwA/itxX+wgL6wQL6wga5mS2/njioizixhya5lUiFhILZ2Na3k2KuhVWdaTa6mHythXNzcG+fcGK9nJJBPTxVUVCPVkrGqqQtKCfdz83o4eCyjYnNtbIXERHYx8fm2trs5eXy7Ozu6en++vr69vb28vKWlJTNzMy/vr6trKz+/v76+vr29vby8vLu7u7q6urm5ubi4uLe3t7a2trU1NTExMS6urq0tLT///+/bri9AAAAB3RJTUUH2QYEFAo3oLrDmQAAIABJREFUeJzsvQtcU1fWNzw7CrUXaDudToEOOh0vnfaBouTwmHjsCEKQW+6WYT6tBUxIuYQCPvOL71vUAcdParHtWO2M7Ti0IqD4Rcc+M4BVpMM7oK8iINeCBVsY206tgZP7BTLv3ie3k+QkBKud9/v9ulqBJCfJOf+z1tr/tfbaa//gX99LwPKDf/cJ/P9JvgdrHvI9WPOQ78Gah3wP1jzke7DmId+DNQ/5Hqx5yPdgzUO+B2se8j1Y85DvwZqHfA/WPOR7sOYh//eBde7cuY8++ujsWfgD/vnvPhs3+b8HrLNNHR2dHR1tly9fhv/aOtCvtrYO+GRnZ9PZpn/36SH594PV1PTXzo72K22Xz59vhXLmzBn0629/Ix/A/1rPt57/+4X2tnaIWtO/F7N/K1hNnZ0dV9ounIcI/ffHFy8pW1q6u0+dOPH++0eOHPn0yJH33z9x4lR3V4tSeeni/0K4nW9HqvbvQ+zfBlYTMjmEU2uHsqv71Pu7Xt360ou/Wp21ipTMrKysTPQ3/L16+YtbX92FYLvUgdTtwr8NsH8LWBAoEqf2i8ruE0defQlClLV69TZ8DcMpv3b9tQZfs2Z1Fjxk29YdR050Ky9+fOY81DFold/1eX/3YEE/3gaB6rjUdWLX1uVQd1bjjACFBVEtW/fqrlNdl9rPtF6AXuy7VbDvGCzooy5Ay4NA7XhxNdSmgHFyCdSyVfhWBFjrGaRg3yFe3yVYTdD4zpzpUJ46sjVr1eo17tY2L1n+q6xVrK3vn7r0v6ALa//O9Os7Awsh1XrmIlSp5auyfnVnGHmo2Kqsl3acaoFOv62t8+x3cQ3fDVhNTW3t5890tpx4dfWqrDVz4xAwXlBDd5xQ/v3Meejv7/1lfBdgkeZ3XnkKIrV6jqvHkdh/B4YXvnrV8h2nLrW2tl+55+Z478GCNOFjaH67np8TKQZjRc7yTctztuDx8ZvW5dieYsWx2ZmYf/1iZW19v+vvZz6+1+p1r8HqbGtrPXPp1KtZvq0PZ5exbWrElhQrFAq5JJbDVwgLNqGnMGmxQFCcuoI8gM3ypW5QZ3ecutjaem8Hx3sLFgz6Wj9ueX+rT6XCmEwsW8qRrFhKPty0TgGEm3AGO1H9bBwJjzRcLJXwQRILDoErpIl4LJPtC6/VW09caj1/L+G6l2BBUnXm464jjFU+Bz88rzCDLyyOBgKb6jDi+EDOhM+viMojTa9MAApjYpN2JkAw8bVFIgUvPZlFvpNGx1avevH9lv++h9p178BCBtjatYuV5YdL4XlFtaAgRhoOUjNtmiYAcgyBJSbBwjeJgOhp5pbCLSQ2MelEaKqE/DNhbRyNiq3Jev79ltZ7Bte9AguOgK1/a96FZ/lGigTnBSHgbmQKwLM2sJ4SEHawkknNwrgARKWymbaj44qBcCOJEVvGT1lP58DwVS8eUZ5pbb8ncN0bsCBU5/+75cjqLM/rYWEeA9tPeaA4Jl6sWLfNBh7frlmi5DLy2lcUAwAECTbTY4iIDBuoDGYaiCyMhW/w0i981fMnlMh33f3LuidgdUKolEfWeGsVlivjuOMXWwREaWJ1YRLLpjsCUIzA2iLi2MCKZW8QQ7RISFi50WCDHWxmASDE61g5qYlxmOcd+RmE69KZ9rsP1z0A669X2s9cOrGchitgLwv5hMxNtzAZUHML+KDSZnbQwQvgH6wcsQThg8fLGL+MXwIqSSxZkn2EDUOoZApuJcjLxJ+N4ufHe9njmlVbT108c9dd110HCzmrj7u3rqKhVezEyvTFIvlGjL3C+RwrqbJCErNcDHg/JRUmA2zPfSEzpkDMQAiwEkVb1qzcAMpzEXRYHhG53mZ2GEfEEAEekxUfzt3gDRaD8Z+rdnS1tt5lknq3wepsaz+j3JVFy6uwPCBaJihMSJZvcGoXHh8FUjLRIEg6cbZ0N4gqzJdXpmG2h+A/Vq7kAvlT6FFpIYiyA5Mply9OJ6ITmHkils37r/WwRjxr9fuX4Lj417t4cXcXLKhWZy6een4VPdFmQ59TUrwlA/DKKM8qQMFithjYeBVUGX5UWHlJiu0IllRUyReE8bNJK4wpJmzOixwtN0rUYEMMnxtr++y0Akam+9dCW+xub227i8p1V8Fqavv4by07fHNQLCUMyEuXi6Uut4VvFAJBqiA6zTGqlWEv5eawHQew1nHy86VshNXSpNRowIshAcE2RK3btgwOBiyx1DYy4FtKFCmb4tzhWr1qlxI6+rvmue4mWNBbXTyxxodakdcofZIAvCRhPI7bscFz0sUioTw1l3KZOJvyCTgWl+nQsgwYORatgy9iMQJeJoOZCi1Wscx2MM4oAZHCFAbT/dtXrTsFletuDYt3DyxkglCt3Bw77kar2JKd0jQCRPOZL2RzbMEgnpD39PPs0jiWT4BdwiqNw7OlaGxIKQrjMJFVEyGFdr4KkSNkHEFJioe3X7pq16W7NizeNbA621r/corhRq3w0pzCwqUUsATbWRtlUaCSn67It6OIly2bRx7eppE4p6ikOHEpI7MYVEjsTmytCAjZWGxKbX6mx3ug5zpzvu2u+Pm7BRZUK+URD7ViFwmXOBw3uskJkZXSmMVF0ZGApOl3LjD8SZawIEcjliy1QY2lAUK6krUsXpTkpaRZrBMX744p3h2wmiBh6Nq6yv0ky3iiBGa+wKk4cAgjdnKLo5IkBamMO5jWoQr+FOvX8APDC21jIb5FDK2bw+EmyGgMes2qV1ugn//2afq7AlZnx4ftp1ge3ApypILFZbH/03X2mExLADEHYzPjviVWjq9Ildg+HXqsME6eojbF4SNxzA20rHXdrX+/8q0d190AC4aCF494UfbYNKBITpJKk57a5kQr6RnO5qfuCk72DyQ91mY2jACKY2PyFHajZGDrOBI2NcRenXmio/XKt6VcdwEsyBiUr3oThjIpAYCaALvlW5yvsTO9ot5vL+wkuRCESzBM5ggM2BwREc6XMJ2HLF++Bo6K39pxfXuwoGvveok6CuJ2C2BzawEp3Hl5cxxfymKx2FBYrACneJIytkflMlks6MCQfuM5TwLB+mei3EN25Li+JVrfFqymjvbWU8so7gpnxkvtwzk7ubCooFABfkIX6XpjxMYymRjGxrfk5CZJoCQlPh2/mY3FlcZivmcqSGExs9NFGQkrigrIb8aSAUhZGVMEJG7JrqwXu860fyu0viVYTW1/+fgERnFXZYzC7SES+y3FYlZmrsyNjp4DrDUsjBnHyEnKK+DK+UKROLpcU1kRpq7cHb1TtERQzEt/Rpqwgs3E2Et9fgQrcz1PvFOYTc45siSVgBcbm1Gy1iP6YXXDQfHfBhZ07e3vU107llSyJGNJVKLtstgyCbzEaL6vCRl0ZRgT25KUXMQXRUXajLaC/Hn6NHAIQRAh0WIhb4MkASLmS8fYTGl6NvlFSxksAQiTYnJpmccxv8o61fptQsVvBdZfYTB4ZBVjufNsyiRPFmAb2YXJNnjiCsQciVyR4AMsnJ3JjuekycV2mAgXPCebOl1oOV6o2C4okiXipRi9hrFshCS2MG2ltBIIWQzvw9asOtH+lzsnXN8GrKa21ks7qEwUXyvOWIm0xY7OGkxEiNMZtFhBlVohSRNEUTCyS0VFSMVHly9/tI+oIDxfAyBcxOVkY5k+g0lW8m4pi8klCA4d5cJXHem480HxW4AFo8FLr7qxduzngOM2ApUl5yfQkgV2LAzwRGovKJB8cO7kB51tlztP1p47XeH9MrTK7bwNCUwfJAQTgJyyjRsAkRJne5zDSaLAha/aBWOfO7TEOwcL+iuIldukIMYHyc77aUOL7pJYGDspvYTUGm/NAbUfdapPNrW1dZ4kznaepEMTvSlKLltXSqeybIlYvm4zH4TnkghheWIQLs+hHAnR+vAO0bpjsP7qpVfwRIUgfaMNqxUFW3x54ticFGEkrU6Rcrqt7TQyw7NhJ5sun6v1eRwhzpCwf+r9JVi2XBQNIp+x5aVzy4kl0gxFNsUUIVof31n+9E7BaqLBihHHA9okUvs3FgjpvQrGlKTv9I0UlJMdlzvPfdR2+ey5s22Xz/k7klDz85YzveBiYdL0IglG6nzmBki5Ylbyl2ymJBfvWLfuECxPrNg2necAoMhhstgbObuT4+igKuPII5EdeZkfMkqi9oNa+PusbYUFWmpx9gOi9uTJD2oBrcGipxRpL5V63RYWk2mblcUwqRoUMmN55bmUoREndesOxsQ7A+v/8xgHMzkc8uzYxQCIZevXF4bQhTjY0mQBvU8nh0Bw7mzT2bPnTkI7hFCh/9rOnYTPdXaeC4MH7POhXlGF2Ux6LcbxwmxcBMTLc0Tu4w6+6v2/3Ak7vSOwzra1d+yicNFYjsDmTtnZCnj6kQTgeec/saeSBbQKQsrpc2HEB+egRrU1nTt7uaP9Skd7R1vT6bNQvS5/BFXrNN3AaFevnxTmxNIOuVwRmrkGebiE7Z4TwSHfuoPI547Aarvwl/cpesVMDlewl9nOL4dbTtSKZF4JK3Ych09amwd1Ih8TxOnOj2pB7b5zUKkud3Si5U1tCK4OCF7bRxWQb53rPEeEeL7ZYYtAXIB7w4WlgHwma70GcGNpCiJOfTh/3boTsDraPz5BwQovgMySj9ucAisuVypZ52mDOFMiD3NdG0VCKpDGnL54+SP0IhwFIUxtULEgUB1X0FKdtqaTEKPac20dpyFmIYAGLySKFLbnl7JyxbyVMUmVgOuZloeyDUU+8x0S7wCsjrYPT61a44xx8OxnEzJAhbzMfmtZZV7hW+mKonDSh38z8aXHRVagIJCATKHpA+S4zl1ugzi1t5FQwX9/b7v8UQUcDyqgPX5EEBUnT9NjBZ8VSD15F5Yk4m4oAUQyXYpozbbuM/MlEPMHq7PtTHcZ1QXAeAKVUXF95fXYkBiSl0h8M7LQjTdBlTndAcH64GwbCUqFGrqrjisdyAKh10KQdVxu+jN84Vxnx+Wz0MX/uemcp6PX9mltf1RmxHuoEJZQXElE5dPnZn/1YsuZeRKIeYN19vKZlv/xM48vxtlyADIw2uJFZq6c1KrPJ0OGBv/pdp21Facvd0CSXgvZQkfHR+fOQSuEf7QhwOAv5OWhmz8Ln++4TIJFhJy9fI6qWzqD1rhHZdlzi3wkznNPvUPKlSuJx3yUHmZtvTTPwGe+YDW1/e3S1qy1LpTsZ7WUDyoKVz6d4+3Yn/kJeSGfj9y8r/nqj+wX+fU/EYcgPoAonYb86tzljiuIV0HMoPVBX9XRRnotBJrt+SttVz6CgfXJzsuuEEhtMptNT+iA3qAzoU+DWsvL8aB3LLbvXFrWjosfz2tInC9YbX/p2OHKIbOyJXbNZ60TgjB+ca7HqcHYA13WN58TIyO1ow1dD6NHD08OjQ0jHas9jajC6ZMnz7WRCoVce4fN+trJAbEd/QGfR48unzv559OIsDrcltqk1WlNOi0cOYyhDgDFyd6U3uP2OV9fs+r91nkRiHmC1dneShkI17AFRIoj456jAKJcdxeLMzlidAW3hhd81jwEhuqbPwPgwaGu5p7Rr8grPofWQrf9tZMcAJGrugL/tV25bJM229OkZSIX9tcmRCqcdqgzE0CvA+Ax9Vsq9FhvQJFBWNFSP7lGNHa70muQQMzLbc0PrKbLZ7pddaJ4Jq8kTfSMfaxZmb5khXtqkoUVaMjLmhgBQw39ULOUn4UONTc29z9o9/OQrEMQrqCfHTatQhh1QiIPpQk69cvkmnLSIpHikf9O2t+sfkKr3n/o2IHD1XtDQ/v0+j0WsxYRC0FuqR+wYtMEbKdjwxkt83Fb8wILRoQtL7oKimKLxIyV67LtZSy5PI+MKBZPevYFN78YHCcGaroen2xoWTTQ3Ny/IMwxGoah0Q+hRPIFiFTH2Y/OnT75530VIfs++PPJ06c/OtuEAGu3EwrkzM5+4BgGzVrDu9X7q6uq3jBbjDPGr9Uqk5FM3yTTEnr7DeRSx+1Vr87Hbc0LrI72ixSHxUwDOzmlzgFwhUdGNFOiQIPgZyNfDTUO1Q7Vtzw0pBwbGxm9Lww4mGVIxelOEglE3CHVOnvu9L4KYKf18GdIbUXIn899dLbTrmFoFGhyppvD+8wa8N6h3Qf2A0Jt0Gu10AiNIeiVsAK2j0wqazm8geHpruqBebmt+YAFGdYJ12QqMz8qCqjzXTfR7W7izJfD4cmrQ8dGawdqekPHG1omBgd7egZuUpMOBDh9FqUYkOV9dPpkRS3heJ4qFSchYE22hg9nXayUMBt04EDV3oNvhAGdkbwBDsoF5Jtp5yqxbBie8uLTpK77itxWoNx0HmA1tZ3pysIdzJ398k7Jeui+C2m5KI4VoosavznZg8Bqfni8YXBsZEBZX9+1MIyKRkXY6XPnkOVVVHztK9EHwSXCTp5GnUTOqV15eY0ZaMDBqqq9+8N/uL9657uH9h96Tws0e/ToHcJcL7RwBpYI4/x057oqUta8qDwfaLpmHmC1/eXSVudsKh4fzX8By1UgLoozPJWexeaiy/ls5Bvo2OEo2LJgoGdscOLmAwONNcrhyckFlIkcMpFVSxD7QnxgZQ+/iVoEGsmm7GCptKD2D1Wi8mh9tAL6rurDhyDvMuhVfRp4kFji4ebjGSslTwKioNTj5q7a0RGoIQYOVmdb6xFqui85SsrC4gWA4LHYEg+slqN1EWHqkWGoVV2PLGpoGRnrbqxv6J58fGHv1e6xiS98ZWrmJYYZE3j3bbBbZSHAGwfeenNfuLZPpSe0QSYDfDVCynQ7J6n85Z2gMtVBw1x9EVadCNQQAwYLGmG3Wxo5Nk/GhioFHSZfXujm21kroGcAN8e/6OknhuqVC8aRY58c7WqoUQ7dnFz4pdpX6mC+YjREmEMIjVGvCzlUvR+GPI+EVlTC0CDMhCwxmuOGFpYKiPI8J2XNdiaa1zwfKH8IGKyO8xQjtOkWm/zBJaNCKlbroLoRX418sbCh60fjjQ2jI4PNypahhx4e6lL2jI3cpEkq36GoTXr4WQYtUNceqqp+VP37/btBCAEqXyNjKVCeHEs9L2a+Om+jE7q8QieUWa92XAhItQIFC1L39z3nJ2zQsMU8Nx/P2oL0CoyOVSCtuqmEajVwtbGmvmf88wcXLvjyriEFgH2c+G1fJfHB/uq+W8bfVO1/9/DhQwegFWrRuBie54ZWbHqa866Wro9a7zSHQEfEAMFCIyF9xwq2VO6Wa2AjG/zqZngvpAuN9aOTLYNjw/c/vAi6rObBsYl/3k2oHIiZgyo/2P/mF6ZbFb+5dujw4eqjfXqj0YL8Vngy1RLx+DyHw4qVCCoEzrqRn70IDfHugdVx/uKr9EsH8fVuxJ3NgDYIRscfblFO/qirpn94sOd4A4xvHhkfGhr/7C75Kg9RmzXmL79+Tb8bvHv4rWO1/9RBNw+0sxYNtEQ3v+XIkWBLi8QCglKRlLXrw0DSpoGBBUfCE7RGCGXbNsqDpTgf4vH52Fc3lfX9j/fWQ7UauqqsqW/pn5wYvxdAkaI3VtYaNGotcajq0NcAhOo0Wk2FToNin2iOB4MoW8PKTFYI1suBgkKjs7rPBEC2AgOro7Vlk3OoxTLLfCWJyCTgNx9MDn7xaFdN14O90J8PLXhksrelpWdk8s/3RK0cYoBmB938Xl3lngN2CCPQqBstcRt9NqetSJCXF2CMaAJ6eKdqrd566fzcZCsgsDrbP97lNEK8MF+auDaOmVmGM1a702S8NB2AfROfDzWOEsP1KL5prIdK9cBDDy5aEOJ7Iv6uSLjKHAYOH/5S++g7VQf/eODgm+8abS+IE6i5EHaaaHtJEjNzA1BLsWyOk00jsjUnfQgILEixKAXaXECEi+SFG6Q5cYkytxqo2DR4cjdHHuuv73lksrEFqlU/GgebB0aG7w4N9SdGE2F5+yuLgQjbf+1wdXX1gS+BGgaPMPJZRw0wMAE/DmMw5UDIxjcVJzpeWoMH4OMDAavzwsVXXRQL3yK2K8nOErGMetcy8yrhs0MjML5pGL+phP5q9KGHR3u7rvZPau45VjCWNuqBzqQnKg7sf/eLN9+57zWjwaRCaPGoqWa2hIeTiwzSN8YmRfPtprEcpR/mLP0OAKyzbWdOUb17qWxnckFxOEIsgzrWYEkRoOLmI71dP7qprOmFw2BDfUPX0H0P3Zx45J4jBYXQhsFxEegqj1VXqWpra49ZzFoYESEGUUClW0uTVqBlomESZkG0nO9YQ8T49eqW1rm8VgBgIdrgtoQQK85YnFgilQlFaykjIc4QwtB5+JGuhomwgRro2nt7W+pr6rsGx8bV94YyeItGpQG1EKw3APGNGRC6sFC9fg/kFm5VKtDySjOAIkkoymOucK1vz9rVPhd9mBuszitnTrlTLFZulFSQujKmMI/q35kZ8Gwnxh+Hw+DDow3dI8OLHlow1HW1d/Rz4LvE4W6LYUYP/lB14GuDce8B23fqDfDLo9yTuDhDBLaLMzZjv8ZdbmQNq+tM27cG68OLHkEhg5mm5kGcEqhTrbEvw5P7anAoZKC+YXS8Z7DleGPv0OQDC0c856Dvrag0mnfe/sKg+2Zv9VsHDvzxjxY9+bTAjeyUcSqAQuo5DZS1Y65ikTnBavLwWOSd+S9R+soyt9RoWVI0+Gry4a6uRx5srukfGexSHoc22Dw48tl3ihVh1JsNtywmAogP7YeRz2EVQao1UUT1rkxeZRHDO5W6uqvVv2rNCVbHXy5t9Vr0jEnD8/KzqatzGSUAjI8+3NwwXDFc3z02sujByf7e3t7x0Lkv8K6KRgsBI3Sh+w5UW06ePPDZI0a9xawBIIxa8MCScehmF7N2dFzwy7XmAqupg6JYri9gckERtYSACdkoGB7/UU9NM0pfDV692j/+wIMLhj+7e/mYgEULtalCV131NlSo35uDDBVGNF8tppaVsp2uisVkulBcPYfXmgusjnZKBL15s1O18kqoXgCTQoYVOTAMhhrqh0YHmxtqamoaWrrH7l046EcIi6mSuFVd/Zt9INS8L9RwKzzIAnWL55YKdKCWkM51VQWu2uVfteYCi+qxsEKJ4+6wkjkUOoovVwDN+MMtzQ982V3TNTLW39/f1dh4dfgLyhXcYwGUQrfwIA3xbvW7hMm09yBA6W21BqVO8zK9upiwEtGMeRGVa/lTrTnA6mx3lTawckU5TlNfSg0hYosQw3r8an136GgDZFgLJx+87/7J0cnvjjK4SYRJa3rntT7TY+XVe//01pvI7cOYGojj3eZV0DqQTC5QpyeLnBQoa9fH/lRrDrDaznQ5FSuuiBDK2DQrdtmScAKMDof01jSOLmhGCSxlV//Q8MiXDqiK8mTzlZfnK7LUcAdYFYY9kLsbDASY2XuouvrQAdVu8nm3eIOxKU8giRUSIiwmz1mGjubF/LAH/2A1XWh3phvweFS/XiJDlefuKRo2KqztHwwfV9ZcnRjsaWyshx6rZ1jrvNXSGOyeC3NdBFW7THqwJ2T34f1v/fHdw4fMtmEmktKphIEXg6KlZUKwhJUpiXROuqLkg++8ln+wOj5WMpyGzkoLQxauyI9fmSehaHSpjAAL7utvhFFOvXJsbGh8fLS/f2gi1GWDtHWKd1m2JURTwbL0wRv4TlX1V7W1Xz1iNunNKBMooPB4rFjM3lQmAAp2tnCnE6xtWy996Dvm8QvWWbcEKR5bWCJDkxEibkn2JtfTK8Tg1sjn/ZA0PNiiHBvpHxqdfPDmxMQt15lDsNZgsfMT5rwEZ2x72g0sbdCeEGJ/1aHfgtrHjBaVRo1y8tTqUixPvDSWqYBmKONSgqFV3Wd826FfsDouXKQSUhzjyrHkYjUA+ZRcLVaE8siPjzbU9D7U29MDeXt9Y8vg8DcEFSx8RWE6KUWOH84/3P52PlE0P8ndhme7gUWodOAP1Ycq9Po337kFNBHgxzBqBCLK3Aqbz5MUVYJiDKc2d/FLTP2D1eo+r4qz+RkxsRKBmLKeloXU/7PByR921zROjAy2XO1qbFD2jodRzxyC9YvHCcJRHAPsoyS1CsT1Cl2x+5wixXB3zVKbtX1vvGv5sTH0UBX5+RqNETrRApePZ+VGwefLJR7LXVe3fOhTtfyB1XTlL65sss2L4oo05sq0ol+6PpxZBL75bFLZ++gDzTVo1gvy9vEFo+5slIOhnmL3UMKkbJa7zwJanYbQG/aAird2vfP224/BQMgImamYslybnZAhlEs8ywSz3m+94MvF+wOro7XFURGAr5BtyMtLTuYUhCfH5LmmJ+H9KQc3R+9T1g+ETjQMjvXCOGdodHjkmNuJJ997sMo8fBYSgw7ow8Db+w8cPnz4gMpYifSXolpo3aN3M8pfbb143peL9wdWW6uTvWPJNtuwTZdQiMNP0wkYQMOYsHFisnnwOAxzauqbR9wruEkzvNdg4TleYO3Rg5Dad6uqvyR+f3j/lJrMP0Tl0JW54WxX76qs7g+vzB+sJkrqHROASnFUxG+jy8s1AtzdYxFDI5GjjTUtw2M9V3uvtrT0TnimZTj3HiwMT/ACSwudPDhQVf0oAI+FGsw6fQTEq4BmbQqewCn4uZNqHTnjy8X7AQta4Ro7LGXJQl4UV7Lppaefzs3NpXwN9Fiab/qbRyMH6o+PjU3c/+CDDzxwc3iBx1nTa1bITPDUjE2mgoMMvhbXQSF0ltlZdBg8fmr2OSMNWHSaFa7SgIrqva+FAhBqsqi05FoM8Tqaxa8yvtjZfGLN1ksf+7BDP2Chokj7p7HTkmKSuGKehJkZt8VFsRibsqNqFywYrW9e9KPuhrGRXqhW/f1jo57DGT1YqjqLXqvT6Y7pDUYLRGF6Rk83Dmr7poODplQmvf6YTqt9XWsMqvM6jN5nGY2a39Udemu3yfD2OwShjSCMCOZnY73AYmwq26RwcrCsLl8zF77BarrS4UrOsJYD4DxWAAAgAElEQVT+ms1M5IoF0rwMik+MzQdg9OaCxpquBUPNgygxA+Occa/pVHqwZkOBps4hM+Y+S99U3RN692M0FmudxWIxq6y2w27ffgKAKYPnR4VAM/TWLLUxQv8HA/Ts2uq98GEtYQyCaClo1sywMmO4zsgx60irj5DHN1gd51tcoQ75FzszlxsdSVkUihL/YHji8e76moGJwWbksa4Ojd70goXWZ2nr0PwCNC1oXKopq3W6bqrPALWoz6U3eqhtxgjVdF2w9WhQELLCoCBVCOhTeX4WMkNvnwVQviE0XA8q9u89ePB36LERGrvbNAsEjl3KzpXxop3RNBwPfZRr+QaLJvfOYMc8w6eMvahDTkh/z30PQUI6Nja6ADqsByZHvvA6ZTrNItAlmyBYR2chWKrZ2femp1XWKaNups5ig8tonTYaLHWWqbqZmeAZFQQL+q0gFdJHTzsMk7BpzBB+iT4IVGrBsb0zhw4fPqjVmwxwOOdT7nZiUSwrMVWA3rrPSblWd/kIeXyCdfbC33d5FxlhMup9ieOD+24ONXQ//EAz8lhdzVevdo0tqPVyKbRgWSOAZmqaFOtR5LGmgs3w8axBPTttAUBnndZrZqang1Uzwarp54KmrPZjoSVZdTSa5W2GAIWI0Kf/s7rqjcdCDlQfOopmzIE6yeVI2HKuALVN0AjSip1zGqve/5C+i5tPsDrOX3rRtQLTJRT3zk4sB6OTkw313Q8NKQcbSY/VNemNFS1YSD201uBZZIZHZ6EhTs9Y+2ZnZyFc8Pnp4Lo+0AehmZ0NmoI2qlJNBcMD4evWPgD6gjw+LASClU0HFlCZCACp1hMEceurRx9V70Mnl+6KbGNl8HG4ID8Ji0kWOeYYVr/qIz70DVZr1xyN7xFvABOjj3bV1A+MDjYrIXvvHVrkNRQCep9lgVZoroMIQOuCAFlUMxarZSrYijRIB6x1BjBVB6GyTgXNQgu0zFghcBAt+Koa6KY9vqTCKza0ix7q6J+q9/4+HPoqo0VltqBsPCW0ZeVGl6QmljHZaL2IM1HDaqHP0/gCq+nKh3Q1pNToAF9WAkKGBn843ow81sT9D5Aei26ekE6zpqE5WYIsFpUK/pudnp2BdmgMnp0Nnj0KrXB22qCF6BydPWqFMEIztVpn0IEWyxNT0LBmte4f5tsMjXrT9AGL3mB+8w1diFEPESMAQXEluCCR3LsAKxBnOHs/rDp1hpbE+wKrs73DVTmDsTB7G3aJqzk5A+PA+zukHH58obJ+bGT4KpSuwYV0VIkGLPUsAdSW30ClCYJwqaamVMHWWYsVDotTwdMmcHTaqJ61QuSCoPefnVbNHJ1BuMJjVSrILmamPDWL3sFDvhBC6CLMJkKz9zCM1fRw/A1zm+hhyxJJNcM5ua6pxKwj52mDaZ9gnVe+6HgzSyaQo4wsvjGpeJOLpMSmg88WjDc0DPxoqHGwpx65rOahW3RnTGOGllkAKvssqiCEVR/EI+iJmaA+hE7wcxCs4GljZfBRaxBUKpUFUlKrNagPoYX0ENUiz3qCRcezbKLrQzOvYH/1nlshgIiwmFGASMk92OkRpe3b2p9tvUQbTPsCizK3iggC2M1ZWZojE2W46C++TgxDaOixGvoX9nQ3KFtamvvvn/g8QLCmoBUaUfASjJhD0FSQOcg6ZZoKhk5qxgaWejb4CevRYGufyTprVpEHQQcPqRYypOkfeoBVhj8dAWjF2AfUGqA79M7ew2T9pAkOpTL/ee412+jLj3yA1XTljNNlYa9o+GIgyJNHAWp7rDJpBRgfISaUNcdHxrpH73/gfhgVTtCerzdYGuiiCehxZxBz6jNBMFTBM2azNWgqODh41gQgxbo1M2uFw+RzKoNqOmhmxmIyIT0MgnoIfXSQxQMsX2ZoW+ID3qyuUn35x0OH/qA3oyCUR79805mQyDpFy7R8gXWhY4fdZeHZYs5GRgbpi0Q5roIsLB0Qk4PjYUPKmp6x4aH+3t6rPSNf+QIr2x0s83PonptNZrPZZDL1zRwNmnoCWtnME3B4hEAhsHYHQ68/O6WaMkPeAFVQBQ9EK8hNZnjx2mkvzfJlhno4ANbur9prAsSb+6ct5Nra7dl0FcRbnnFQpaxd59tpyIMPsDo/VD7vMGZpyQp2jGSfmJsqpfbEWqYA39xsbh6NnDjeNXYVuaz6bnrFIjXrJ27PoPDOMF1Xh2hmnTXIGKE1zliDTDPTkD0ETSPNMmkgVlZLMARpesai1en7Zsnj66atkHQQdd9QPy7ED1hGrVr3TtXbv38dFQceM1aG2M6Iok82D48xVwgd4+HqV2kjHh9gdZzvcuxugsmIncLCDP6mxYtzUyjcd304MWHqrWkcfrC3p7m+ofF419AEHcmi0yx1XRjK8+ojjul0Or3RZJ6qmzJH6K0zlqOzMOaxQJ5l0s5aZ4KmLappU4RJVTcNzdCg0x2L0BvINV8qNzskqYMPn6U1GlTvvKHXmrShJr1lymjpg3AVUVIPSZuXYbFYtrRAuM/ZV+55JV2axgdYqIOK/bMyi8nvjFRkpPB/7io3LE0D6pF/jjbWNAyMDHYNLVw4sXBizEfhGgdbmu2mWUZIwcNUyL9DrwSDviC9Jhwq1G4jVCKrymomgutMoTBUDILuSmsItuortRbo2m0ZraAZ6KL/VBcoWAgvg6FPq1ZVHwQhezSEGXIPvutCMK6MkVxQTHZAcyad6WfE6ME6e+W8IzDE44WylAwFOTceQkm+l8ohWKOPDTTWHB8bWzja33tV2TPuY17GywytZvhDE65FEro71Bg0MzttuhU6ZdVZpqFymZBmvQ6N0DqlhZpVqQ+2Qg+v02hC0fGhWmRJs5WUzwvxC5YWjp8QoD1VJoAGxh/DvyMSnM4cy4sm+ymA7cVcvpOWnmhtCxSspssXtzrWBCXkMUuZjEROurCcsoAD3ywiQH/P+OOjzTWDw70N0Gc1Dkz6KATxNEPCCkckfd1te45qeubH5giDpc4caqwL0gfPzPaRZmhVTe8x11lC9SgXYSJTWrfJ/+tm4GdMUfM0/nwW/KagECIUgPf2Hnrr95DdWWY01DwNHr8dgChBoTQBY6Y79h+DtJRmDQE9WJCSvuTIZa0hd0JgYbG/zJdTmK807JvPRxuah3+0SNk1WAN9Vteoz9U5CKztlMemYEDOFIagJk9E7esRptm6qSkDNMJKqEgqMjY0q4NmI6yztyzWIB2Msqcteh28xhAChOwjJxb1VF6KqINvzVKj4eT1/VUz7xw6/DrSNKjXrtWGjKVLijnxbGYZDlXB0TcGenia0mV6sDpaW7z3g8E4+a4xJDMFfDHxEGSk3ff3dyuvDo0uun/cl8tCYKEySqfazVo0ekitjh6dsph0GlvyXaMKNhtV0xbtdBCMsSFY2iljnUk/PWUyqaZsKRlCozVaZoKtwZB0aTXTGsfHEaBCwsKzfYFFmFGd5NtVVRCjQ3tf0+pMyGlRJvIzOCsdZuR4bs1yZWvAYHlWc9uEkrGJzQCfj4RMNNbU944MjiwaH+q/2jPuqxwLDtTsXLHr1duffvrpDZtc//STTz6xIp8LB3YYBEK3NRWsgWD1Acu0dgYGi9Pk/ITGFHTtk0+OXIdv+Qf5tk8/pcxbFLJw3z4rxKLV6g5WHXojEoD/9+DUlC6UcGNamxITvFkXbSKeHqy21vfnyM+whcRXY5BjNdfUj42NXG2sh6MiTdrPCRYDSxQ7H/d9cuMH/6AIvPZrwYgQ6KyzcFB8AmlWn9aqs4U+AHwTBOG9QX3HD/7xqdU1HVRUijO2+fZZWlPf0UP7QZiW5BFGtIoa5VZd1+KN1XLa2UNasJqoq8AYdHt6os07Qnqbhx59oLu+e6wBElLl0Oior7MlKSCWUOJcSE4Ybt9wu3QE2Cco+aK3QvVSQ7AshGF6ahqNmn3XjrgBheSTIOdHgZA01IjDH3WAd8H0Y4ve8Na7Jh204D4TQRse4ixXKzxUqBUYWCg/85/Oz8CwtYynPPbhYiXu/uazhQ0N3ZMPdvW0NLT0Dy2aHPNZ8m7jy2XxfOrtvn3k2m1IO2eO1l37BKoNBOzGp9OhBKGarkPUoU8zPT0FdUD1yQ2E5o3r5OEw8pmG5mihTCCFy0iCuc1XII3EYCQ0ehj0VKMcYGWICh6a4TUjhsdLpByHh8/a9XF7gGCdd9W+4+wUvkgkKMzx3Jbwi+HPu2tqlBMTgz2j9y8a7e8Z9tnFAoK1FmczWEsz3KpMKX8em7r9KWlcMMDW30bUwRJeZyENFurR9WvTfbQ14lC9RPb2DZv8aBahMhJaDaiYrvoaej+NegaqsNCryoGdJCh3TrWigMeLO9CCBQfDFx3MYSnX9oVit76osUXgq5FHJntqUJJ0ePiqsqG+a/QbHy6LpA68BIyxLW6DT8cCb/n0p9CVHVFBEonA0pqA7hp84vo1i8b3ws7ipx0RSs52nwcBswVyFPVbe+v2vw0HVt0TlhAg/jWlgbD9F54kduxxtGbrpfNeu0DRg3Wmy1nkkAJulfAFkMGHJ1LuRRwXPDYy8sMFkMD3jHWjKLpr3EfKwQ5WuQjtVhKbJPB9SZCAXbv+g39cgwTSitRq9voPbhyZUvsaNqCUpznbGW3zA5ZW1Qf5/qGqw4/sOXQIPbFHB4dD19TLls0IKRbGjBE6yOqa55Xe+T8fYDkiQ3ybSJDExrClifnRFGqCmpnXDjUO3P/wqFI5Vl+v7Bq4f8JHygE48lnl+RiLUbasINzncVD+HPzpP64HEYhnffKPG7dNPg9ECAokrlSwP82yIJ72dvXeNwD4ffX+P2kjTKFwOHQFPM9uiInD43M5+ek/cdaN4DT5P1qwrnzooFms9aIc9Hac9YJUTEkC4aLaBQuaa5QDDww1t7QMLbp/Yf+g90w0BSwykJYnxDLw0vXF/kv7VEdu3J6evv3p9Tqt74PgR0Tl49TqY3+aZekz769+U60FRIX5jWkTigUowyG2QZH+ikJcjmqSXJP4NDOt9GA5S0LYUqc+sfmuMHppQjQY/ny4oaa+a2JsEIbRLY0NA/f5A8uWKd2e+v9AfoolC/2iBSyfXL9+ZNpPWQ2U6PQct2bwfn0WUJtUPzYaDGGQ3BqMNurvCnhYifagPLqkRO7QLLpkKS1Ybc6cMltSYk+24rgg0ZnTZ0vUxPDCcOix0JLVAcSzeid85RxcmgVQn1omm4FtkiG4/CiYyhri81X0Qnl6IpPl1n/Un89Ciy4ItemW5r39lmNmi9Gkg5+R4Uwt45vFEfz0NBkMpaXO6u+sU4GZYdOFVleCZidvLTMTw2JfKKDMTaI5jNHB8UfHexvqxyCBaFD2PzDiWZVFBcuVz4rkJcWy8Ew8Wb7bz8X5F0VhbqbnyO9XsxCzMuhAxf4qaIl7NGShlmvXwF8vE0jiYjOxMtZKSZQj9Fn1vjcrpQXryt+dC3ZKCwkxNz85Oa0YZLhq5iDNAvc1Iwc/3DjY2Ng7unDRwKDvpYWUCQt4S0O5SRi2DYtNKiIDICLQVXb2oyIFss3ebbjnMEOVAVSGgZC9e6Ft/3k3MOrcQmnctrsyjj8rUjs268k60truyR3owDp7wTXBim8W2LkmdcFeZgq4eXMYjoIDiwZ6uhYuGupVKid80iyqGZISLpeyS3E2Mz5ZHkWBIQCwdpcUrGdn0s02+AOLMJKFhQcP753e/97rFUATFOG+3MIWHeLZGbKkXzjMcNdfvCg8HVgfXb649WfOz1mXQRJJQRJl6ClNAwsmvoT2V9+FOGkLdFoDE/7McJN7WpkIE2zYEstmYVh8Hk8R5ut9HrKdX5i01Nf2rf58loZkIO9WVb0RGnroAHT3BgsBFDSQo63K7H+u3tF++aNANAtGO64yNjwuV5afyllG1XxmYe0XY1882A0dfPfYIFrX1L2Api7LBZZHDh7hJeZKlpVikAkypPk8sSM5RThXDjiXESAJiRYW5SXEMX13SvarWXqz6bX91Qef0BHEW9XvwmeMt4B4s8/PIjVrR1tgYP3vSy9Rc38srDTOvWckMx2EDQwueHh8oKFx7HiNsnfo/uER3zEJbeUfASpLCiWMWIxVFstctz65oHiJONqLLhDhUSJBxstScpswfxfn32eF6Gf2q0JC4cfvtrwzbekzuM/h0wiqO/Ksd6DXLOekoQ9BPRzGG5UDkw8OK3saBxYtmrjaPPSNz1P19Fk2GJDWhCmK8p7GmGUsNlaK4etyJHnPFmZweXK5nMfjZhQVpHAS4xnsUqxsqd8rmxMsTZ82xASpKYFafFvIxpXRud6jhBtYFwMCq2lOsEq5YPKzARhF946ODA4v7IdOq3c+PstNovjpyU8zMLS3IRtixmSWlsaWlmaWlpYyS7E4doAbQvrnWUYjqDQS4LVDB44Zpix6pMDh62nBciwDh2CdDwysFmc2Gi/zXrEBHSEPjI5/hipnmqGDb0G/6SuzHGB5+yx3iRYVpyVLchlYbGxmHEbxs37Eo0O4X7BMRvANpAtvVR2EUbRRh1pjRLqBxbYt8Yx5xhEFBaxZrU6w8BypjON94hCsm2OP3hxQ1kMG31xT33h10eiIxuep+l1h4eJZYeUifkZhWmpeMkcy92abbrViczj4PTOo6XLI63VVFjgW7gFG+KuSUlrKwHLzZBtkMlmeMMUF1nnPhJYPsBxmiD1zS8B5gcn00K44Hggd6Bl/8IFh5fGxemX/wkX9zcOB86y5hKit5fgvCkLCzw00NtQY0Xjy2OHqw89Nq14P2QfMkEtEUsDCCp2pkGSKZgUIlqNmLTNfGJPILcrId7/R0GcR48rGrqH7F3YhUjrQUq8cnvR5sv59lo+3+MMJx3FW4mMpmbjLofnzWSFGo+HYW4cP7z34GDhwAA7DKrObGZZxagFRHg2l3Dn7Og8H/z/smhWXymfGp/yWJ4EntdZ1spkZYPLmQH0NhGhscGJYCYnWxKjvjhdz+yxPIdyWJnhJzgpI9YD8l4wVOYGAhbIOddUHKrThgHht75+glvVVgnLXaBjLBXJpLpSEbHmq/YuzAgTrrKtEEkvhM1kxxdKVeCy1Ah7yrPHRR7pRtmFwbAT+auxfMOYvn7Ute56rwlxg4TmUu2QTVl6JWBFdG64Qi5wq79/BR5hef9RiQHkszXvvmfU6kwZsp5Q78CPWlbLRdszMvOSy+WmWG1iCLQlb+DL4g7eBAlYR+GJswcOoq+bxsRbIICYW9nb7buuHVrLesRmWZUi82CiboyCPejKPHRBYlXD40xi14ZYQtVEXcdSIVgA/Ge/MK2N8hbOq2/FdgZPSS45KBywvbPv27ZXR27dHU5euMwsAMdwz9MCDiwaODx6HTmtY2TAwWunrXCkOngDCVA4nOTWdm8EtibQ9UynMKErnFqbk5T0rdETVdrDW4sz4yPwYlrMJjuPyUI9PoMhxJUL8mqF2SgMMoQC8U/2eHnV8RSJy2TeTJ37KfsFb4l1gXQ4ErI/+tzM2zJTR3WxGaT6ovdlcD8OcRQM93QsR02pZNOIztUn1WbzkgkJZEnvxC7/8JZ6IdsUCxYmbmMxfxizGExKzl8lsWa4K25fh2RkCARDx+fbtg130jy0AkSCKmuj2O2HxhJa8CXurXgfqvggy+bfkv1zQJ4fINjKZsbGxMWkO6pC1o/1CQLHh5YuOOVbs5yWpafn5aVAUFJ+FpRCfLRhtJJf42jKljaMLR3yeLOJZ9ksRppPlM+LCBDYDj0lGCQ3BWrQVlEz+k0p1peiZDLc7g+fKURcZ2c/sX+zQMJaEEEp44BnKMJDjc0NOwqQGYQD87uCBvbfhwz1aog8SVAF1/iW9UpCRnp6RwY2S2cvcVu9o95q/px0NXQsGsP+QxZSSEpNP8VlYHvhi5PGJZlSVNTZyvKaha2Jhz5A/sByaVWirIySAIr4MTyN1kRAlscj+W6QUlFPBgjQ9AoCXY+zfu67QjhZWlIH/FEvjufoM+NMsnUkXAt48XFWtes8SDjRqMvknp852YMlFPBiRFvPDHSqBanADA+tjV1p5hUPT4+NdH45JCTA8/NCCoV5lTc9gTdfowmGl0mu1rxtY9kvJUzieFKxNsu+RRhRAHuCg8WkiN7CwDVEpfKGdTrGl4Q4mmQQ9O47luki8X5+lNk4fOvz2wXduVejr9gHCqPIq78ZgSAr/iylyUocjgYF1tq31iLNdj2tijsJ3/mt9OFjQc3Vo8oFFvcqerkUT0Gn1TvgpDHGAFZZsr6VBK2iYnBKEkFjGWrfTmboqIGd+KpxbZm9I2sjOz7W5UGYaSHVst0X+pG606tfBG3/3xuzXXz8Gx8VDvwP7DNCFgXS65mN4giMsWHWiNSCwKLM7PgR1kP16uKG+sat/YnBwAjkt5aLhAMCq5DgKj3Zz2cwYKXLwRS8wV+aJHWAVLnHTLGSIONvOtP5LAARsH/kQPz4LqM0GQBiMr6GKrvfeg2RLCwfEZ2kXDmxzqMSqAGd3/tVxxmdDc7uwhGD0PoRRDdqf4nhNfcvEwkGf8Y4LLIJjszIQIXkh91l5NEoYhikyNqA28jaFK1B4gOUS9vpIEJ2zzfsFG1h+fJZFjSZ3gMGkfVKrmzEa0EZsc0SfWTT1yj40i9IU0TlasyjcMFMORid+2N/cUA89fE9N4wB0Wi1e/RyoYNkdvMxe6yCMYwmAw1ERYMNi+ygI0sQ+wcJ+Dl9I8XGNvn0WYVCpNADlRN6umjlmtBiBGrqscP+5P9SHM0DN+tDZsAfP3UKWTDBZ2ZIkSjfJDHBsbPShBaP9V+sHW5SQwKP0ny/VQjzLrlmFPNtTilLmEufrtUC6WG77s7KAZKoVVLBwUqA/R/CSRcC2JwIEC+UcIDohIdHVeyuAxmIma5OiaJJAlCwazmjx7tFGP33f6qqiKXyZGS/ZUJgh2O5qJAg161kARnuu9o8vWtTf1TMx0UI6rQCqlblFtt+Rck6a6wCuhGf3OKJCx1uc37Xl6XUvPr8JX4aRcES9FLcM38R4cd3TbuksPz6L0KM2NMcOHz68F61EN1QeQ2vwFa6Nd+wLUhgrOPHOqQbU0C6wKprOVuWLzsUo0QrRThEXngl1rWEZp4L44QC0QeXVkbFBlHZo7B8fnPTRzYkClnCD4xBxYbnj9SiZwvGsnOsJFh6f8aRYJFqyRKggZzAVwiUKhUj8ZJF76w/8f/r2WaHv7d9/eH/1G48bzSFA97U6CPr3YgqflZKRAL6GK+JLKPVZgRWzNZ13rhlgS6NSpbkbYRQioG5yhedEfz1h8/D1g2MDyMFPXG0Z9uG0KGBFJtv/IASpzvIQHucVR6hUpPAEC1pEPpmas2VU7ahGp25yNyM/Dj7EqHrn9u9rP78VAt55Az7WoUV1lLbnbHniCxjJ2/IiHXW5Wa+2BVj519nmbLgJ47eVZSvz1KBki3vjawWYGH14qEXZUF8/1lI/AENp6LR82KHLZ4GKNFthKVEbzXOARQi5kXYUtufblNPdZzFz+bYOyeTR6IjiBM9+v34cvMn8GPijyaCDb3z7HQLcspjdEmb4WpE8Py8pHsde2LLE4cmyjvytzQsXes1qcy7dYazNYcRCOiTKZrvRUqwY/HNs+IEH7l/Yr+xq7l3UXV/TMO6rno26wkKQb/stFFMOIBSVNt3hcd2zDnZhYTJXPozw3tWX4c9naWZ0kJWqNRAyEIqmKsItBIh01TGyc9GtioxSFBcUCl00K9BqZejhXUQLxxKjgDgRnnw8JchHSZrxZtSPdHQE0lI0k9+7aHCUfgcUVyBNEGF5JEoRxREljvrSMAWIEpJgROZFO9/ijkVmrtwxy6+WJ9C1dfLhswi9akYLtJA5vLb/YIRB26fS7TOEUBM00NMIxDY3QDgDxlXdZwKsVoastNtZB89OEIFoaSzOikl51i2UJr4cRnmHhquQltbXHB9Y2KscXkh7whTNIkDGBuSwhLIEqcL+TPkrS9LlQsQpMoocPsmLZ2HrHGBEr3CEQu6aRQ+W1gyISnJrlgNVByp0KpPRgPgp1xXsYKkFMSskefnpAnFYmv02rFndRdPawefaHYfN4dkKEM5Z/EtGopRPWdLIzo2unfhsCOUdIC0drIEMvqsesgdfYK1wmlGkpEiUJ1DI8srS7WApCpLzMkBhnpgncUyyVHiBlZni/DhHrOuWEfSxaIAIMZA9kQ6++/auvdBpmY17SOeX71JOPDcex8sglXwKFzjrb1+iYQ4+V4W5cqUcOJ6npBeLy6PLudSmPQIwOfLoArTOsL6rp3Fiormmpvf+EdpaeLTQSeQ8fVHOC8/WhhMRK3LtYOUnRNVG1IbJmOuElLd4apZrxYF9ZSUrjToX5ntVmP699947cLj60DvT5SiZFWrSkB0VKTjbPgbfyC5xPL16R0fAq8JQBzu7C10aHxWpEGQUbJAmrJevoDitdPD1yODoovsXLRpo6emfUJK0dJB2PEyJI1sKO0TMJ8DOSGFmYlqRvCQClCRixUQJAX2RyHWMJ1isRMTKFKnI4ZWjqQaMyYiWxbhKtViJkbRQETpD36Frx2rf+xNRofo90NqSWQrvOSPW+gxhZa79qlEPrUDXG/6r7bwz77BWyMExZibGYrGT1lHudDIBvuxuaFS29A5Ap9ULsRqeaOylLYaH5hub4f5URJQcK5I9GRkWCfgF67nhAo+KNk+wmDBkAPL4lTkoebghDs/+eWohKH65wBmCkd0naERj0Yfse8uoRd053kYdz3UWyLJ43u3ZWJJ0HvclZ4KGro2+L7AooXS6szU4dbxGzTS/mCQbhdS3jI011nRNDDfW99NWPPAy0YDgggP6jkoxfzOPTDGDYjlHHiUGbtWSXj5rmRCUp0LCwMbSwoGgDMfhoLoPRBY5+wHEFtBipVdZCMJgCN1jhp/+DmRZGjTBSs1HO4Vd6tp0gL6Vna/V967okLHC+3PJW8kHk6MPDSBWWvQaJpcAACAASURBVKMcO961cPh4zfGJMbpgWvAUg5Ub7q47AkEu30aqBGIZn+dpQ26klMy5kys0kI5JRUQiixGLlsylxDitKZZLh1WEyWIiCLStk+r3YRoNai+Jdm0IS6Lcd5qyL/wl2lbnvvo6UJc6UT6EWkuxATqtiQfvHx8dunq8u3miH8Y+3cPNwzQLpaOhK8Dk7s9FCaQCHnloVG2KRO75HipYm9GMAs9BGBjYCjkM6bG8Sq6YYk3LSujAMmgdKdi9VRajMXzGogsxEkBI9Vgeu+8iWf3qFe/I0DdY7e00fdlYUg619204+GIQslLU8XZwDHr4+q6xluMTwzTRdArT1hOJIoSwQMAnYxgRkCR5TTlSZ6QLcMZaKZvyzWh3YXaRLCY342nHVZdJ6CtTDcfgV7z17h8hyQoDfTMGnUEf6tYHlyXlveDl7On9u8/GPW2tJzzBwrEYGY/Cncv4IGRBc319fcPxFsRL6wdGWmqUC0c+9z5lVEb9FN/9ufA0AZlrCH8lbL3X6ieKz8I4KE/nnqmDlrN5HQaf/IXjOpmFgKZMs1KnC3rHNF19+ND+Q+EEDHpsqyuoxCG2QCRleFYJ0aVJ/YDVQd0IeSmKzmIZnAIRdZVebApQf7Ggh2y4WT84COPorpqaqwsHaSZ5KmEwz5Z4FMrzueJKAhEJUaG35brAgjDk0WVHcQbFQ6CWS94KrbUYtMb3bv356BePP773bTgyGkJMaD2QkNKpG/E3RaGEhWp7t9ifW8OYV5ejf3V+6HRaeG4Bk/20jIeik8hclztk5Uarh28+PHT1alfL8eODyglIHxqGB5STFd5o8X76azReUS2UqOQLnoS/RfISx4wPpbu5DSysFGNiS4A8hhnrefPdhWQWHkJoLZYQgjCatSjwO1B1kFBrgBF19qT0KWCvj0KxRaWwMBErcjiZX716kbYJrs82du3tzlUW7GK5kAy8oviKFMp+bkw5+GJs/KEHH7h/0XB3z8AEarUy3Ng4MeN12mibStsepNQnQQkiTYoiuuAbgYVnFxSmPVOgBtH/8UxaUf4vvFyL677leNedqPeogvVAbQ7V7kHFDfurDkA7VZNZh0TK8odCOSO5GN2tcJGTqa56n34Xbp8NEinNgmML4OVULOHmxTOTCikDLZZHgMnBLtS/7urg2MhEff0IdPPKa1NeJ27rO8ve7JqjICUyA95zUR75d5iYL3+F/4rdTdt81iaOyOmJSqR+CieZNLxBawBh4SAMDh2aR+G3vlt9OAQyVEuI+8T9UkUeE4tJVchhgFDomBxb1U2/s5Of1pstjmVX7PXhgnzpJmYc7hHoM6CjmCRjaXIav6EX5eL7hV6ahQQt4GbHC9x3cs8QAiLs5TSBgFuUIS8WRYe/InTLZ2GbiyLJx9qCpX5mrmJT6JTT6Gg9/Gb1AZMh5GDV7xBHJdxa4LIkirVw4CrOi0ksiHZkSdc8r5xfN8l/dX7sclor+PGxGM2NzSwC30w+gHhpQ0N9o81rHX9jn9X71CFE+Qgthjvb2p4KyWjlEmGJIqqCfFO0wD35h2+UocehHO/hnaJX0nAa7w5M0699/dgf3n7zj3urDobqLYaZd+BYCEnWk5R5HWZRFLY0JR0SwY0coaOs5j93tdFvZusTrKa21iPO+bCU/0l7rjB4JSZGv5wcGpqYGO7tGhyBXmuo3L2njhMs9TOx0BKxAjeuzk9zZKEeq0TuPdoz+RebSr49jybd58JqOx1WWus/3zhcXV1VdXjvO/AT3lOFAJ0JBdGF1M0GOFGFWDJXwVu3ket8nj4w9AcW2uLXSR58LQRh8sCtkcGh0aH+/v6RsbEx6LUUqFFOsMUMpc9s3kOhC0QBcxsDZ0oVlCsihM8UyqFiKQQlaNUt0FbYnnfwLBwvASX5Yup6N69zyCunfKDehL4WfveM1QyItyBW1ccOoMaIRp0tkQXKqQvjGVhCRjZaPsRmKKT2q8Sfp5kynAMs1HzT/zoL1CQxDDwyoITEFHmtwbH6rmnyanVkl0yVKmjKOuXogwzPk4t29cQYRdQl5Wohj/eKODqyljzEmQ6zg/WUFPBWrEwQEPTLIVCx/7OPudygxXp0xvbNKpMaqnPFk1VVr4PqqncBYQI6I3mcx250LNZyNJryRELH/Vj9Kl0uyz9YTW0f7/COeDwEUbofDiMfD/GqH1QObydc2JDSN21yWiIQJjLhIMFMQvl05xXSLpCyg8UuLMDYm9lsZyWQ5/ev4Lk+KGR21n2jEfjS3uqKg1VV+2sJaISo0AhEeu2HgmQzp0Dm2gKLnjjMsdMAbasj95NFG4EQC4Z7uwf6B3qbT/3G/WT1UyagnTa4zj3iGRZULlachLsdAH8b7Dh8VgKGtBtn59J9O6uUQ8kXgqkgoFGp3HO1e/fur7KBpbGYEa4+DJrtIr0/87lHsh+wOudc74S+hBzricdDI8PCHh297REQz/ZNvQcMVqq28ZOY0DeUZT5doAC+xVWfZfv1a5oBBmfGZ+yjvMdohU7d4ja6EBV7q6oOvF1VTRAaVRBSrFqpHwpCio9OknOA1dR+hSbz4CFYHuXcnjC7X7LpdiiYNZDdbl0SXZSN1k6xmIy8Yt9ryudcjsKKZeSL3d6CvskEVLcpzeKJn1Rz5eUVbx56txY1bUH3yn/tDIN+JfncYLkH0z4EX+aaZDDOutuVzmo1AeMM+t9NdmYkYdgmBh6HJRaKAL3MARbGTCjweGvoc0BtBcCqsrrUm/jtkxV/slYAtapPi4ppQBjHDwexya987TMwB1gfujr/+ZS4ZKeRzbrv1qG26s0q6LZA6FE3EGthDF2cx4DWuJxVuilPTlIrf8k/rxuU+RSHG+35JrOK0M2ir7O4wi3ygBmkUuo9Jg18WDyXwkIrbKPfZmAOsJrmLJdEwnaolsWDi0LvoX5Oq7ZWElM0fVIURbloLTGOMRPTvL2X97yhUzBmfL6ApuQ+yIg6vVrhaDLl3nhZE2xXNYKgHwrdhHbePgCw3DLxVMGXUUpYMKlt/NFZ3RcckjfYNAvMszqvPSfIex5dLFsXS3qv5ZwMscfrPsBix7KTuVHAWxORAhmtatUTAKm0+zZGlhlHgaGz0wy+aRn9Ctk1Lyp9ufc5wGq6QNl6xyEsjP2LhOz4ZZkOWh9nK+Zzb+ALx0Dy7sO7bK6jiaxttEGUkcSOYyH1in9ZEEbFgA4sHMMSCny2sdHWzYYarGTWQutx36x2zd6ew7Z9DntLdkI8TrdGN+uIj80+5gTrrDfVwmNz00q2R0dvF+YnxNruDSs32hssjdXGD9VWncbqa50KgbYl2ZCDZqDwUraES1k55g0Wi7k5We6nVxkwz1TaVZgwuQ81jl0cCsn5DWyLTBAVHR0hKkryKsZZQ9fcKDCw0BYp7i6ejRdFA/ErRYUCMdheYN8fmUlO2bm5LGLWwSIirMFeGzC5DkPX9JMMKdlSkB0b7xzhPH0Wjv3U98jpkJk6R7stIsjtZJ6zKZpiOWqkmPmyGIQX81KEQrCbm+NxT3yHOnOD1XThQ7cib3a8MDQUpKdLkwoLgbpSsIJEC2ejWloTNeenclme2XtrL09RC/LjM1HpHXOTTGALd93AYv0UcjJ/SmWTKdcOMyFUt6VDekYQZP0azuZWlgN+4YaX0mXq2khxkjtaq075CnXmBsujFS7OECxJFBaLNNujdotfUUgUQhvDJndzV0+7xjzjcxSALHSZU0+JypCgHjPQGjl8NGBQwMLicgtEAbSrUVFdo9bqOhtSzQjARRlxjLddIueXhEdHhUcJxMnyqASqJf5q66U730faLatFrvZNS+MuzuVJJXLJYl7qM4S9rgbtwANDfodbDZ2mcgVihjZ1Sj0C/VDzyS2qGRjGEbjAwrE4Dg/lYObcqVU15XaEyRlkmWyNhcXZbLQTHFEsFcSxuBxJhmxxKldCCJ+iKtaJM1e82iIGDBbaotzJHsqkkUViNXcLp2jx4nQOo6gyiquxhVr4ZkSVLNMzpgitRk3M2n2H1o7ZnGjZRVGwJRYVyLBT7L0rcWxpnsB32xaqWGY9hpHfQJqn0RosszavT+YP2QnRGUK1MDE7PWZx6rNYSvhv5eWUfMYaht8NyucEC21m4RgQmcWCGKlYtH2nKIMritou3s6JEdgpMSaFd48INT2BtjuZdvgOdZ3Nc0DdCsCMkO6IC3JQEic2AVVk4kyGjHZSnkZUsza2Z3b6qhDr9NHg2SmLwfbV5Ew/syiKvalEtD3qSW6GcHuUODptcYZomUux3j/jmzcEABZKmNrBWpqry1uZzCuVyBVyuaiYE8dLiclzTCTGksX+5HmZrY6ZdMuN2w7dmvLfwY8KV3wmvhatdcBwG1SBdNeCNkgeprp220mxtNMULixaxyZnWApXrhduTiwSyYuFJXnLCjJiktRO9+hrbjVwsDovtNlVKy4v8heLC6ACbyhYvLggFf4rXLwl2r5yGo8rtl+Vy7Wab9R9E2w/YYvVT2tIdxGnLsNQzis5UK0C6lm7nRuDqU9TAvtwCTpNdlKkdHGyPCbm6fTFi5PTF8dI+TGxItcM2Ptn/AyFgYCFvJYdrPzo1A0C3oYNvGKZrFi+YYOcL0v5yTP2WVdWti1iUQc7DMFw4xNAaB1omax7Arlucl2AQBKL5XAD0ShSdFYHHw6aAZWz1xxchVA5/AGRStJRtnR3gYwn2LChSCDbkAF/F4pSZApHDLTmRV+598DB6nR4rdL8kO3RkeXR0eHh26PLI6O3l4dHbw97xnFfMCk5b2O0EYUQ8M31T2aMoKLuqMVxSd6TPr4kWiYRB9rdDt4G++0JMRmPfHr9xqfXbzswes7Oh7k/tY9QYfCs4RWU77b/g1dR6QDL1zz0fMByDojYz6NyWNzCpayCIharqHA1XpDB2iJ+2TmYoFoGeOq2zLLG+inUq1mr2UJc+8Tmw9QznpvH+RIC7NMEClVIULD9UzWfqMCPb1s/D1Ffc3yPPZNWwnAsGy6XsH7OY62VcnHWBu7StVLBlqUCO1hwKPzYv2IFAlZnm21Xd4xTuT4mjRuzOKUIw4pSF8cUFsasj+Q4K1LwODSDqrO7DcMneuiprqmB/vptRxbebPVIpfpGa25eZRO9U181U58esWcX6hxO3vQe+qyoXPs5snMrk2OS+RtjcjPYrA3QZ8G/GdufzbRzLLo9PuYL1r/aPiS9Fr4lKiVGWrw+Q7RdJIoQcaXy5JjUaMr0LmuzEJ6bPZsEvZWG3C/2009C9NfsaUHtFF1q684lRGV1Bp6VlbeufwJvUpBh2mnvs3pUlJLsrA9kLclYmS2UFAojxKKoKHlyekGMtNKW41rzkvLDORQrILCaLthUi8kTYSmaqCUCuVQKh96osIJNCmppPKMsV4wM0O7S9bM6nZa4fV0NedY1h56YrRafbePnLQbrbxyMhNxrQXf9GlBf+9QZIppJ/5nmqqUsfXZ3vOTJnaJiPkeaIeCL1TyG3D5fiDaAnEOxAgLrX22t5C7JrPXRQrE4f/F6xOAli2VikSh6PTW0Wo5JYLj7qCMlo//kWnjQjT74V9inTgVQz1h9t+Kel2inrM48tn6KtDzTjTpC7WR0OiuaEEmntDXF14mEUSLeCyxIgH4uW5wkKnlSY+M+MCq8MJdiBQZWk73+KDONyJPyGclCHleRwuBLk0GaxxL2TE44JXLWqaZv2Mbx6336GdeFzQbEIvyLJghtZWsTou+63VNabnzivBUoYUoAHkbZchdVy3M3CXMTBTyesGhZekG8vb3Dr1E2mX6n7fmC9a+OC5e2rkahWsbOFFGUKErwCrR5cX55hldtTWxeJQBPOJxGSN11cqpedUNfed01R2WYmv2W2qUNOmpxxQTqPdPXSdXVg2vOPcSI2R/Dn/JlS93Oj5kWXsDfLooSysWKJ8sLRALbQJm1o8OrOfCdgtVkrxLBMZReSEtLTMh/BpUb0tQh/VJWCQgHtwJE0DQELwLS02tH9FrXAKefsVp8NkWaU3Tw3R7h0yefop+zFBOfQXesGPfMhWbKwgEhl+XFFUrLCSDfTL6+Bm9pbZsbhsDA+ldn+1922dDiCCpBlIC/HUQKpHQ9NxjMFDW0AGeO2Xz79rUbn2rNN4wEoQ5yjoWELsiq8tjoPjAhjFPBZgpUtpSGhmSi1247n34C+QI+vszr/LBEeXntToU8Qk0oZPa88qoTH16ey7sHDhb08crlZIIZY0uKigWC4iIJVuZ1Ija0NlSCSidaROj0tWlIIMjLuH2bMpOgtszOWny3oKQXnSrYfYIbHL1BfrTqhoW6CTCZ3eIz6Ga+2HGJBXKBsDiDs8lOqP9z68WP2wIAIVCwmtpaHat52Mw4dlxcqfdWLA6NZ0JLvOXSLUQvrdcRYdB7zLoAg+q5WbPfPS3cRIvg9SRqx2Y+/SQUusfb1ymOMAhh5W2DdmGVMuPi4pgOJ/Lr1d1+pnTuACzo4y/u+E/677afgdRZc8HM2w3Us9Q914+Qe6jOGkDftLtifK1XWY9aDHMrmMagCg72NFwzWotjAUeum9EWPc4XiSmUP+MtnXNG1Sarjpxpn5M2zAuss21nWnAffWBIwfKedGb/mZxoyESnXPTzNjIQyBFvX6+zTAW75T4JQquamp1SmbU+A5xQk2rq6JSXTums125XwhE32Fx3fVZtcb5dE4x8e8ZTfhtXu2T11kv+01jzB+tff6Uuq6MTJi8q0YFWrERMAJXVaWG62ya0Y/30PxB/n74NPCXEYAmamp2dUZn0Wo1aHYLWD4SoK0N1e2zPWwzeyUMChjpoecks5Fu/uXHbWZETQRKwwrjAejIz8KzuOdJYdwDWvzpc3R5oZSMXiJMcoUVmrhBNFTjYJ6GbnoZhkC15YiRt0luPNDpjH1QyJEfh/1Bmp2YsJr0Plfs/7V3fT1rp1s5Lond404tqZzzOHKvJ9OixsLcfbHcnlQpURRTBMPRrbauCtopG7TfBRG1P7Xw38/0NJM0xXvSiJjj9epxEdGoOak6JCV6RaNI/4EToBhV/oJx3bWD/AOyIYjsXrgsLbLCbx7Wed631rnetf/vijtsatsHIX7ni1X0IF4vr5SfESiJ7+e74DftTg/UrXhFFfeLFIm+UMuiKLYnW8L1mNi3H1dgUMGhnfY9JwHTFl17/kIAQVCqMBStYRkzjePvW0OaHjQ1nPtqbCjOc3oXyDsMwqytxG8dRPC+W0ZMaYVZgsa7psaolb4TybVNhd9L5+vPQ4wIkvSwsCtnaSD7ZmlrfQscnIH4nPRNwTgV8H7bxarHpW49u+f/GkWOEXYRbHibp4H4n+ekioztlsyc1wuzAinkW3cfVIBHfPWcQ00g1Tz4iEgM2awgbJq7dI0ENxGYiDvr35YON55GNkyYDhbIb2Mxbc/oYHG6yani0ucslyZjA0Q6+Czt3NpGsr9TbyEznHZICMeEJjTBLsGKemZX0shpWr25jQ5hsJKAtJJ8SIeH4dzj4d065/u/jLrO1hSY2Lx84UfAosOkPRiInzrVjhYwe5e3uXsYeaDjow78aU+JH3hGNHOVhFavQ8m1qKJsUhQw9N449UiZ7NnMyr+EUYGFDnG3PULIl77mE4iOrYZen4Zvk60qq9wVUxgaSnIK/oy9c+HF/1+cEvfD71zb9O2vHOw1C2ckL5q8fITSBSWnD518PIMbvO+J2cMLRfHC0WlTfCG6M7U+GTHZ1ZvXCXsPMwsm/fnZgxWkr7b8lusGptLP3Q9qkYb4imJZbSzDrBvgAd2snz4cNM98PTzaCzyOBkN+5D9Owj08KMuH96A7a8wdxOM6g6BS253U09eEjczCVzJMxB6y5F/VSIiUiEh3NJgZ6brLqJbr3Gtp7csLKHizsP4jraiQUKZF3gz+liy/W9P0KUa05HOyCyZiHiYYeDNqHfeqPkDvd+7ADwZB/ShrezN/PY6sTGBFm2Gh3j3zRwPom5qLNCNpbD+Qf4gDzp/Vd6d8/+LlgYPcoCjN8W60/pIxDVRU5EuVvxia10mwWNmqvsWRDWKcAC5O855kALaWunuiGQ1nJ1BaUtlUKzrti5bK1xr8OR11bKOLDlMN8dMKz0DoOWACMQx9cm3JOvUCBqb3A1ARChR99keCHCMpfxx8+mkCTG74tVBDGH3DuoQi3Q3nI1v5WNl5NW/pIg1GiNcTbc4Vb63scgiPxspcnDHNODdbbhTkhySt7KluL2IRk4k861I2YQnGdK3m18SmkM4+i3Oq3vYm/NOOP5wvWpR/XIdqWOmHq+Np6GK6Hd9c3IOMVRNINbGB+J3ahMKBTgO+Wv2DTzy2ykeAhi1p/HZEsvLvLMRSpRdoqsm4QJfwRO19KKnvmOVGu4QxgQf5h9gFP8oQNCoIGko0Y2br4UEoHd5pQ6Qth+jWvXdLIVjjwgfUkpvyTfpbBkA/+WYM0HlS0Bzc2YNpvGGHHE11aP5JCZB75EAnvTX3c3k1slTG7h3GoHFp+MBYp0SeHnDypHeuXt3UX6XuhBrOwoY3DCrzRbAjrVGAByXvv8Z68WW1ELcnuGDQBLVOM5akRt7LaBuehC/cFCeWCQx+bssH65fexr/j9GIEDAEuKHYKDsHNjC+Xt4DcwoH9sYR+z4Yvuc2FgOHAYZSne+N09flFpszkc3NBxQjdR2zBpJ9tq64tCPXy6UtH1OlusTgNWzDPvWlXwpabVnSZjoiEgTfQBY9szpFDJao0hbjR/TWb8GOlOGG2DfrHGhdA6JNADrGYdIiYannSuhwN70k326uY6hpmBZTEpV6JHAVZTR3prBcNZHzZNICt3kAKvzgamF18mbS/q25KvlinaZ91ZkftpwcIk75oWOBBk3ZWScrasSsIOih4UjCyjef+GpLQsXNuBI3YMTkK/DnxToZAftCa4UcCBBWYYQYxzI7iHDtn8eti/LYyDttYO8/fZNH5FX4cwaqabWysqa3nVVpagRvjjkTpBn5A74DRki9XpwAK0hA4Eqa4waSXUgx4HHN01ChrxkmXf8R3BaAzXAJzjku4F8//Ga8iElNmZCgQON9kwe20D/yyIInQIFO7/sM8cfjgCFAv4Biqh/WB+XmK6Qm+tmWdImMdee735kooHi7BL1fEEOH9bNYpV10JWC+EZwIotzC8Ko0RS1YpMif6QBhXPHoS1VdzugyRtzWySa+sgmB+4IvCpttmJ9ACEz7e/dxRBoampbWyp/ryCYGC3UODjhzHUebvP4eFk66ObAq2iCY0Oap71SNC5gVL/rCOGxX1DISLMHqvTgoWjxAUhWlTpd2xB8QtHA98JiSztLRJ1nIjD1ZkoaN/GhnR5L0MsfRCF9PFOfpy7RRnnUOQAfygS30Ub6beVDgkMEAdXY43DbDmwsOUT5ags12iEnp9s2p2dg3VGsH5d+M0jqGMGE7v1qPGRmucorFZQHm+qFe4Iszc/JNE2jySUJHoYzNtPneaaTHqJJfS/AfzuwHb8yqShVyUK+Gh5XQuzpR0iJeYGxibYecLYOSq0ggEOcLp+4TRf+rRgxZYXFkVoAV8MCabHkWX25yZM6CUZDhTRJKF6lDwF8NNa3iHGILJ1fNVpqGDnIArJ5d1LiRccfTaKEKksfbW3Egq7WmzkdQ3SCgOublRpFTSPhBkCp9GrM4AVe+uZX3Ael5Sn5DYHar7bLBoVIUSt1Fyt6hkwJfRnK4LByD+MBvZ3IzvbBZAkDUEGfieyux+AK5i2tpNgVrb2qiVEyqYl3WGojB/9CbXYbklvC85gVutG1PzTGssr1+LC6b7y6cGC4/mY5TOd3qTNHU3FRi1BYXK6xt3nDYk4TUJVkzc19pavuc62BZG1QDQaDAaxprGZ+MNgNBpYwzrH2eTYoL5eRQ1lGH94X9tR29MS7zrcOlEvKFi5q9Pwz+5YgK+ydEZzAFZsGTwISypaFKav+koUwiEZNFzjDEJZN/j44Q8pcRBJkLXWR/2DFUIbZLBahUI/p6RsKo2GPlvnk5TRrDxsw09oklTDqX7hwUL2PfxSeOfO6qn16mxgYd1adE8rxWiVWyXWFmS6PfC8qVoLYSJ3p3T9SEWGLBxNmav/p9baoGs2GMcyZQHDFa0DTb1alYQ0k2mjWa1iSlTKVX1Qultsq5ZkEEX7quv96fjqzGBhf2vRtfpEuFFN17Z+FULNtW3/3TBmbGaEs94kVY3sfPHyDGN7aaqaqCYlnTZtT0Njn13XpNfrm+x9vY/ruzV1tcpqgiCfpJueRNmZVvVEETf6MOSOe0pJ6jJcZnnwj1P5VzkCC5KB3nZhWp6+2Vf0VTUFmQbofzgoKI+i8AsjDlRhTz3lx31WqSRJ0iyXy81mGBkkHyLMJKn8RJOxumKUViOmJKAQWHddrkoZx2bpen0mrM4MVszz3jXbJUKLULfqQXeGJSZR5xclUJiuSlv53KQ+YRXCMZhyjyh1MUpHi+qoQEzIrh9UiS7Ixleyj51zC1ZsacG1Mi77UXBXZK2Wvee6IlH/pSE7g17UKavseLmKM80N5bcn3Tfm5AlJ8G1mKSssDPrhlN9i7pFiSzSIsmo1MufyzJn0KhdgYbTcy2IXgmYPylTZGGErcejjhgzDEvk1jvZpjaaDJNKLl44TJV48H9rsRu5oEmULQc/kZiqFBeWtaKShWjj8SaGc9vyWbf7qHMDCaP3mnqZT6pGoPjs0IOJdaXMPzAcjJW3YU03knZV/cTwdsF+zics+jxd1vX1gBH3Vw206kJqJv4Ar2n9X7E/YxgydhPDPZ3kALsMZscoJWOBCuLxdYm/+iQa2KYr5iBa6R5kkbVXWMYSMN+KGQ1J6xDAlSdWiq1O8Tbk4omk2QojUW8W9Ut2N6tRXsKswUCp4Z6nKaBfVZtXIRl+fxWVISk7AgkXRteIU+6fkcI8RjXUkb5qyYnr/2dALbtBkd9ILamvEYCWn0NPlj6x3q/nW2fQNu00U1dy7Xe6bnQAABzZJREFUqnoqaupE3mbU163Qz7XlpgCtcrWI8xWWV8vuHGCVK7Bg08c9XSre2ifKm6SNXMVWE4OuPGJTXk/5w1Fkf/EEwyQ2ZYlGVDzY0vw42ZSdsiKDOA9Fm3FoXsG38CcbmFvfxGfZtdYK/BHRpyxdXtfc2ZbBhOQKrNjS+0X37Kg4VFTKHzk644TEzuMY+JMOoRItP9yEvvd1Pxc/UmwzjacD+o4EGHI7EqUPJHBsAXoPc0pkvlaoutX09Clsxjk65Rm8XWyCz8C7OitdsZIzsGAfw738SinmebI8oRLQFbKwu6oXI1YlyGLeYhoMbHN9/J5htol3d1USHpp2IDQonmdIWQsZ1MuBPdQXap002lU2gNnUrbGm999un/bkRq1iOQULm+K825uiXPG7V92XOGAYsbxHNJIYtkBtfVjZwGyIRsbAoEo+PKLYruX1ogMvNAzv5qepEjpk6JYQ1JCGTY5V9qZEhHdk47M5WAWTkkuwYkvA868UaUVJ3+pMsMD3yYc14sGChO5FuYZBRbcoCWmV6rBT0Sq8GDYxImwBXhzKGMu4TUF9IbsJVlbVAlHnwxSPTYbVyn1GR1QoOQULXK45l3c8Lcl1Q6PH1N5zfdjGiGhouMQx1Inp+TbMmjHedSCmn+ezUuMA9MgTjwOF9tyXuGjJ3DzxEDiRslc0Wclq8XEKBWarmcVcmSBIjsGKvcXKtTzdLpOUiW6cJDoetY70kRCe8CfJ6JtXBuR0CQyTbdM/t96sRIIZAKQGdRODMLVRuL0NY4D4DSOyP3TzOtasu91qIoXca2Rdq4tz7z2/e9QrC8k1WKBc867XzjRbLDWXaptr1Vizmrh9YUrN2OXQmsVBdGNfExukYDgcoSvsbOtmUsbywujceFcZ9j0tSNcEejacGjJZ6JcreBHMoVrFzgOs2K+ehbl33nFFaoUgTZKUqrUQVTxMmhr5GNskiUm/SFtpoNow1Y9ws9vo8q/7/yTHXITG+O63tFJiHuCJjbKOhQZ1qvRg3KJ4Npsj30oo5wAWa4szntVRS3pBJS1RN1WYNImvRzRLOynqVhEqHKvooIhm4VJJahh9g64fputwXQ2Hu/vZHkEJsOgbhmY1lV7wblGMe2dybIGsnAtYsC4uujzTo7I0uOjhoXJ7c/xhNeUYuXE33mFRK4eiBIFXYO5nfjKVGGAYxGRySSBvI1uVFi+rCdW89zBDJzqFbHx18fSbEp+ScwKL9egx03fJ0g9H0fGcDKk1GFGxbZg26zEvDUkomAZ2jetgWDtmKJd8O1SleY4pLZF6p+oKDaWPkamDs9XU3/2jwjK6uuyaz6G/IJBzAyv2/x7M9CsYrowNKfEXVWkb9SWmgfvYuR+UKKnrMOyL4/ehBvSYLTxjJ7L1xt16SIkVTbSqM0Q1cbEoWKhOdB7uFHJ+YGHqwl6Xe3l61JL5WEYNaa6mHmrvU52DNvK+xobdzeJbiSwDTRiKO+BxWVUPZHrsGvbl0r5+fc9xR0xqMFetekCrzgmrcwULmP79nGt59VmN7E7mVro0W0Zyl1LeGqyEYqT6hMGR3XiFVN3FutRkmhj72mRqiQ9CJn8gjjkv8V+y751ej2sh50ugQM4XrFhsGdyuxdmXXbJPHChj51+rrFq74atB1sZIe2WFyaHDHnl5vVbd+bBcQv94/MfhGJyl69XrN+fFVUk5b7Cw27X0fsGNyWtcITv+SBnsHFKknHqgYb0m2mZ9cO8Gmz3GzpmSzrRnyEmNQkY/W112Y2fhHLUK5PzBirF+15zL433VpciwOKZAllj3qLTh9seIRaYcnZ59MzO34Pn9xgxnlM8CFnA99iTeLXtfjSqOWx2zlzKsU4rxV7PLM3P/8iydF6sL5DOBFWPJft7lArwkFssxfJ+N3JHJ2senZ5dd7nNc/8Ty+cCKsfkuwGt2+hk2yLTym2yAssgUXc7p1x733Hyuo+VPyGcFC8zRs7Dods+seF+xgCmyQ6ysDNM5ZqmuZ9PeZbdrbhHr1OdRKlY+M1ggGC9QsDcr3mlnV7sSI3YiyGowTBYL/WD05bR35Y1rZn5xYemz6VRcvgBYsbiCLcxg1VjGiL0cH21XyGQsaDVpsNXU3AGQZNjuRp+9nJ5dwRrFqtTnYPQU+TJggSxhh2Jxfs7lcr9Zfu1dnX7pHB/tav9eCdBworj6fTsGyflqetW7srwIOM0vfF7bE8iXA4uVtx4PhmzOPTMz4/rln56V17OzXu8qJ17vP16/XvH88x1+gxsMz/MlFIqTLwwWyK9Lb5eWPIsLoGdzeHlzgfzyC/uP+93c3NwivobNDr/tC9/pHwCspLzF1rXkAeSweNif2JfFL77N2cbfGeUPBNYfXy7AykIuwMpCLsDKQi7AykIuwMpCLsDKQi7AykIuwMpCLsDKQi7AykIuwMpCLsDKQi7AykIuwMpCLsDKQi7AykIuwMpCLsDKQv4D+dayzr5ktewAAAAASUVORK5CYII=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Q3QTRDQiIvPg0KCQk8dWljb2xvciBuYW1lPSJnbG93IiB2YWx1ZT0iMHgzNUQzMzQiLz4NCgkJPHVpY29sb3IgbmFtZT0idGV4dCIgdmFsdWU9IjB4RkZGRkZGIi8+DQoJCTx1aWNvbG9yIG5hbWU9ImxpZ2h0IiB2YWx1ZT0iMHgxRjY2OEYiLz4NCgkJPHVpY29sb3IgbmFtZT0ic2hhZG93IiB2YWx1ZT0iMHgwMDAwMDAiLz4NCgkJPHVpY29sb3IgbmFtZT0iYmFja2dyb3VuZCIgdmFsdWU9IjB4NDY5QUE5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mplate dj 2010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0&quot;/&gt;&lt;property id=&quot;20181&quot; value=&quot;0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G:\laptop nebeng\gambar\&quot;/&gt;&lt;property id=&quot;20224&quot; value=&quot;D:\template ppt\template darmajaya\flash template&quot;/&gt;&lt;property id=&quot;20250&quot; value=&quot;0&quot;/&gt;&lt;property id=&quot;20251&quot; value=&quot;0&quot;/&gt;&lt;property id=&quot;20259&quot; value=&quot;1&quot;/&gt;&lt;object type=&quot;2&quot; unique_id=&quot;11561&quot;&gt;&lt;object type=&quot;3&quot; unique_id=&quot;11562&quot;&gt;&lt;property id=&quot;20148&quot; value=&quot;5&quot;/&gt;&lt;property id=&quot;20300&quot; value=&quot;Slide 1 - &amp;quot;Sub title …………….&amp;quot;&quot;/&gt;&lt;property id=&quot;20307&quot; value=&quot;256&quot;/&gt;&lt;property id=&quot;20309&quot; value=&quot;-1&quot;/&gt;&lt;/object&gt;&lt;object type=&quot;3&quot; unique_id=&quot;11563&quot;&gt;&lt;property id=&quot;20148&quot; value=&quot;5&quot;/&gt;&lt;property id=&quot;20300&quot; value=&quot;Slide 2 - &amp;quot;Introducing Template dj 2010&amp;quot;&quot;/&gt;&lt;property id=&quot;20307&quot; value=&quot;258&quot;/&gt;&lt;property id=&quot;20309&quot; value=&quot;-1&quot;/&gt;&lt;/object&gt;&lt;object type=&quot;3&quot; unique_id=&quot;11564&quot;&gt;&lt;property id=&quot;20148&quot; value=&quot;5&quot;/&gt;&lt;property id=&quot;20300&quot; value=&quot;Slide 3&quot;/&gt;&lt;property id=&quot;20307&quot; value=&quot;259&quot;/&gt;&lt;property id=&quot;20309&quot; value=&quot;-1&quot;/&gt;&lt;/object&gt;&lt;object type=&quot;3&quot; unique_id=&quot;11565&quot;&gt;&lt;property id=&quot;20148&quot; value=&quot;5&quot;/&gt;&lt;property id=&quot;20300&quot; value=&quot;Slide 4&quot;/&gt;&lt;property id=&quot;20307&quot; value=&quot;260&quot;/&gt;&lt;property id=&quot;20309&quot; value=&quot;-1&quot;/&gt;&lt;/object&gt;&lt;object type=&quot;3&quot; unique_id=&quot;11566&quot;&gt;&lt;property id=&quot;20148&quot; value=&quot;5&quot;/&gt;&lt;property id=&quot;20300&quot; value=&quot;Slide 5&quot;/&gt;&lt;property id=&quot;20307&quot; value=&quot;261&quot;/&gt;&lt;property id=&quot;20309&quot; value=&quot;-1&quot;/&gt;&lt;/object&gt;&lt;object type=&quot;3&quot; unique_id=&quot;11567&quot;&gt;&lt;property id=&quot;20148&quot; value=&quot;5&quot;/&gt;&lt;property id=&quot;20300&quot; value=&quot;Slide 6 - &amp;quot;Quick Styles&amp;quot;&quot;/&gt;&lt;property id=&quot;20307&quot; value=&quot;262&quot;/&gt;&lt;property id=&quot;20309&quot; value=&quot;-1&quot;/&gt;&lt;/object&gt;&lt;object type=&quot;3&quot; unique_id=&quot;11568&quot;&gt;&lt;property id=&quot;20148&quot; value=&quot;5&quot;/&gt;&lt;property id=&quot;20300&quot; value=&quot;Slide 7 - &amp;quot;PowerPoint 2007&amp;quot;&quot;/&gt;&lt;property id=&quot;20307&quot; value=&quot;263&quot;/&gt;&lt;property id=&quot;20309&quot; value=&quot;-1&quot;/&gt;&lt;/object&gt;&lt;object type=&quot;3&quot; unique_id=&quot;11569&quot;&gt;&lt;property id=&quot;20148&quot; value=&quot;5&quot;/&gt;&lt;property id=&quot;20300&quot; value=&quot;Slide 8 - &amp;quot;Text, graphics and pictures&amp;quot;&quot;/&gt;&lt;property id=&quot;20307&quot; value=&quot;264&quot;/&gt;&lt;property id=&quot;20309&quot; value=&quot;-1&quot;/&gt;&lt;/object&gt;&lt;object type=&quot;3&quot; unique_id=&quot;11570&quot;&gt;&lt;property id=&quot;20148&quot; value=&quot;5&quot;/&gt;&lt;property id=&quot;20300&quot; value=&quot;Slide 9 - &amp;quot;Superior Text&amp;quot;&quot;/&gt;&lt;property id=&quot;20307&quot; value=&quot;265&quot;/&gt;&lt;property id=&quot;20309&quot; value=&quot;-1&quot;/&gt;&lt;/object&gt;&lt;object type=&quot;3&quot; unique_id=&quot;11571&quot;&gt;&lt;property id=&quot;20148&quot; value=&quot;5&quot;/&gt;&lt;property id=&quot;20300&quot; value=&quot;Slide 10 - &amp;quot;The Power of OfficeArt Graphics&amp;quot;&quot;/&gt;&lt;property id=&quot;20307&quot; value=&quot;266&quot;/&gt;&lt;property id=&quot;20309&quot; value=&quot;-1&quot;/&gt;&lt;/object&gt;&lt;object type=&quot;3&quot; unique_id=&quot;11572&quot;&gt;&lt;property id=&quot;20148&quot; value=&quot;5&quot;/&gt;&lt;property id=&quot;20300&quot; value=&quot;Slide 11 - &amp;quot;Picture This…&amp;quot;&quot;/&gt;&lt;property id=&quot;20307&quot; value=&quot;267&quot;/&gt;&lt;property id=&quot;20309&quot; value=&quot;-1&quot;/&gt;&lt;/object&gt;&lt;object type=&quot;3&quot; unique_id=&quot;11573&quot;&gt;&lt;property id=&quot;20148&quot; value=&quot;5&quot;/&gt;&lt;property id=&quot;20300&quot; value=&quot;Slide 12 - &amp;quot;Picture This…&amp;quot;&quot;/&gt;&lt;property id=&quot;20307&quot; value=&quot;268&quot;/&gt;&lt;property id=&quot;20309&quot; value=&quot;-1&quot;/&gt;&lt;/object&gt;&lt;object type=&quot;3&quot; unique_id=&quot;11574&quot;&gt;&lt;property id=&quot;20148&quot; value=&quot;5&quot;/&gt;&lt;property id=&quot;20300&quot; value=&quot;Slide 13 - &amp;quot;Smart art&amp;quot;&quot;/&gt;&lt;property id=&quot;20307&quot; value=&quot;270&quot;/&gt;&lt;property id=&quot;20309&quot; value=&quot;-1&quot;/&gt;&lt;/object&gt;&lt;object type=&quot;3&quot; unique_id=&quot;11575&quot;&gt;&lt;property id=&quot;20148&quot; value=&quot;5&quot;/&gt;&lt;property id=&quot;20300&quot; value=&quot;Slide 14 - &amp;quot;Visualize It!&amp;quot;&quot;/&gt;&lt;property id=&quot;20307&quot; value=&quot;271&quot;/&gt;&lt;property id=&quot;20309&quot; value=&quot;-1&quot;/&gt;&lt;/object&gt;&lt;object type=&quot;3&quot; unique_id=&quot;11576&quot;&gt;&lt;property id=&quot;20148&quot; value=&quot;5&quot;/&gt;&lt;property id=&quot;20300&quot; value=&quot;Slide 15&quot;/&gt;&lt;property id=&quot;20307&quot; value=&quot;272&quot;/&gt;&lt;property id=&quot;20309&quot; value=&quot;-1&quot;/&gt;&lt;/object&gt;&lt;object type=&quot;3&quot; unique_id=&quot;11577&quot;&gt;&lt;property id=&quot;20148&quot; value=&quot;5&quot;/&gt;&lt;property id=&quot;20300&quot; value=&quot;Slide 16&quot;/&gt;&lt;property id=&quot;20307&quot; value=&quot;273&quot;/&gt;&lt;property id=&quot;20309&quot; value=&quot;-1&quot;/&gt;&lt;/object&gt;&lt;object type=&quot;3&quot; unique_id=&quot;11578&quot;&gt;&lt;property id=&quot;20148&quot; value=&quot;5&quot;/&gt;&lt;property id=&quot;20300&quot; value=&quot;Slide 17 - &amp;quot;end&amp;quot;&quot;/&gt;&lt;property id=&quot;20307&quot; value=&quot;275&quot;/&gt;&lt;property id=&quot;20309&quot; value=&quot;-1&quot;/&gt;&lt;/object&gt;&lt;/object&gt;&lt;object type=&quot;8&quot; unique_id=&quot;11597&quot;&gt;&lt;/object&gt;&lt;object type=&quot;4&quot; unique_id=&quot;11598&quot;&gt;&lt;object type=&quot;5&quot; unique_id=&quot;11599&quot;&gt;&lt;property id=&quot;20149&quot; value=&quot;Supadi,S.Kom&quot;/&gt;&lt;property id=&quot;20150&quot; value=&quot;Dosen Teknik Informatika&quot;/&gt;&lt;property id=&quot;20151&quot; value=&quot;foto.jpg&quot;/&gt;&lt;property id=&quot;20153&quot; value=&quot;sup4di@gmail.com&quot;/&gt;&lt;property id=&quot;20155&quot; value=&quot;Salah satu dosen teknik informatika ............................&amp;#x0D;&amp;#x0A;&quot;/&gt;&lt;property id=&quot;20159&quot; value=&quot;logo ibi small.png&quot;/&gt;&lt;/object&gt;&lt;/object&gt;&lt;object type=&quot;10&quot; unique_id=&quot;11663&quot;&gt;&lt;object type=&quot;11&quot; unique_id=&quot;11664&quot;&gt;&lt;property id=&quot;20180&quot; value=&quot;0&quot;/&gt;&lt;property id=&quot;20181&quot; value=&quot;0&quot;/&gt;&lt;property id=&quot;20182&quot; value=&quot;0&quot;/&gt;&lt;property id=&quot;20183&quot; value=&quot;1&quot;/&gt;&lt;/object&gt;&lt;object type=&quot;12&quot; unique_id=&quot;11665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2601</TotalTime>
  <Words>874</Words>
  <Application>Microsoft Office PowerPoint</Application>
  <PresentationFormat>On-screen Show (4:3)</PresentationFormat>
  <Paragraphs>172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DM Sans</vt:lpstr>
      <vt:lpstr>Office 2013 - 2022 Theme</vt:lpstr>
      <vt:lpstr>Algoritma dan Struktur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 ?</vt:lpstr>
    </vt:vector>
  </TitlesOfParts>
  <Company>IBI Darmajaya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title …………….</dc:title>
  <dc:creator>CTC</dc:creator>
  <cp:lastModifiedBy>Muhammad Abdul Haq</cp:lastModifiedBy>
  <cp:revision>439</cp:revision>
  <cp:lastPrinted>2015-09-17T08:41:14Z</cp:lastPrinted>
  <dcterms:created xsi:type="dcterms:W3CDTF">2010-04-18T12:06:30Z</dcterms:created>
  <dcterms:modified xsi:type="dcterms:W3CDTF">2025-03-04T01:49:47Z</dcterms:modified>
</cp:coreProperties>
</file>