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 d="2"/>
          <a:sy n="1" d="2"/>
        </p:scale>
        <p:origin x="-852"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IN" sz="2000" b="1">
                <a:solidFill>
                  <a:schemeClr val="accent1">
                    <a:lumMod val="75000"/>
                  </a:schemeClr>
                </a:solidFill>
                <a:latin typeface="Arial"/>
                <a:cs typeface="Arial"/>
              </a:rPr>
              <a:t>T.Al muhadeer</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Nellai</a:t>
            </a:r>
            <a:r>
              <a:rPr lang="en-US" sz="2000" b="1" dirty="0">
                <a:solidFill>
                  <a:schemeClr val="accent1">
                    <a:lumMod val="75000"/>
                  </a:schemeClr>
                </a:solidFill>
                <a:latin typeface="Arial"/>
                <a:cs typeface="Arial"/>
              </a:rPr>
              <a:t> College Of Engineering</a:t>
            </a:r>
          </a:p>
          <a:p>
            <a:pPr marL="457200" indent="-457200">
              <a:buAutoNum type="arabicPeriod"/>
            </a:pPr>
            <a:r>
              <a:rPr lang="en-US" sz="2000" b="1" dirty="0">
                <a:solidFill>
                  <a:schemeClr val="accent1">
                    <a:lumMod val="75000"/>
                  </a:schemeClr>
                </a:solidFill>
                <a:latin typeface="Arial"/>
                <a:cs typeface="Arial"/>
              </a:rPr>
              <a:t>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4803" y="1218582"/>
            <a:ext cx="11029615" cy="4673324"/>
          </a:xfrm>
        </p:spPr>
        <p:txBody>
          <a:bodyPr>
            <a:normAutofit lnSpcReduction="10000"/>
          </a:bodyPr>
          <a:lstStyle/>
          <a:p>
            <a:pPr marL="0" indent="0" algn="just">
              <a:buNone/>
            </a:pPr>
            <a:r>
              <a:rPr lang="en-US" sz="3200" dirty="0">
                <a:solidFill>
                  <a:srgbClr val="0F0F0F"/>
                </a:solidFill>
                <a:ea typeface="+mn-lt"/>
                <a:cs typeface="+mn-lt"/>
              </a:rPr>
              <a:t> In today's digital age, where </a:t>
            </a:r>
            <a:r>
              <a:rPr lang="en-US" sz="3200" dirty="0" err="1">
                <a:solidFill>
                  <a:srgbClr val="0F0F0F"/>
                </a:solidFill>
                <a:ea typeface="+mn-lt"/>
                <a:cs typeface="+mn-lt"/>
              </a:rPr>
              <a:t>cybersecurity</a:t>
            </a:r>
            <a:r>
              <a:rPr lang="en-US" sz="3200" dirty="0">
                <a:solidFill>
                  <a:srgbClr val="0F0F0F"/>
                </a:solidFill>
                <a:ea typeface="+mn-lt"/>
                <a:cs typeface="+mn-lt"/>
              </a:rPr>
              <a:t> threats loom large, one of the significant concerns is the proliferation of </a:t>
            </a:r>
            <a:r>
              <a:rPr lang="en-US" sz="3200" dirty="0" err="1">
                <a:solidFill>
                  <a:srgbClr val="0F0F0F"/>
                </a:solidFill>
                <a:ea typeface="+mn-lt"/>
                <a:cs typeface="+mn-lt"/>
              </a:rPr>
              <a:t>keyloggers</a:t>
            </a:r>
            <a:r>
              <a:rPr lang="en-US" sz="3200" dirty="0">
                <a:solidFill>
                  <a:srgbClr val="0F0F0F"/>
                </a:solidFill>
                <a:ea typeface="+mn-lt"/>
                <a:cs typeface="+mn-lt"/>
              </a:rPr>
              <a:t>, stealthy software tools designed to monitor and record keystrokes on a user's computer without their knowledge. </a:t>
            </a:r>
            <a:r>
              <a:rPr lang="en-US" sz="3200" dirty="0" err="1">
                <a:solidFill>
                  <a:srgbClr val="0F0F0F"/>
                </a:solidFill>
                <a:ea typeface="+mn-lt"/>
                <a:cs typeface="+mn-lt"/>
              </a:rPr>
              <a:t>Keyloggers</a:t>
            </a:r>
            <a:r>
              <a:rPr lang="en-US" sz="3200" dirty="0">
                <a:solidFill>
                  <a:srgbClr val="0F0F0F"/>
                </a:solidFill>
                <a:ea typeface="+mn-lt"/>
                <a:cs typeface="+mn-lt"/>
              </a:rPr>
              <a:t> pose a severe threat to individuals and organizations as they can capture sensitive information such as passwords, credit card details, and other personal data, leading to identity theft, financial loss, and privacy </a:t>
            </a:r>
            <a:r>
              <a:rPr lang="en-US" sz="3200" dirty="0" err="1">
                <a:solidFill>
                  <a:srgbClr val="0F0F0F"/>
                </a:solidFill>
                <a:ea typeface="+mn-lt"/>
                <a:cs typeface="+mn-lt"/>
              </a:rPr>
              <a:t>breaches.project</a:t>
            </a:r>
            <a:r>
              <a:rPr lang="en-US" sz="3200" dirty="0">
                <a:solidFill>
                  <a:srgbClr val="0F0F0F"/>
                </a:solidFill>
                <a:ea typeface="+mn-lt"/>
                <a:cs typeface="+mn-lt"/>
              </a:rPr>
              <a:t> problem statement for </a:t>
            </a:r>
            <a:r>
              <a:rPr lang="en-US" sz="3200" dirty="0" err="1">
                <a:solidFill>
                  <a:srgbClr val="0F0F0F"/>
                </a:solidFill>
                <a:ea typeface="+mn-lt"/>
                <a:cs typeface="+mn-lt"/>
              </a:rPr>
              <a:t>keylogger</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TotalTime>
  <Words>740</Words>
  <Application>Microsoft Office PowerPoint</Application>
  <PresentationFormat>Widescreen</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24</cp:revision>
  <dcterms:created xsi:type="dcterms:W3CDTF">2021-05-26T16:50:10Z</dcterms:created>
  <dcterms:modified xsi:type="dcterms:W3CDTF">2024-04-03T05:26:40Z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