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4" r:id="rId4"/>
    <p:sldId id="315" r:id="rId5"/>
    <p:sldId id="316" r:id="rId6"/>
    <p:sldId id="318" r:id="rId7"/>
    <p:sldId id="317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9" autoAdjust="0"/>
  </p:normalViewPr>
  <p:slideViewPr>
    <p:cSldViewPr showGuides="1">
      <p:cViewPr varScale="1">
        <p:scale>
          <a:sx n="39" d="100"/>
          <a:sy n="39" d="100"/>
        </p:scale>
        <p:origin x="48" y="7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19-Feb-20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19-Feb-20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19-Feb-20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19-Feb-20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19-Feb-20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eetnaren/goodreads-best-book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Goodreads Book Recommendation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Muhammad adyan rohutomo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Student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952999" cy="4114801"/>
          </a:xfrm>
        </p:spPr>
        <p:txBody>
          <a:bodyPr/>
          <a:lstStyle/>
          <a:p>
            <a:r>
              <a:rPr lang="en-US" dirty="0" err="1"/>
              <a:t>BEc</a:t>
            </a:r>
            <a:r>
              <a:rPr lang="en-US" dirty="0"/>
              <a:t> from MH </a:t>
            </a:r>
            <a:r>
              <a:rPr lang="en-US" dirty="0" err="1"/>
              <a:t>Thamrin</a:t>
            </a:r>
            <a:r>
              <a:rPr lang="en-US" dirty="0"/>
              <a:t> University</a:t>
            </a:r>
          </a:p>
          <a:p>
            <a:r>
              <a:rPr lang="en-US" dirty="0"/>
              <a:t>Work Experience in Finance and Marketing</a:t>
            </a:r>
          </a:p>
          <a:p>
            <a:r>
              <a:rPr lang="en-US" dirty="0"/>
              <a:t>Had a book distribution business</a:t>
            </a:r>
          </a:p>
          <a:p>
            <a:r>
              <a:rPr lang="en-US" dirty="0"/>
              <a:t>Currently married and has a children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D34988B-DCB7-41A6-A3BD-5E2BB884306F}"/>
              </a:ext>
            </a:extLst>
          </p:cNvPr>
          <p:cNvSpPr txBox="1">
            <a:spLocks/>
          </p:cNvSpPr>
          <p:nvPr/>
        </p:nvSpPr>
        <p:spPr>
          <a:xfrm>
            <a:off x="6475412" y="1904999"/>
            <a:ext cx="4952999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368A6-7B25-4139-9FFC-903D4FAF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8" r="4255" b="24020"/>
          <a:stretch/>
        </p:blipFill>
        <p:spPr>
          <a:xfrm>
            <a:off x="7237411" y="1066800"/>
            <a:ext cx="3429000" cy="4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datasets that I use are from Kaggle. It’s name is Goodreads’ Best Book Ever</a:t>
            </a:r>
          </a:p>
          <a:p>
            <a:r>
              <a:rPr lang="en-US" dirty="0"/>
              <a:t>Based on description, the data scraped from Goodreads’ website itself</a:t>
            </a:r>
          </a:p>
          <a:p>
            <a:r>
              <a:rPr lang="en-US" dirty="0"/>
              <a:t>Datasets link source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https://www.kaggle.com/meetnaren/goodreads-best-books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use the content based filtering recommendation system</a:t>
            </a:r>
          </a:p>
          <a:p>
            <a:r>
              <a:rPr lang="en-US" dirty="0"/>
              <a:t>I use book’s genre or author feature to create the recommendation system</a:t>
            </a:r>
          </a:p>
          <a:p>
            <a:r>
              <a:rPr lang="en-US" dirty="0"/>
              <a:t>Combining book’s genre and author to create the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3F06-2CD5-41CB-9571-647FE63F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can get what books that fit the best with them, based on genre or author of their  favorite book.</a:t>
            </a:r>
          </a:p>
          <a:p>
            <a:r>
              <a:rPr lang="en-US" dirty="0"/>
              <a:t>Business user can attract people who love reading book with their needs of book recommendation based on what they like.</a:t>
            </a:r>
          </a:p>
          <a:p>
            <a:r>
              <a:rPr lang="en-US" dirty="0"/>
              <a:t>Business user can automatically targeting ads or promo based one what people search and want.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3F06-2CD5-41CB-9571-647FE63F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content based filtering for my recommendation system.</a:t>
            </a:r>
          </a:p>
          <a:p>
            <a:r>
              <a:rPr lang="en-US" dirty="0"/>
              <a:t>I use Genre and Author feature in dataset to create the recommendation system</a:t>
            </a:r>
          </a:p>
          <a:p>
            <a:r>
              <a:rPr lang="en-US" dirty="0"/>
              <a:t>I use </a:t>
            </a:r>
            <a:r>
              <a:rPr lang="en-US" dirty="0" err="1"/>
              <a:t>CountVectorizer</a:t>
            </a:r>
            <a:r>
              <a:rPr lang="en-US" dirty="0"/>
              <a:t> to convert text feature into vector representation</a:t>
            </a:r>
          </a:p>
          <a:p>
            <a:r>
              <a:rPr lang="en-US" dirty="0"/>
              <a:t>I use </a:t>
            </a:r>
            <a:r>
              <a:rPr lang="en-US" dirty="0" err="1"/>
              <a:t>CosineSimilarity</a:t>
            </a:r>
            <a:r>
              <a:rPr lang="en-US" dirty="0"/>
              <a:t> to see similarity between book’s genre or author.</a:t>
            </a:r>
          </a:p>
          <a:p>
            <a:r>
              <a:rPr lang="en-US" dirty="0"/>
              <a:t>Rank some books from the highest to the lowest score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25500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EE557-E944-467E-BD98-E14625E51E4F}"/>
              </a:ext>
            </a:extLst>
          </p:cNvPr>
          <p:cNvSpPr txBox="1"/>
          <p:nvPr/>
        </p:nvSpPr>
        <p:spPr>
          <a:xfrm>
            <a:off x="3386266" y="2644170"/>
            <a:ext cx="541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73</TotalTime>
  <Words>234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Goodreads Book Recommendation</vt:lpstr>
      <vt:lpstr>About Student</vt:lpstr>
      <vt:lpstr>The Datasets</vt:lpstr>
      <vt:lpstr>PowerPoint Presentation</vt:lpstr>
      <vt:lpstr>Goals</vt:lpstr>
      <vt:lpstr>Recommendation System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Goodreads Book Recommendation</dc:title>
  <dc:creator>M Adyan Rohutomo</dc:creator>
  <cp:lastModifiedBy>M Adyan Rohutomo</cp:lastModifiedBy>
  <cp:revision>10</cp:revision>
  <dcterms:created xsi:type="dcterms:W3CDTF">2020-02-18T14:02:40Z</dcterms:created>
  <dcterms:modified xsi:type="dcterms:W3CDTF">2020-02-19T02:19:03Z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