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260" r:id="rId3"/>
    <p:sldId id="290" r:id="rId4"/>
    <p:sldId id="257" r:id="rId5"/>
    <p:sldId id="292" r:id="rId6"/>
    <p:sldId id="293" r:id="rId7"/>
    <p:sldId id="294" r:id="rId8"/>
    <p:sldId id="295" r:id="rId9"/>
    <p:sldId id="296" r:id="rId10"/>
    <p:sldId id="297" r:id="rId11"/>
    <p:sldId id="298" r:id="rId12"/>
    <p:sldId id="299" r:id="rId13"/>
    <p:sldId id="300" r:id="rId14"/>
    <p:sldId id="301" r:id="rId15"/>
    <p:sldId id="302" r:id="rId16"/>
    <p:sldId id="304" r:id="rId17"/>
    <p:sldId id="306" r:id="rId18"/>
    <p:sldId id="305" r:id="rId19"/>
    <p:sldId id="308" r:id="rId20"/>
    <p:sldId id="309" r:id="rId21"/>
    <p:sldId id="310" r:id="rId22"/>
    <p:sldId id="311" r:id="rId23"/>
    <p:sldId id="303" r:id="rId24"/>
    <p:sldId id="312" r:id="rId25"/>
  </p:sldIdLst>
  <p:sldSz cx="9144000" cy="5143500" type="screen16x9"/>
  <p:notesSz cx="6858000" cy="9144000"/>
  <p:embeddedFontLst>
    <p:embeddedFont>
      <p:font typeface="Figtree" panose="020B0604020202020204" charset="0"/>
      <p:regular r:id="rId27"/>
      <p:bold r:id="rId28"/>
      <p:italic r:id="rId29"/>
      <p:boldItalic r:id="rId30"/>
    </p:embeddedFont>
    <p:embeddedFont>
      <p:font typeface="Figtree Light" panose="020B0604020202020204" charset="0"/>
      <p:regular r:id="rId31"/>
      <p:bold r:id="rId32"/>
      <p:italic r:id="rId33"/>
      <p:boldItalic r:id="rId34"/>
    </p:embeddedFont>
    <p:embeddedFont>
      <p:font typeface="Manrope" panose="020B0604020202020204" charset="0"/>
      <p:regular r:id="rId35"/>
      <p:bold r:id="rId36"/>
    </p:embeddedFont>
    <p:embeddedFont>
      <p:font typeface="Nunito Light"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E6DFC5-B8E7-4D2E-8CB1-5AA19A58D430}">
  <a:tblStyle styleId="{7AE6DFC5-B8E7-4D2E-8CB1-5AA19A58D4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fidz Ahmad Halim" userId="9765a7d9-9a47-42a2-9682-7f33436ebedb" providerId="ADAL" clId="{D4074F55-BC2A-401C-BCAD-37A1CC21EFBB}"/>
    <pc:docChg chg="undo redo custSel addSld delSld modSld sldOrd delMainMaster">
      <pc:chgData name="Muhafidz Ahmad Halim" userId="9765a7d9-9a47-42a2-9682-7f33436ebedb" providerId="ADAL" clId="{D4074F55-BC2A-401C-BCAD-37A1CC21EFBB}" dt="2023-01-22T05:51:34.370" v="6235" actId="20577"/>
      <pc:docMkLst>
        <pc:docMk/>
      </pc:docMkLst>
      <pc:sldChg chg="modSp mod">
        <pc:chgData name="Muhafidz Ahmad Halim" userId="9765a7d9-9a47-42a2-9682-7f33436ebedb" providerId="ADAL" clId="{D4074F55-BC2A-401C-BCAD-37A1CC21EFBB}" dt="2023-01-22T04:57:33.607" v="6104" actId="14100"/>
        <pc:sldMkLst>
          <pc:docMk/>
          <pc:sldMk cId="0" sldId="256"/>
        </pc:sldMkLst>
        <pc:spChg chg="mod">
          <ac:chgData name="Muhafidz Ahmad Halim" userId="9765a7d9-9a47-42a2-9682-7f33436ebedb" providerId="ADAL" clId="{D4074F55-BC2A-401C-BCAD-37A1CC21EFBB}" dt="2023-01-22T04:57:33.607" v="6104" actId="14100"/>
          <ac:spMkLst>
            <pc:docMk/>
            <pc:sldMk cId="0" sldId="256"/>
            <ac:spMk id="148" creationId="{00000000-0000-0000-0000-000000000000}"/>
          </ac:spMkLst>
        </pc:spChg>
      </pc:sldChg>
      <pc:sldChg chg="delSp modSp mod">
        <pc:chgData name="Muhafidz Ahmad Halim" userId="9765a7d9-9a47-42a2-9682-7f33436ebedb" providerId="ADAL" clId="{D4074F55-BC2A-401C-BCAD-37A1CC21EFBB}" dt="2023-01-22T05:30:17.115" v="6195" actId="113"/>
        <pc:sldMkLst>
          <pc:docMk/>
          <pc:sldMk cId="0" sldId="257"/>
        </pc:sldMkLst>
        <pc:spChg chg="mod">
          <ac:chgData name="Muhafidz Ahmad Halim" userId="9765a7d9-9a47-42a2-9682-7f33436ebedb" providerId="ADAL" clId="{D4074F55-BC2A-401C-BCAD-37A1CC21EFBB}" dt="2023-01-22T01:22:48.775" v="821" actId="20577"/>
          <ac:spMkLst>
            <pc:docMk/>
            <pc:sldMk cId="0" sldId="257"/>
            <ac:spMk id="155" creationId="{00000000-0000-0000-0000-000000000000}"/>
          </ac:spMkLst>
        </pc:spChg>
        <pc:spChg chg="del">
          <ac:chgData name="Muhafidz Ahmad Halim" userId="9765a7d9-9a47-42a2-9682-7f33436ebedb" providerId="ADAL" clId="{D4074F55-BC2A-401C-BCAD-37A1CC21EFBB}" dt="2023-01-22T01:22:52.231" v="822" actId="478"/>
          <ac:spMkLst>
            <pc:docMk/>
            <pc:sldMk cId="0" sldId="257"/>
            <ac:spMk id="157" creationId="{00000000-0000-0000-0000-000000000000}"/>
          </ac:spMkLst>
        </pc:spChg>
        <pc:spChg chg="del">
          <ac:chgData name="Muhafidz Ahmad Halim" userId="9765a7d9-9a47-42a2-9682-7f33436ebedb" providerId="ADAL" clId="{D4074F55-BC2A-401C-BCAD-37A1CC21EFBB}" dt="2023-01-22T01:23:49.990" v="916" actId="478"/>
          <ac:spMkLst>
            <pc:docMk/>
            <pc:sldMk cId="0" sldId="257"/>
            <ac:spMk id="158" creationId="{00000000-0000-0000-0000-000000000000}"/>
          </ac:spMkLst>
        </pc:spChg>
        <pc:spChg chg="del">
          <ac:chgData name="Muhafidz Ahmad Halim" userId="9765a7d9-9a47-42a2-9682-7f33436ebedb" providerId="ADAL" clId="{D4074F55-BC2A-401C-BCAD-37A1CC21EFBB}" dt="2023-01-22T01:23:48.049" v="915" actId="478"/>
          <ac:spMkLst>
            <pc:docMk/>
            <pc:sldMk cId="0" sldId="257"/>
            <ac:spMk id="159" creationId="{00000000-0000-0000-0000-000000000000}"/>
          </ac:spMkLst>
        </pc:spChg>
        <pc:graphicFrameChg chg="mod modGraphic">
          <ac:chgData name="Muhafidz Ahmad Halim" userId="9765a7d9-9a47-42a2-9682-7f33436ebedb" providerId="ADAL" clId="{D4074F55-BC2A-401C-BCAD-37A1CC21EFBB}" dt="2023-01-22T05:30:17.115" v="6195" actId="113"/>
          <ac:graphicFrameMkLst>
            <pc:docMk/>
            <pc:sldMk cId="0" sldId="257"/>
            <ac:graphicFrameMk id="156" creationId="{00000000-0000-0000-0000-000000000000}"/>
          </ac:graphicFrameMkLst>
        </pc:graphicFrameChg>
      </pc:sldChg>
      <pc:sldChg chg="del">
        <pc:chgData name="Muhafidz Ahmad Halim" userId="9765a7d9-9a47-42a2-9682-7f33436ebedb" providerId="ADAL" clId="{D4074F55-BC2A-401C-BCAD-37A1CC21EFBB}" dt="2023-01-22T03:36:18.077" v="5590" actId="47"/>
        <pc:sldMkLst>
          <pc:docMk/>
          <pc:sldMk cId="0" sldId="258"/>
        </pc:sldMkLst>
      </pc:sldChg>
      <pc:sldChg chg="del">
        <pc:chgData name="Muhafidz Ahmad Halim" userId="9765a7d9-9a47-42a2-9682-7f33436ebedb" providerId="ADAL" clId="{D4074F55-BC2A-401C-BCAD-37A1CC21EFBB}" dt="2023-01-22T03:36:18.077" v="5590" actId="47"/>
        <pc:sldMkLst>
          <pc:docMk/>
          <pc:sldMk cId="0" sldId="259"/>
        </pc:sldMkLst>
      </pc:sldChg>
      <pc:sldChg chg="addSp delSp modSp mod ord">
        <pc:chgData name="Muhafidz Ahmad Halim" userId="9765a7d9-9a47-42a2-9682-7f33436ebedb" providerId="ADAL" clId="{D4074F55-BC2A-401C-BCAD-37A1CC21EFBB}" dt="2023-01-22T05:29:48.955" v="6192" actId="2085"/>
        <pc:sldMkLst>
          <pc:docMk/>
          <pc:sldMk cId="0" sldId="260"/>
        </pc:sldMkLst>
        <pc:spChg chg="mod">
          <ac:chgData name="Muhafidz Ahmad Halim" userId="9765a7d9-9a47-42a2-9682-7f33436ebedb" providerId="ADAL" clId="{D4074F55-BC2A-401C-BCAD-37A1CC21EFBB}" dt="2023-01-22T01:16:41.757" v="628" actId="20577"/>
          <ac:spMkLst>
            <pc:docMk/>
            <pc:sldMk cId="0" sldId="260"/>
            <ac:spMk id="202" creationId="{00000000-0000-0000-0000-000000000000}"/>
          </ac:spMkLst>
        </pc:spChg>
        <pc:spChg chg="mod">
          <ac:chgData name="Muhafidz Ahmad Halim" userId="9765a7d9-9a47-42a2-9682-7f33436ebedb" providerId="ADAL" clId="{D4074F55-BC2A-401C-BCAD-37A1CC21EFBB}" dt="2023-01-22T05:29:48.955" v="6192" actId="2085"/>
          <ac:spMkLst>
            <pc:docMk/>
            <pc:sldMk cId="0" sldId="260"/>
            <ac:spMk id="203" creationId="{00000000-0000-0000-0000-000000000000}"/>
          </ac:spMkLst>
        </pc:spChg>
        <pc:picChg chg="add del mod">
          <ac:chgData name="Muhafidz Ahmad Halim" userId="9765a7d9-9a47-42a2-9682-7f33436ebedb" providerId="ADAL" clId="{D4074F55-BC2A-401C-BCAD-37A1CC21EFBB}" dt="2023-01-22T05:29:28.960" v="6189" actId="692"/>
          <ac:picMkLst>
            <pc:docMk/>
            <pc:sldMk cId="0" sldId="260"/>
            <ac:picMk id="204" creationId="{00000000-0000-0000-0000-000000000000}"/>
          </ac:picMkLst>
        </pc:picChg>
      </pc:sldChg>
      <pc:sldChg chg="del">
        <pc:chgData name="Muhafidz Ahmad Halim" userId="9765a7d9-9a47-42a2-9682-7f33436ebedb" providerId="ADAL" clId="{D4074F55-BC2A-401C-BCAD-37A1CC21EFBB}" dt="2023-01-22T03:36:18.077" v="5590" actId="47"/>
        <pc:sldMkLst>
          <pc:docMk/>
          <pc:sldMk cId="0" sldId="261"/>
        </pc:sldMkLst>
      </pc:sldChg>
      <pc:sldChg chg="del">
        <pc:chgData name="Muhafidz Ahmad Halim" userId="9765a7d9-9a47-42a2-9682-7f33436ebedb" providerId="ADAL" clId="{D4074F55-BC2A-401C-BCAD-37A1CC21EFBB}" dt="2023-01-22T03:36:18.077" v="5590" actId="47"/>
        <pc:sldMkLst>
          <pc:docMk/>
          <pc:sldMk cId="0" sldId="262"/>
        </pc:sldMkLst>
      </pc:sldChg>
      <pc:sldChg chg="del">
        <pc:chgData name="Muhafidz Ahmad Halim" userId="9765a7d9-9a47-42a2-9682-7f33436ebedb" providerId="ADAL" clId="{D4074F55-BC2A-401C-BCAD-37A1CC21EFBB}" dt="2023-01-22T03:36:18.077" v="5590" actId="47"/>
        <pc:sldMkLst>
          <pc:docMk/>
          <pc:sldMk cId="0" sldId="263"/>
        </pc:sldMkLst>
      </pc:sldChg>
      <pc:sldChg chg="del">
        <pc:chgData name="Muhafidz Ahmad Halim" userId="9765a7d9-9a47-42a2-9682-7f33436ebedb" providerId="ADAL" clId="{D4074F55-BC2A-401C-BCAD-37A1CC21EFBB}" dt="2023-01-22T03:36:18.077" v="5590" actId="47"/>
        <pc:sldMkLst>
          <pc:docMk/>
          <pc:sldMk cId="0" sldId="264"/>
        </pc:sldMkLst>
      </pc:sldChg>
      <pc:sldChg chg="del">
        <pc:chgData name="Muhafidz Ahmad Halim" userId="9765a7d9-9a47-42a2-9682-7f33436ebedb" providerId="ADAL" clId="{D4074F55-BC2A-401C-BCAD-37A1CC21EFBB}" dt="2023-01-22T03:36:18.077" v="5590" actId="47"/>
        <pc:sldMkLst>
          <pc:docMk/>
          <pc:sldMk cId="0" sldId="265"/>
        </pc:sldMkLst>
      </pc:sldChg>
      <pc:sldChg chg="del">
        <pc:chgData name="Muhafidz Ahmad Halim" userId="9765a7d9-9a47-42a2-9682-7f33436ebedb" providerId="ADAL" clId="{D4074F55-BC2A-401C-BCAD-37A1CC21EFBB}" dt="2023-01-22T03:36:18.077" v="5590" actId="47"/>
        <pc:sldMkLst>
          <pc:docMk/>
          <pc:sldMk cId="0" sldId="266"/>
        </pc:sldMkLst>
      </pc:sldChg>
      <pc:sldChg chg="del">
        <pc:chgData name="Muhafidz Ahmad Halim" userId="9765a7d9-9a47-42a2-9682-7f33436ebedb" providerId="ADAL" clId="{D4074F55-BC2A-401C-BCAD-37A1CC21EFBB}" dt="2023-01-22T03:36:18.077" v="5590" actId="47"/>
        <pc:sldMkLst>
          <pc:docMk/>
          <pc:sldMk cId="0" sldId="267"/>
        </pc:sldMkLst>
      </pc:sldChg>
      <pc:sldChg chg="addSp delSp add del mod">
        <pc:chgData name="Muhafidz Ahmad Halim" userId="9765a7d9-9a47-42a2-9682-7f33436ebedb" providerId="ADAL" clId="{D4074F55-BC2A-401C-BCAD-37A1CC21EFBB}" dt="2023-01-22T04:57:03.541" v="6074" actId="2696"/>
        <pc:sldMkLst>
          <pc:docMk/>
          <pc:sldMk cId="0" sldId="268"/>
        </pc:sldMkLst>
        <pc:spChg chg="add del">
          <ac:chgData name="Muhafidz Ahmad Halim" userId="9765a7d9-9a47-42a2-9682-7f33436ebedb" providerId="ADAL" clId="{D4074F55-BC2A-401C-BCAD-37A1CC21EFBB}" dt="2023-01-22T04:46:10.323" v="5967" actId="478"/>
          <ac:spMkLst>
            <pc:docMk/>
            <pc:sldMk cId="0" sldId="268"/>
            <ac:spMk id="296" creationId="{00000000-0000-0000-0000-000000000000}"/>
          </ac:spMkLst>
        </pc:spChg>
        <pc:grpChg chg="add del">
          <ac:chgData name="Muhafidz Ahmad Halim" userId="9765a7d9-9a47-42a2-9682-7f33436ebedb" providerId="ADAL" clId="{D4074F55-BC2A-401C-BCAD-37A1CC21EFBB}" dt="2023-01-22T04:46:11.079" v="5969" actId="478"/>
          <ac:grpSpMkLst>
            <pc:docMk/>
            <pc:sldMk cId="0" sldId="268"/>
            <ac:grpSpMk id="314" creationId="{00000000-0000-0000-0000-000000000000}"/>
          </ac:grpSpMkLst>
        </pc:grpChg>
        <pc:grpChg chg="add del">
          <ac:chgData name="Muhafidz Ahmad Halim" userId="9765a7d9-9a47-42a2-9682-7f33436ebedb" providerId="ADAL" clId="{D4074F55-BC2A-401C-BCAD-37A1CC21EFBB}" dt="2023-01-22T04:46:10.724" v="5968" actId="478"/>
          <ac:grpSpMkLst>
            <pc:docMk/>
            <pc:sldMk cId="0" sldId="268"/>
            <ac:grpSpMk id="322" creationId="{00000000-0000-0000-0000-000000000000}"/>
          </ac:grpSpMkLst>
        </pc:grpChg>
      </pc:sldChg>
      <pc:sldChg chg="del">
        <pc:chgData name="Muhafidz Ahmad Halim" userId="9765a7d9-9a47-42a2-9682-7f33436ebedb" providerId="ADAL" clId="{D4074F55-BC2A-401C-BCAD-37A1CC21EFBB}" dt="2023-01-22T03:36:18.077" v="5590" actId="47"/>
        <pc:sldMkLst>
          <pc:docMk/>
          <pc:sldMk cId="0" sldId="269"/>
        </pc:sldMkLst>
      </pc:sldChg>
      <pc:sldChg chg="del">
        <pc:chgData name="Muhafidz Ahmad Halim" userId="9765a7d9-9a47-42a2-9682-7f33436ebedb" providerId="ADAL" clId="{D4074F55-BC2A-401C-BCAD-37A1CC21EFBB}" dt="2023-01-22T03:36:18.077" v="5590" actId="47"/>
        <pc:sldMkLst>
          <pc:docMk/>
          <pc:sldMk cId="0" sldId="270"/>
        </pc:sldMkLst>
      </pc:sldChg>
      <pc:sldChg chg="del">
        <pc:chgData name="Muhafidz Ahmad Halim" userId="9765a7d9-9a47-42a2-9682-7f33436ebedb" providerId="ADAL" clId="{D4074F55-BC2A-401C-BCAD-37A1CC21EFBB}" dt="2023-01-22T03:36:18.077" v="5590" actId="47"/>
        <pc:sldMkLst>
          <pc:docMk/>
          <pc:sldMk cId="0" sldId="271"/>
        </pc:sldMkLst>
      </pc:sldChg>
      <pc:sldChg chg="del">
        <pc:chgData name="Muhafidz Ahmad Halim" userId="9765a7d9-9a47-42a2-9682-7f33436ebedb" providerId="ADAL" clId="{D4074F55-BC2A-401C-BCAD-37A1CC21EFBB}" dt="2023-01-22T03:36:18.077" v="5590" actId="47"/>
        <pc:sldMkLst>
          <pc:docMk/>
          <pc:sldMk cId="0" sldId="272"/>
        </pc:sldMkLst>
      </pc:sldChg>
      <pc:sldChg chg="del">
        <pc:chgData name="Muhafidz Ahmad Halim" userId="9765a7d9-9a47-42a2-9682-7f33436ebedb" providerId="ADAL" clId="{D4074F55-BC2A-401C-BCAD-37A1CC21EFBB}" dt="2023-01-22T03:36:18.077" v="5590" actId="47"/>
        <pc:sldMkLst>
          <pc:docMk/>
          <pc:sldMk cId="0" sldId="273"/>
        </pc:sldMkLst>
      </pc:sldChg>
      <pc:sldChg chg="del">
        <pc:chgData name="Muhafidz Ahmad Halim" userId="9765a7d9-9a47-42a2-9682-7f33436ebedb" providerId="ADAL" clId="{D4074F55-BC2A-401C-BCAD-37A1CC21EFBB}" dt="2023-01-22T03:36:18.077" v="5590" actId="47"/>
        <pc:sldMkLst>
          <pc:docMk/>
          <pc:sldMk cId="0" sldId="274"/>
        </pc:sldMkLst>
      </pc:sldChg>
      <pc:sldChg chg="del">
        <pc:chgData name="Muhafidz Ahmad Halim" userId="9765a7d9-9a47-42a2-9682-7f33436ebedb" providerId="ADAL" clId="{D4074F55-BC2A-401C-BCAD-37A1CC21EFBB}" dt="2023-01-22T03:36:18.077" v="5590" actId="47"/>
        <pc:sldMkLst>
          <pc:docMk/>
          <pc:sldMk cId="0" sldId="275"/>
        </pc:sldMkLst>
      </pc:sldChg>
      <pc:sldChg chg="del">
        <pc:chgData name="Muhafidz Ahmad Halim" userId="9765a7d9-9a47-42a2-9682-7f33436ebedb" providerId="ADAL" clId="{D4074F55-BC2A-401C-BCAD-37A1CC21EFBB}" dt="2023-01-22T03:36:18.077" v="5590" actId="47"/>
        <pc:sldMkLst>
          <pc:docMk/>
          <pc:sldMk cId="0" sldId="276"/>
        </pc:sldMkLst>
      </pc:sldChg>
      <pc:sldChg chg="del">
        <pc:chgData name="Muhafidz Ahmad Halim" userId="9765a7d9-9a47-42a2-9682-7f33436ebedb" providerId="ADAL" clId="{D4074F55-BC2A-401C-BCAD-37A1CC21EFBB}" dt="2023-01-22T03:36:18.077" v="5590" actId="47"/>
        <pc:sldMkLst>
          <pc:docMk/>
          <pc:sldMk cId="0" sldId="277"/>
        </pc:sldMkLst>
      </pc:sldChg>
      <pc:sldChg chg="del">
        <pc:chgData name="Muhafidz Ahmad Halim" userId="9765a7d9-9a47-42a2-9682-7f33436ebedb" providerId="ADAL" clId="{D4074F55-BC2A-401C-BCAD-37A1CC21EFBB}" dt="2023-01-22T03:36:18.077" v="5590" actId="47"/>
        <pc:sldMkLst>
          <pc:docMk/>
          <pc:sldMk cId="0" sldId="278"/>
        </pc:sldMkLst>
      </pc:sldChg>
      <pc:sldChg chg="del">
        <pc:chgData name="Muhafidz Ahmad Halim" userId="9765a7d9-9a47-42a2-9682-7f33436ebedb" providerId="ADAL" clId="{D4074F55-BC2A-401C-BCAD-37A1CC21EFBB}" dt="2023-01-22T03:36:18.077" v="5590" actId="47"/>
        <pc:sldMkLst>
          <pc:docMk/>
          <pc:sldMk cId="0" sldId="279"/>
        </pc:sldMkLst>
      </pc:sldChg>
      <pc:sldChg chg="del">
        <pc:chgData name="Muhafidz Ahmad Halim" userId="9765a7d9-9a47-42a2-9682-7f33436ebedb" providerId="ADAL" clId="{D4074F55-BC2A-401C-BCAD-37A1CC21EFBB}" dt="2023-01-22T03:36:18.077" v="5590" actId="47"/>
        <pc:sldMkLst>
          <pc:docMk/>
          <pc:sldMk cId="0" sldId="280"/>
        </pc:sldMkLst>
      </pc:sldChg>
      <pc:sldChg chg="del">
        <pc:chgData name="Muhafidz Ahmad Halim" userId="9765a7d9-9a47-42a2-9682-7f33436ebedb" providerId="ADAL" clId="{D4074F55-BC2A-401C-BCAD-37A1CC21EFBB}" dt="2023-01-22T03:36:18.077" v="5590" actId="47"/>
        <pc:sldMkLst>
          <pc:docMk/>
          <pc:sldMk cId="0" sldId="281"/>
        </pc:sldMkLst>
      </pc:sldChg>
      <pc:sldChg chg="del">
        <pc:chgData name="Muhafidz Ahmad Halim" userId="9765a7d9-9a47-42a2-9682-7f33436ebedb" providerId="ADAL" clId="{D4074F55-BC2A-401C-BCAD-37A1CC21EFBB}" dt="2023-01-22T03:36:18.077" v="5590" actId="47"/>
        <pc:sldMkLst>
          <pc:docMk/>
          <pc:sldMk cId="0" sldId="282"/>
        </pc:sldMkLst>
      </pc:sldChg>
      <pc:sldChg chg="del">
        <pc:chgData name="Muhafidz Ahmad Halim" userId="9765a7d9-9a47-42a2-9682-7f33436ebedb" providerId="ADAL" clId="{D4074F55-BC2A-401C-BCAD-37A1CC21EFBB}" dt="2023-01-22T03:36:18.077" v="5590" actId="47"/>
        <pc:sldMkLst>
          <pc:docMk/>
          <pc:sldMk cId="0" sldId="283"/>
        </pc:sldMkLst>
      </pc:sldChg>
      <pc:sldChg chg="del">
        <pc:chgData name="Muhafidz Ahmad Halim" userId="9765a7d9-9a47-42a2-9682-7f33436ebedb" providerId="ADAL" clId="{D4074F55-BC2A-401C-BCAD-37A1CC21EFBB}" dt="2023-01-22T03:36:18.077" v="5590" actId="47"/>
        <pc:sldMkLst>
          <pc:docMk/>
          <pc:sldMk cId="0" sldId="284"/>
        </pc:sldMkLst>
      </pc:sldChg>
      <pc:sldChg chg="del">
        <pc:chgData name="Muhafidz Ahmad Halim" userId="9765a7d9-9a47-42a2-9682-7f33436ebedb" providerId="ADAL" clId="{D4074F55-BC2A-401C-BCAD-37A1CC21EFBB}" dt="2023-01-22T03:36:18.077" v="5590" actId="47"/>
        <pc:sldMkLst>
          <pc:docMk/>
          <pc:sldMk cId="0" sldId="285"/>
        </pc:sldMkLst>
      </pc:sldChg>
      <pc:sldChg chg="del">
        <pc:chgData name="Muhafidz Ahmad Halim" userId="9765a7d9-9a47-42a2-9682-7f33436ebedb" providerId="ADAL" clId="{D4074F55-BC2A-401C-BCAD-37A1CC21EFBB}" dt="2023-01-22T03:36:18.077" v="5590" actId="47"/>
        <pc:sldMkLst>
          <pc:docMk/>
          <pc:sldMk cId="0" sldId="286"/>
        </pc:sldMkLst>
      </pc:sldChg>
      <pc:sldChg chg="del">
        <pc:chgData name="Muhafidz Ahmad Halim" userId="9765a7d9-9a47-42a2-9682-7f33436ebedb" providerId="ADAL" clId="{D4074F55-BC2A-401C-BCAD-37A1CC21EFBB}" dt="2023-01-22T03:36:18.077" v="5590" actId="47"/>
        <pc:sldMkLst>
          <pc:docMk/>
          <pc:sldMk cId="0" sldId="287"/>
        </pc:sldMkLst>
      </pc:sldChg>
      <pc:sldChg chg="del">
        <pc:chgData name="Muhafidz Ahmad Halim" userId="9765a7d9-9a47-42a2-9682-7f33436ebedb" providerId="ADAL" clId="{D4074F55-BC2A-401C-BCAD-37A1CC21EFBB}" dt="2023-01-22T03:36:18.077" v="5590" actId="47"/>
        <pc:sldMkLst>
          <pc:docMk/>
          <pc:sldMk cId="0" sldId="288"/>
        </pc:sldMkLst>
      </pc:sldChg>
      <pc:sldChg chg="add del">
        <pc:chgData name="Muhafidz Ahmad Halim" userId="9765a7d9-9a47-42a2-9682-7f33436ebedb" providerId="ADAL" clId="{D4074F55-BC2A-401C-BCAD-37A1CC21EFBB}" dt="2023-01-22T03:36:18.077" v="5590" actId="47"/>
        <pc:sldMkLst>
          <pc:docMk/>
          <pc:sldMk cId="221638404" sldId="289"/>
        </pc:sldMkLst>
      </pc:sldChg>
      <pc:sldChg chg="delSp modSp add mod">
        <pc:chgData name="Muhafidz Ahmad Halim" userId="9765a7d9-9a47-42a2-9682-7f33436ebedb" providerId="ADAL" clId="{D4074F55-BC2A-401C-BCAD-37A1CC21EFBB}" dt="2023-01-22T05:30:05.112" v="6193" actId="1076"/>
        <pc:sldMkLst>
          <pc:docMk/>
          <pc:sldMk cId="2245487972" sldId="290"/>
        </pc:sldMkLst>
        <pc:spChg chg="mod">
          <ac:chgData name="Muhafidz Ahmad Halim" userId="9765a7d9-9a47-42a2-9682-7f33436ebedb" providerId="ADAL" clId="{D4074F55-BC2A-401C-BCAD-37A1CC21EFBB}" dt="2023-01-22T05:30:05.112" v="6193" actId="1076"/>
          <ac:spMkLst>
            <pc:docMk/>
            <pc:sldMk cId="2245487972" sldId="290"/>
            <ac:spMk id="203" creationId="{00000000-0000-0000-0000-000000000000}"/>
          </ac:spMkLst>
        </pc:spChg>
        <pc:picChg chg="del">
          <ac:chgData name="Muhafidz Ahmad Halim" userId="9765a7d9-9a47-42a2-9682-7f33436ebedb" providerId="ADAL" clId="{D4074F55-BC2A-401C-BCAD-37A1CC21EFBB}" dt="2023-01-22T01:20:59.762" v="813" actId="478"/>
          <ac:picMkLst>
            <pc:docMk/>
            <pc:sldMk cId="2245487972" sldId="290"/>
            <ac:picMk id="204" creationId="{00000000-0000-0000-0000-000000000000}"/>
          </ac:picMkLst>
        </pc:picChg>
      </pc:sldChg>
      <pc:sldChg chg="add del">
        <pc:chgData name="Muhafidz Ahmad Halim" userId="9765a7d9-9a47-42a2-9682-7f33436ebedb" providerId="ADAL" clId="{D4074F55-BC2A-401C-BCAD-37A1CC21EFBB}" dt="2023-01-22T03:36:18.077" v="5590" actId="47"/>
        <pc:sldMkLst>
          <pc:docMk/>
          <pc:sldMk cId="671647624" sldId="291"/>
        </pc:sldMkLst>
      </pc:sldChg>
      <pc:sldChg chg="delSp modSp new mod">
        <pc:chgData name="Muhafidz Ahmad Halim" userId="9765a7d9-9a47-42a2-9682-7f33436ebedb" providerId="ADAL" clId="{D4074F55-BC2A-401C-BCAD-37A1CC21EFBB}" dt="2023-01-22T05:32:39.896" v="6199" actId="113"/>
        <pc:sldMkLst>
          <pc:docMk/>
          <pc:sldMk cId="2715662547" sldId="292"/>
        </pc:sldMkLst>
        <pc:spChg chg="mod">
          <ac:chgData name="Muhafidz Ahmad Halim" userId="9765a7d9-9a47-42a2-9682-7f33436ebedb" providerId="ADAL" clId="{D4074F55-BC2A-401C-BCAD-37A1CC21EFBB}" dt="2023-01-22T05:32:39.896" v="6199" actId="113"/>
          <ac:spMkLst>
            <pc:docMk/>
            <pc:sldMk cId="2715662547" sldId="292"/>
            <ac:spMk id="2" creationId="{1801D1B8-0694-A4D3-5C5F-A9A599F95501}"/>
          </ac:spMkLst>
        </pc:spChg>
        <pc:spChg chg="del">
          <ac:chgData name="Muhafidz Ahmad Halim" userId="9765a7d9-9a47-42a2-9682-7f33436ebedb" providerId="ADAL" clId="{D4074F55-BC2A-401C-BCAD-37A1CC21EFBB}" dt="2023-01-22T01:46:59.398" v="1548" actId="478"/>
          <ac:spMkLst>
            <pc:docMk/>
            <pc:sldMk cId="2715662547" sldId="292"/>
            <ac:spMk id="3" creationId="{6125D9D3-5CE8-8A73-46B3-E3CF7BDA6E50}"/>
          </ac:spMkLst>
        </pc:spChg>
        <pc:spChg chg="del">
          <ac:chgData name="Muhafidz Ahmad Halim" userId="9765a7d9-9a47-42a2-9682-7f33436ebedb" providerId="ADAL" clId="{D4074F55-BC2A-401C-BCAD-37A1CC21EFBB}" dt="2023-01-22T01:47:27.238" v="1586" actId="478"/>
          <ac:spMkLst>
            <pc:docMk/>
            <pc:sldMk cId="2715662547" sldId="292"/>
            <ac:spMk id="4" creationId="{D4AEBE7A-DE74-7D70-C2BA-1E4837C52610}"/>
          </ac:spMkLst>
        </pc:spChg>
      </pc:sldChg>
      <pc:sldChg chg="addSp delSp modSp new mod">
        <pc:chgData name="Muhafidz Ahmad Halim" userId="9765a7d9-9a47-42a2-9682-7f33436ebedb" providerId="ADAL" clId="{D4074F55-BC2A-401C-BCAD-37A1CC21EFBB}" dt="2023-01-22T05:28:45.373" v="6184" actId="692"/>
        <pc:sldMkLst>
          <pc:docMk/>
          <pc:sldMk cId="1881502793" sldId="293"/>
        </pc:sldMkLst>
        <pc:spChg chg="mod">
          <ac:chgData name="Muhafidz Ahmad Halim" userId="9765a7d9-9a47-42a2-9682-7f33436ebedb" providerId="ADAL" clId="{D4074F55-BC2A-401C-BCAD-37A1CC21EFBB}" dt="2023-01-22T01:50:06.728" v="1710" actId="20577"/>
          <ac:spMkLst>
            <pc:docMk/>
            <pc:sldMk cId="1881502793" sldId="293"/>
            <ac:spMk id="2" creationId="{B646B895-3D15-8A07-C78E-CED04605457F}"/>
          </ac:spMkLst>
        </pc:spChg>
        <pc:spChg chg="del mod">
          <ac:chgData name="Muhafidz Ahmad Halim" userId="9765a7d9-9a47-42a2-9682-7f33436ebedb" providerId="ADAL" clId="{D4074F55-BC2A-401C-BCAD-37A1CC21EFBB}" dt="2023-01-22T01:50:23.774" v="1716" actId="478"/>
          <ac:spMkLst>
            <pc:docMk/>
            <pc:sldMk cId="1881502793" sldId="293"/>
            <ac:spMk id="3" creationId="{E814E469-DA6A-4756-5BA9-CEC507533F00}"/>
          </ac:spMkLst>
        </pc:spChg>
        <pc:picChg chg="add mod">
          <ac:chgData name="Muhafidz Ahmad Halim" userId="9765a7d9-9a47-42a2-9682-7f33436ebedb" providerId="ADAL" clId="{D4074F55-BC2A-401C-BCAD-37A1CC21EFBB}" dt="2023-01-22T05:28:45.373" v="6184" actId="692"/>
          <ac:picMkLst>
            <pc:docMk/>
            <pc:sldMk cId="1881502793" sldId="293"/>
            <ac:picMk id="1026" creationId="{B76BF897-1ECF-F260-A815-9E078CB737BC}"/>
          </ac:picMkLst>
        </pc:picChg>
      </pc:sldChg>
      <pc:sldChg chg="addSp delSp modSp add mod">
        <pc:chgData name="Muhafidz Ahmad Halim" userId="9765a7d9-9a47-42a2-9682-7f33436ebedb" providerId="ADAL" clId="{D4074F55-BC2A-401C-BCAD-37A1CC21EFBB}" dt="2023-01-22T05:28:58.648" v="6185" actId="1582"/>
        <pc:sldMkLst>
          <pc:docMk/>
          <pc:sldMk cId="3447255767" sldId="294"/>
        </pc:sldMkLst>
        <pc:spChg chg="mod">
          <ac:chgData name="Muhafidz Ahmad Halim" userId="9765a7d9-9a47-42a2-9682-7f33436ebedb" providerId="ADAL" clId="{D4074F55-BC2A-401C-BCAD-37A1CC21EFBB}" dt="2023-01-22T01:54:14.376" v="1758" actId="20577"/>
          <ac:spMkLst>
            <pc:docMk/>
            <pc:sldMk cId="3447255767" sldId="294"/>
            <ac:spMk id="2" creationId="{B646B895-3D15-8A07-C78E-CED04605457F}"/>
          </ac:spMkLst>
        </pc:spChg>
        <pc:spChg chg="add mod">
          <ac:chgData name="Muhafidz Ahmad Halim" userId="9765a7d9-9a47-42a2-9682-7f33436ebedb" providerId="ADAL" clId="{D4074F55-BC2A-401C-BCAD-37A1CC21EFBB}" dt="2023-01-22T01:58:43.991" v="2106" actId="242"/>
          <ac:spMkLst>
            <pc:docMk/>
            <pc:sldMk cId="3447255767" sldId="294"/>
            <ac:spMk id="3" creationId="{7EEE4848-9B55-55D6-104D-211756ABA501}"/>
          </ac:spMkLst>
        </pc:spChg>
        <pc:picChg chg="del">
          <ac:chgData name="Muhafidz Ahmad Halim" userId="9765a7d9-9a47-42a2-9682-7f33436ebedb" providerId="ADAL" clId="{D4074F55-BC2A-401C-BCAD-37A1CC21EFBB}" dt="2023-01-22T01:54:26.856" v="1759" actId="478"/>
          <ac:picMkLst>
            <pc:docMk/>
            <pc:sldMk cId="3447255767" sldId="294"/>
            <ac:picMk id="1026" creationId="{B76BF897-1ECF-F260-A815-9E078CB737BC}"/>
          </ac:picMkLst>
        </pc:picChg>
        <pc:picChg chg="add mod">
          <ac:chgData name="Muhafidz Ahmad Halim" userId="9765a7d9-9a47-42a2-9682-7f33436ebedb" providerId="ADAL" clId="{D4074F55-BC2A-401C-BCAD-37A1CC21EFBB}" dt="2023-01-22T05:28:58.648" v="6185" actId="1582"/>
          <ac:picMkLst>
            <pc:docMk/>
            <pc:sldMk cId="3447255767" sldId="294"/>
            <ac:picMk id="2050" creationId="{61CFE1E6-91DF-FF4D-84B3-52C329F40F77}"/>
          </ac:picMkLst>
        </pc:picChg>
      </pc:sldChg>
      <pc:sldChg chg="addSp delSp modSp new mod">
        <pc:chgData name="Muhafidz Ahmad Halim" userId="9765a7d9-9a47-42a2-9682-7f33436ebedb" providerId="ADAL" clId="{D4074F55-BC2A-401C-BCAD-37A1CC21EFBB}" dt="2023-01-22T02:17:46.164" v="2265" actId="20577"/>
        <pc:sldMkLst>
          <pc:docMk/>
          <pc:sldMk cId="2207675227" sldId="295"/>
        </pc:sldMkLst>
        <pc:spChg chg="mod">
          <ac:chgData name="Muhafidz Ahmad Halim" userId="9765a7d9-9a47-42a2-9682-7f33436ebedb" providerId="ADAL" clId="{D4074F55-BC2A-401C-BCAD-37A1CC21EFBB}" dt="2023-01-22T02:17:46.164" v="2265" actId="20577"/>
          <ac:spMkLst>
            <pc:docMk/>
            <pc:sldMk cId="2207675227" sldId="295"/>
            <ac:spMk id="2" creationId="{CA8DC40D-1A7C-B333-EC96-AD25C80C3FBB}"/>
          </ac:spMkLst>
        </pc:spChg>
        <pc:spChg chg="del mod">
          <ac:chgData name="Muhafidz Ahmad Halim" userId="9765a7d9-9a47-42a2-9682-7f33436ebedb" providerId="ADAL" clId="{D4074F55-BC2A-401C-BCAD-37A1CC21EFBB}" dt="2023-01-22T02:01:54.309" v="2135" actId="478"/>
          <ac:spMkLst>
            <pc:docMk/>
            <pc:sldMk cId="2207675227" sldId="295"/>
            <ac:spMk id="3" creationId="{EC5B214F-77B1-F196-B394-A22178D429D7}"/>
          </ac:spMkLst>
        </pc:spChg>
        <pc:picChg chg="add mod">
          <ac:chgData name="Muhafidz Ahmad Halim" userId="9765a7d9-9a47-42a2-9682-7f33436ebedb" providerId="ADAL" clId="{D4074F55-BC2A-401C-BCAD-37A1CC21EFBB}" dt="2023-01-22T02:04:43.596" v="2176" actId="14100"/>
          <ac:picMkLst>
            <pc:docMk/>
            <pc:sldMk cId="2207675227" sldId="295"/>
            <ac:picMk id="3074" creationId="{AD66EEBF-F824-D29D-B0EF-073FAFA32210}"/>
          </ac:picMkLst>
        </pc:picChg>
      </pc:sldChg>
      <pc:sldChg chg="modSp add mod">
        <pc:chgData name="Muhafidz Ahmad Halim" userId="9765a7d9-9a47-42a2-9682-7f33436ebedb" providerId="ADAL" clId="{D4074F55-BC2A-401C-BCAD-37A1CC21EFBB}" dt="2023-01-22T02:17:54.665" v="2273" actId="20577"/>
        <pc:sldMkLst>
          <pc:docMk/>
          <pc:sldMk cId="2499886374" sldId="296"/>
        </pc:sldMkLst>
        <pc:spChg chg="mod">
          <ac:chgData name="Muhafidz Ahmad Halim" userId="9765a7d9-9a47-42a2-9682-7f33436ebedb" providerId="ADAL" clId="{D4074F55-BC2A-401C-BCAD-37A1CC21EFBB}" dt="2023-01-22T02:17:54.665" v="2273" actId="20577"/>
          <ac:spMkLst>
            <pc:docMk/>
            <pc:sldMk cId="2499886374" sldId="296"/>
            <ac:spMk id="2" creationId="{CA8DC40D-1A7C-B333-EC96-AD25C80C3FBB}"/>
          </ac:spMkLst>
        </pc:spChg>
        <pc:picChg chg="mod">
          <ac:chgData name="Muhafidz Ahmad Halim" userId="9765a7d9-9a47-42a2-9682-7f33436ebedb" providerId="ADAL" clId="{D4074F55-BC2A-401C-BCAD-37A1CC21EFBB}" dt="2023-01-22T02:11:08.715" v="2189" actId="14826"/>
          <ac:picMkLst>
            <pc:docMk/>
            <pc:sldMk cId="2499886374" sldId="296"/>
            <ac:picMk id="3074" creationId="{AD66EEBF-F824-D29D-B0EF-073FAFA32210}"/>
          </ac:picMkLst>
        </pc:picChg>
      </pc:sldChg>
      <pc:sldChg chg="modSp add mod">
        <pc:chgData name="Muhafidz Ahmad Halim" userId="9765a7d9-9a47-42a2-9682-7f33436ebedb" providerId="ADAL" clId="{D4074F55-BC2A-401C-BCAD-37A1CC21EFBB}" dt="2023-01-22T02:18:02.143" v="2286" actId="20577"/>
        <pc:sldMkLst>
          <pc:docMk/>
          <pc:sldMk cId="455745378" sldId="297"/>
        </pc:sldMkLst>
        <pc:spChg chg="mod">
          <ac:chgData name="Muhafidz Ahmad Halim" userId="9765a7d9-9a47-42a2-9682-7f33436ebedb" providerId="ADAL" clId="{D4074F55-BC2A-401C-BCAD-37A1CC21EFBB}" dt="2023-01-22T02:18:02.143" v="2286" actId="20577"/>
          <ac:spMkLst>
            <pc:docMk/>
            <pc:sldMk cId="455745378" sldId="297"/>
            <ac:spMk id="2" creationId="{CA8DC40D-1A7C-B333-EC96-AD25C80C3FBB}"/>
          </ac:spMkLst>
        </pc:spChg>
        <pc:picChg chg="mod">
          <ac:chgData name="Muhafidz Ahmad Halim" userId="9765a7d9-9a47-42a2-9682-7f33436ebedb" providerId="ADAL" clId="{D4074F55-BC2A-401C-BCAD-37A1CC21EFBB}" dt="2023-01-22T02:14:26.902" v="2215" actId="14826"/>
          <ac:picMkLst>
            <pc:docMk/>
            <pc:sldMk cId="455745378" sldId="297"/>
            <ac:picMk id="3074" creationId="{AD66EEBF-F824-D29D-B0EF-073FAFA32210}"/>
          </ac:picMkLst>
        </pc:picChg>
      </pc:sldChg>
      <pc:sldChg chg="delSp modSp new mod">
        <pc:chgData name="Muhafidz Ahmad Halim" userId="9765a7d9-9a47-42a2-9682-7f33436ebedb" providerId="ADAL" clId="{D4074F55-BC2A-401C-BCAD-37A1CC21EFBB}" dt="2023-01-22T05:04:01.776" v="6123" actId="20577"/>
        <pc:sldMkLst>
          <pc:docMk/>
          <pc:sldMk cId="1928057555" sldId="298"/>
        </pc:sldMkLst>
        <pc:spChg chg="mod">
          <ac:chgData name="Muhafidz Ahmad Halim" userId="9765a7d9-9a47-42a2-9682-7f33436ebedb" providerId="ADAL" clId="{D4074F55-BC2A-401C-BCAD-37A1CC21EFBB}" dt="2023-01-22T05:04:01.776" v="6123" actId="20577"/>
          <ac:spMkLst>
            <pc:docMk/>
            <pc:sldMk cId="1928057555" sldId="298"/>
            <ac:spMk id="2" creationId="{118EA8C9-01FD-CA6C-58C9-4981052D36E6}"/>
          </ac:spMkLst>
        </pc:spChg>
        <pc:spChg chg="mod">
          <ac:chgData name="Muhafidz Ahmad Halim" userId="9765a7d9-9a47-42a2-9682-7f33436ebedb" providerId="ADAL" clId="{D4074F55-BC2A-401C-BCAD-37A1CC21EFBB}" dt="2023-01-22T02:26:24.438" v="2976" actId="20577"/>
          <ac:spMkLst>
            <pc:docMk/>
            <pc:sldMk cId="1928057555" sldId="298"/>
            <ac:spMk id="3" creationId="{CF143C8C-A992-AEFB-4BF0-7A167DD0DBB5}"/>
          </ac:spMkLst>
        </pc:spChg>
        <pc:spChg chg="mod">
          <ac:chgData name="Muhafidz Ahmad Halim" userId="9765a7d9-9a47-42a2-9682-7f33436ebedb" providerId="ADAL" clId="{D4074F55-BC2A-401C-BCAD-37A1CC21EFBB}" dt="2023-01-22T02:33:17.896" v="3407" actId="207"/>
          <ac:spMkLst>
            <pc:docMk/>
            <pc:sldMk cId="1928057555" sldId="298"/>
            <ac:spMk id="4" creationId="{8E71D70B-7A9A-5097-5C74-9544FA0986E9}"/>
          </ac:spMkLst>
        </pc:spChg>
        <pc:spChg chg="mod">
          <ac:chgData name="Muhafidz Ahmad Halim" userId="9765a7d9-9a47-42a2-9682-7f33436ebedb" providerId="ADAL" clId="{D4074F55-BC2A-401C-BCAD-37A1CC21EFBB}" dt="2023-01-22T02:26:28.913" v="2979" actId="403"/>
          <ac:spMkLst>
            <pc:docMk/>
            <pc:sldMk cId="1928057555" sldId="298"/>
            <ac:spMk id="5" creationId="{8F2837DB-870B-921C-D095-051E7FC1EE9D}"/>
          </ac:spMkLst>
        </pc:spChg>
        <pc:spChg chg="mod">
          <ac:chgData name="Muhafidz Ahmad Halim" userId="9765a7d9-9a47-42a2-9682-7f33436ebedb" providerId="ADAL" clId="{D4074F55-BC2A-401C-BCAD-37A1CC21EFBB}" dt="2023-01-22T02:33:17.896" v="3407" actId="207"/>
          <ac:spMkLst>
            <pc:docMk/>
            <pc:sldMk cId="1928057555" sldId="298"/>
            <ac:spMk id="6" creationId="{75BD2BCB-1D03-AE38-F6E3-3832B90DD47F}"/>
          </ac:spMkLst>
        </pc:spChg>
        <pc:spChg chg="mod">
          <ac:chgData name="Muhafidz Ahmad Halim" userId="9765a7d9-9a47-42a2-9682-7f33436ebedb" providerId="ADAL" clId="{D4074F55-BC2A-401C-BCAD-37A1CC21EFBB}" dt="2023-01-22T02:26:36.411" v="2981" actId="14100"/>
          <ac:spMkLst>
            <pc:docMk/>
            <pc:sldMk cId="1928057555" sldId="298"/>
            <ac:spMk id="7" creationId="{C62EB021-5FB2-2A30-F58D-F38EC493BBF6}"/>
          </ac:spMkLst>
        </pc:spChg>
        <pc:spChg chg="mod">
          <ac:chgData name="Muhafidz Ahmad Halim" userId="9765a7d9-9a47-42a2-9682-7f33436ebedb" providerId="ADAL" clId="{D4074F55-BC2A-401C-BCAD-37A1CC21EFBB}" dt="2023-01-22T02:33:17.896" v="3407" actId="207"/>
          <ac:spMkLst>
            <pc:docMk/>
            <pc:sldMk cId="1928057555" sldId="298"/>
            <ac:spMk id="8" creationId="{7FAD2628-1DFA-FAD8-4312-0B6C195A422D}"/>
          </ac:spMkLst>
        </pc:spChg>
        <pc:spChg chg="del">
          <ac:chgData name="Muhafidz Ahmad Halim" userId="9765a7d9-9a47-42a2-9682-7f33436ebedb" providerId="ADAL" clId="{D4074F55-BC2A-401C-BCAD-37A1CC21EFBB}" dt="2023-01-22T02:17:25.546" v="2248" actId="478"/>
          <ac:spMkLst>
            <pc:docMk/>
            <pc:sldMk cId="1928057555" sldId="298"/>
            <ac:spMk id="9" creationId="{35B7ED35-9D51-C1AA-5ED3-58CD041B11C6}"/>
          </ac:spMkLst>
        </pc:spChg>
        <pc:spChg chg="del">
          <ac:chgData name="Muhafidz Ahmad Halim" userId="9765a7d9-9a47-42a2-9682-7f33436ebedb" providerId="ADAL" clId="{D4074F55-BC2A-401C-BCAD-37A1CC21EFBB}" dt="2023-01-22T02:17:27.382" v="2249" actId="478"/>
          <ac:spMkLst>
            <pc:docMk/>
            <pc:sldMk cId="1928057555" sldId="298"/>
            <ac:spMk id="10" creationId="{AD10924E-51C1-636A-85B4-EEBC652949B7}"/>
          </ac:spMkLst>
        </pc:spChg>
        <pc:spChg chg="del">
          <ac:chgData name="Muhafidz Ahmad Halim" userId="9765a7d9-9a47-42a2-9682-7f33436ebedb" providerId="ADAL" clId="{D4074F55-BC2A-401C-BCAD-37A1CC21EFBB}" dt="2023-01-22T02:17:29.962" v="2250" actId="478"/>
          <ac:spMkLst>
            <pc:docMk/>
            <pc:sldMk cId="1928057555" sldId="298"/>
            <ac:spMk id="11" creationId="{2ABD4573-655C-4473-C47C-04596603138B}"/>
          </ac:spMkLst>
        </pc:spChg>
      </pc:sldChg>
      <pc:sldChg chg="new del">
        <pc:chgData name="Muhafidz Ahmad Halim" userId="9765a7d9-9a47-42a2-9682-7f33436ebedb" providerId="ADAL" clId="{D4074F55-BC2A-401C-BCAD-37A1CC21EFBB}" dt="2023-01-22T02:27:57.950" v="2983" actId="680"/>
        <pc:sldMkLst>
          <pc:docMk/>
          <pc:sldMk cId="2376531870" sldId="299"/>
        </pc:sldMkLst>
      </pc:sldChg>
      <pc:sldChg chg="modSp new mod">
        <pc:chgData name="Muhafidz Ahmad Halim" userId="9765a7d9-9a47-42a2-9682-7f33436ebedb" providerId="ADAL" clId="{D4074F55-BC2A-401C-BCAD-37A1CC21EFBB}" dt="2023-01-22T05:04:06.980" v="6132" actId="20577"/>
        <pc:sldMkLst>
          <pc:docMk/>
          <pc:sldMk cId="3683449948" sldId="299"/>
        </pc:sldMkLst>
        <pc:spChg chg="mod">
          <ac:chgData name="Muhafidz Ahmad Halim" userId="9765a7d9-9a47-42a2-9682-7f33436ebedb" providerId="ADAL" clId="{D4074F55-BC2A-401C-BCAD-37A1CC21EFBB}" dt="2023-01-22T05:04:06.980" v="6132" actId="20577"/>
          <ac:spMkLst>
            <pc:docMk/>
            <pc:sldMk cId="3683449948" sldId="299"/>
            <ac:spMk id="2" creationId="{1CBDD6C7-1258-4B36-6831-8B32D180CBFC}"/>
          </ac:spMkLst>
        </pc:spChg>
        <pc:spChg chg="mod">
          <ac:chgData name="Muhafidz Ahmad Halim" userId="9765a7d9-9a47-42a2-9682-7f33436ebedb" providerId="ADAL" clId="{D4074F55-BC2A-401C-BCAD-37A1CC21EFBB}" dt="2023-01-22T05:03:27.378" v="6112" actId="403"/>
          <ac:spMkLst>
            <pc:docMk/>
            <pc:sldMk cId="3683449948" sldId="299"/>
            <ac:spMk id="3" creationId="{301C674B-4CCE-4EAD-FE46-3F7C1F7D3586}"/>
          </ac:spMkLst>
        </pc:spChg>
        <pc:spChg chg="mod">
          <ac:chgData name="Muhafidz Ahmad Halim" userId="9765a7d9-9a47-42a2-9682-7f33436ebedb" providerId="ADAL" clId="{D4074F55-BC2A-401C-BCAD-37A1CC21EFBB}" dt="2023-01-22T05:03:32.722" v="6114" actId="20577"/>
          <ac:spMkLst>
            <pc:docMk/>
            <pc:sldMk cId="3683449948" sldId="299"/>
            <ac:spMk id="4" creationId="{978445FE-64F4-CE9B-91FC-D12837635AD8}"/>
          </ac:spMkLst>
        </pc:spChg>
      </pc:sldChg>
      <pc:sldChg chg="modSp new mod">
        <pc:chgData name="Muhafidz Ahmad Halim" userId="9765a7d9-9a47-42a2-9682-7f33436ebedb" providerId="ADAL" clId="{D4074F55-BC2A-401C-BCAD-37A1CC21EFBB}" dt="2023-01-22T05:51:34.370" v="6235" actId="20577"/>
        <pc:sldMkLst>
          <pc:docMk/>
          <pc:sldMk cId="1090077647" sldId="300"/>
        </pc:sldMkLst>
        <pc:spChg chg="mod">
          <ac:chgData name="Muhafidz Ahmad Halim" userId="9765a7d9-9a47-42a2-9682-7f33436ebedb" providerId="ADAL" clId="{D4074F55-BC2A-401C-BCAD-37A1CC21EFBB}" dt="2023-01-22T02:34:58.765" v="3512" actId="20577"/>
          <ac:spMkLst>
            <pc:docMk/>
            <pc:sldMk cId="1090077647" sldId="300"/>
            <ac:spMk id="2" creationId="{1E97A043-8B3F-3A30-43DF-4131BDB3A7DF}"/>
          </ac:spMkLst>
        </pc:spChg>
        <pc:spChg chg="mod">
          <ac:chgData name="Muhafidz Ahmad Halim" userId="9765a7d9-9a47-42a2-9682-7f33436ebedb" providerId="ADAL" clId="{D4074F55-BC2A-401C-BCAD-37A1CC21EFBB}" dt="2023-01-22T05:51:34.370" v="6235" actId="20577"/>
          <ac:spMkLst>
            <pc:docMk/>
            <pc:sldMk cId="1090077647" sldId="300"/>
            <ac:spMk id="3" creationId="{9C35AC3D-EB20-A539-9E1A-23A803F2925D}"/>
          </ac:spMkLst>
        </pc:spChg>
      </pc:sldChg>
      <pc:sldChg chg="modSp add mod ord">
        <pc:chgData name="Muhafidz Ahmad Halim" userId="9765a7d9-9a47-42a2-9682-7f33436ebedb" providerId="ADAL" clId="{D4074F55-BC2A-401C-BCAD-37A1CC21EFBB}" dt="2023-01-22T05:32:33.029" v="6198" actId="113"/>
        <pc:sldMkLst>
          <pc:docMk/>
          <pc:sldMk cId="645229690" sldId="301"/>
        </pc:sldMkLst>
        <pc:spChg chg="mod">
          <ac:chgData name="Muhafidz Ahmad Halim" userId="9765a7d9-9a47-42a2-9682-7f33436ebedb" providerId="ADAL" clId="{D4074F55-BC2A-401C-BCAD-37A1CC21EFBB}" dt="2023-01-22T05:32:33.029" v="6198" actId="113"/>
          <ac:spMkLst>
            <pc:docMk/>
            <pc:sldMk cId="645229690" sldId="301"/>
            <ac:spMk id="2" creationId="{1801D1B8-0694-A4D3-5C5F-A9A599F95501}"/>
          </ac:spMkLst>
        </pc:spChg>
      </pc:sldChg>
      <pc:sldChg chg="addSp delSp modSp new mod">
        <pc:chgData name="Muhafidz Ahmad Halim" userId="9765a7d9-9a47-42a2-9682-7f33436ebedb" providerId="ADAL" clId="{D4074F55-BC2A-401C-BCAD-37A1CC21EFBB}" dt="2023-01-22T05:36:00.027" v="6204" actId="20577"/>
        <pc:sldMkLst>
          <pc:docMk/>
          <pc:sldMk cId="2293874501" sldId="302"/>
        </pc:sldMkLst>
        <pc:spChg chg="mod">
          <ac:chgData name="Muhafidz Ahmad Halim" userId="9765a7d9-9a47-42a2-9682-7f33436ebedb" providerId="ADAL" clId="{D4074F55-BC2A-401C-BCAD-37A1CC21EFBB}" dt="2023-01-22T05:36:00.027" v="6204" actId="20577"/>
          <ac:spMkLst>
            <pc:docMk/>
            <pc:sldMk cId="2293874501" sldId="302"/>
            <ac:spMk id="2" creationId="{86EF4A1C-F05D-882D-848B-0735DFDBDDD0}"/>
          </ac:spMkLst>
        </pc:spChg>
        <pc:spChg chg="del">
          <ac:chgData name="Muhafidz Ahmad Halim" userId="9765a7d9-9a47-42a2-9682-7f33436ebedb" providerId="ADAL" clId="{D4074F55-BC2A-401C-BCAD-37A1CC21EFBB}" dt="2023-01-22T02:49:57.756" v="3953" actId="931"/>
          <ac:spMkLst>
            <pc:docMk/>
            <pc:sldMk cId="2293874501" sldId="302"/>
            <ac:spMk id="3" creationId="{289FA120-5159-8BED-D4DD-77D8192F67BB}"/>
          </ac:spMkLst>
        </pc:spChg>
        <pc:spChg chg="mod">
          <ac:chgData name="Muhafidz Ahmad Halim" userId="9765a7d9-9a47-42a2-9682-7f33436ebedb" providerId="ADAL" clId="{D4074F55-BC2A-401C-BCAD-37A1CC21EFBB}" dt="2023-01-22T05:25:18.460" v="6145" actId="20577"/>
          <ac:spMkLst>
            <pc:docMk/>
            <pc:sldMk cId="2293874501" sldId="302"/>
            <ac:spMk id="4" creationId="{90EA749F-2FCD-CFCC-0419-6B4C0C088CE5}"/>
          </ac:spMkLst>
        </pc:spChg>
        <pc:picChg chg="add mod">
          <ac:chgData name="Muhafidz Ahmad Halim" userId="9765a7d9-9a47-42a2-9682-7f33436ebedb" providerId="ADAL" clId="{D4074F55-BC2A-401C-BCAD-37A1CC21EFBB}" dt="2023-01-22T05:35:36.120" v="6202" actId="692"/>
          <ac:picMkLst>
            <pc:docMk/>
            <pc:sldMk cId="2293874501" sldId="302"/>
            <ac:picMk id="6" creationId="{5C2288EF-2DB1-8E65-C214-C1D351E60863}"/>
          </ac:picMkLst>
        </pc:picChg>
      </pc:sldChg>
      <pc:sldChg chg="modSp new mod">
        <pc:chgData name="Muhafidz Ahmad Halim" userId="9765a7d9-9a47-42a2-9682-7f33436ebedb" providerId="ADAL" clId="{D4074F55-BC2A-401C-BCAD-37A1CC21EFBB}" dt="2023-01-22T02:55:28.380" v="4166" actId="403"/>
        <pc:sldMkLst>
          <pc:docMk/>
          <pc:sldMk cId="1599045543" sldId="303"/>
        </pc:sldMkLst>
        <pc:spChg chg="mod">
          <ac:chgData name="Muhafidz Ahmad Halim" userId="9765a7d9-9a47-42a2-9682-7f33436ebedb" providerId="ADAL" clId="{D4074F55-BC2A-401C-BCAD-37A1CC21EFBB}" dt="2023-01-22T02:52:55.969" v="4129" actId="20577"/>
          <ac:spMkLst>
            <pc:docMk/>
            <pc:sldMk cId="1599045543" sldId="303"/>
            <ac:spMk id="2" creationId="{22739D9C-195A-E51C-1C98-34C1E75E6791}"/>
          </ac:spMkLst>
        </pc:spChg>
        <pc:spChg chg="mod">
          <ac:chgData name="Muhafidz Ahmad Halim" userId="9765a7d9-9a47-42a2-9682-7f33436ebedb" providerId="ADAL" clId="{D4074F55-BC2A-401C-BCAD-37A1CC21EFBB}" dt="2023-01-22T02:55:28.380" v="4166" actId="403"/>
          <ac:spMkLst>
            <pc:docMk/>
            <pc:sldMk cId="1599045543" sldId="303"/>
            <ac:spMk id="3" creationId="{62882338-379C-0683-F3AF-EFCB1D551DC8}"/>
          </ac:spMkLst>
        </pc:spChg>
      </pc:sldChg>
      <pc:sldChg chg="new del">
        <pc:chgData name="Muhafidz Ahmad Halim" userId="9765a7d9-9a47-42a2-9682-7f33436ebedb" providerId="ADAL" clId="{D4074F55-BC2A-401C-BCAD-37A1CC21EFBB}" dt="2023-01-22T02:56:19.948" v="4172" actId="680"/>
        <pc:sldMkLst>
          <pc:docMk/>
          <pc:sldMk cId="2584750016" sldId="304"/>
        </pc:sldMkLst>
      </pc:sldChg>
      <pc:sldChg chg="modSp new mod">
        <pc:chgData name="Muhafidz Ahmad Halim" userId="9765a7d9-9a47-42a2-9682-7f33436ebedb" providerId="ADAL" clId="{D4074F55-BC2A-401C-BCAD-37A1CC21EFBB}" dt="2023-01-22T05:25:26.940" v="6168" actId="20577"/>
        <pc:sldMkLst>
          <pc:docMk/>
          <pc:sldMk cId="3156248738" sldId="304"/>
        </pc:sldMkLst>
        <pc:spChg chg="mod">
          <ac:chgData name="Muhafidz Ahmad Halim" userId="9765a7d9-9a47-42a2-9682-7f33436ebedb" providerId="ADAL" clId="{D4074F55-BC2A-401C-BCAD-37A1CC21EFBB}" dt="2023-01-22T05:25:26.940" v="6168" actId="20577"/>
          <ac:spMkLst>
            <pc:docMk/>
            <pc:sldMk cId="3156248738" sldId="304"/>
            <ac:spMk id="2" creationId="{EA378D44-9B49-E80B-4728-351D06E420A7}"/>
          </ac:spMkLst>
        </pc:spChg>
        <pc:spChg chg="mod">
          <ac:chgData name="Muhafidz Ahmad Halim" userId="9765a7d9-9a47-42a2-9682-7f33436ebedb" providerId="ADAL" clId="{D4074F55-BC2A-401C-BCAD-37A1CC21EFBB}" dt="2023-01-22T05:02:54.065" v="6110" actId="113"/>
          <ac:spMkLst>
            <pc:docMk/>
            <pc:sldMk cId="3156248738" sldId="304"/>
            <ac:spMk id="3" creationId="{4922D324-B7D7-164D-03C3-47BEC58557C0}"/>
          </ac:spMkLst>
        </pc:spChg>
      </pc:sldChg>
      <pc:sldChg chg="modSp new del mod">
        <pc:chgData name="Muhafidz Ahmad Halim" userId="9765a7d9-9a47-42a2-9682-7f33436ebedb" providerId="ADAL" clId="{D4074F55-BC2A-401C-BCAD-37A1CC21EFBB}" dt="2023-01-22T02:56:06.677" v="4170" actId="680"/>
        <pc:sldMkLst>
          <pc:docMk/>
          <pc:sldMk cId="4050872268" sldId="304"/>
        </pc:sldMkLst>
        <pc:spChg chg="mod">
          <ac:chgData name="Muhafidz Ahmad Halim" userId="9765a7d9-9a47-42a2-9682-7f33436ebedb" providerId="ADAL" clId="{D4074F55-BC2A-401C-BCAD-37A1CC21EFBB}" dt="2023-01-22T02:56:06.044" v="4169" actId="20577"/>
          <ac:spMkLst>
            <pc:docMk/>
            <pc:sldMk cId="4050872268" sldId="304"/>
            <ac:spMk id="2" creationId="{851ECF8B-6D67-D554-E0CB-34DB9445FF34}"/>
          </ac:spMkLst>
        </pc:spChg>
      </pc:sldChg>
      <pc:sldChg chg="addSp delSp modSp new mod ord">
        <pc:chgData name="Muhafidz Ahmad Halim" userId="9765a7d9-9a47-42a2-9682-7f33436ebedb" providerId="ADAL" clId="{D4074F55-BC2A-401C-BCAD-37A1CC21EFBB}" dt="2023-01-22T05:51:07.481" v="6229" actId="14826"/>
        <pc:sldMkLst>
          <pc:docMk/>
          <pc:sldMk cId="3576923373" sldId="305"/>
        </pc:sldMkLst>
        <pc:picChg chg="add del mod">
          <ac:chgData name="Muhafidz Ahmad Halim" userId="9765a7d9-9a47-42a2-9682-7f33436ebedb" providerId="ADAL" clId="{D4074F55-BC2A-401C-BCAD-37A1CC21EFBB}" dt="2023-01-22T03:07:56.645" v="4706" actId="478"/>
          <ac:picMkLst>
            <pc:docMk/>
            <pc:sldMk cId="3576923373" sldId="305"/>
            <ac:picMk id="4098" creationId="{01A13C6E-B69B-B57F-031C-9AD133E2633E}"/>
          </ac:picMkLst>
        </pc:picChg>
        <pc:picChg chg="add mod">
          <ac:chgData name="Muhafidz Ahmad Halim" userId="9765a7d9-9a47-42a2-9682-7f33436ebedb" providerId="ADAL" clId="{D4074F55-BC2A-401C-BCAD-37A1CC21EFBB}" dt="2023-01-22T05:51:07.481" v="6229" actId="14826"/>
          <ac:picMkLst>
            <pc:docMk/>
            <pc:sldMk cId="3576923373" sldId="305"/>
            <ac:picMk id="4100" creationId="{EB7268ED-DA33-236A-3043-E26D94C83F25}"/>
          </ac:picMkLst>
        </pc:picChg>
      </pc:sldChg>
      <pc:sldChg chg="modSp add mod ord">
        <pc:chgData name="Muhafidz Ahmad Halim" userId="9765a7d9-9a47-42a2-9682-7f33436ebedb" providerId="ADAL" clId="{D4074F55-BC2A-401C-BCAD-37A1CC21EFBB}" dt="2023-01-22T05:32:27.249" v="6197" actId="113"/>
        <pc:sldMkLst>
          <pc:docMk/>
          <pc:sldMk cId="1077627762" sldId="306"/>
        </pc:sldMkLst>
        <pc:spChg chg="mod">
          <ac:chgData name="Muhafidz Ahmad Halim" userId="9765a7d9-9a47-42a2-9682-7f33436ebedb" providerId="ADAL" clId="{D4074F55-BC2A-401C-BCAD-37A1CC21EFBB}" dt="2023-01-22T05:32:27.249" v="6197" actId="113"/>
          <ac:spMkLst>
            <pc:docMk/>
            <pc:sldMk cId="1077627762" sldId="306"/>
            <ac:spMk id="2" creationId="{1801D1B8-0694-A4D3-5C5F-A9A599F95501}"/>
          </ac:spMkLst>
        </pc:spChg>
      </pc:sldChg>
      <pc:sldChg chg="addSp delSp modSp new del mod">
        <pc:chgData name="Muhafidz Ahmad Halim" userId="9765a7d9-9a47-42a2-9682-7f33436ebedb" providerId="ADAL" clId="{D4074F55-BC2A-401C-BCAD-37A1CC21EFBB}" dt="2023-01-22T03:18:00.451" v="4913" actId="47"/>
        <pc:sldMkLst>
          <pc:docMk/>
          <pc:sldMk cId="3662722743" sldId="307"/>
        </pc:sldMkLst>
        <pc:spChg chg="del mod">
          <ac:chgData name="Muhafidz Ahmad Halim" userId="9765a7d9-9a47-42a2-9682-7f33436ebedb" providerId="ADAL" clId="{D4074F55-BC2A-401C-BCAD-37A1CC21EFBB}" dt="2023-01-22T03:15:02.926" v="4834" actId="478"/>
          <ac:spMkLst>
            <pc:docMk/>
            <pc:sldMk cId="3662722743" sldId="307"/>
            <ac:spMk id="2" creationId="{9BB0FF48-8816-7C62-57F3-566601CC0A44}"/>
          </ac:spMkLst>
        </pc:spChg>
        <pc:spChg chg="del mod">
          <ac:chgData name="Muhafidz Ahmad Halim" userId="9765a7d9-9a47-42a2-9682-7f33436ebedb" providerId="ADAL" clId="{D4074F55-BC2A-401C-BCAD-37A1CC21EFBB}" dt="2023-01-22T03:15:06.563" v="4836" actId="478"/>
          <ac:spMkLst>
            <pc:docMk/>
            <pc:sldMk cId="3662722743" sldId="307"/>
            <ac:spMk id="3" creationId="{0F1D87FB-C227-26F8-08F9-AE7B993E5E3E}"/>
          </ac:spMkLst>
        </pc:spChg>
        <pc:spChg chg="add del mod">
          <ac:chgData name="Muhafidz Ahmad Halim" userId="9765a7d9-9a47-42a2-9682-7f33436ebedb" providerId="ADAL" clId="{D4074F55-BC2A-401C-BCAD-37A1CC21EFBB}" dt="2023-01-22T03:15:04.462" v="4835" actId="478"/>
          <ac:spMkLst>
            <pc:docMk/>
            <pc:sldMk cId="3662722743" sldId="307"/>
            <ac:spMk id="5" creationId="{821B2580-F7ED-ED33-84FC-14990B766BE6}"/>
          </ac:spMkLst>
        </pc:spChg>
        <pc:spChg chg="add del mod">
          <ac:chgData name="Muhafidz Ahmad Halim" userId="9765a7d9-9a47-42a2-9682-7f33436ebedb" providerId="ADAL" clId="{D4074F55-BC2A-401C-BCAD-37A1CC21EFBB}" dt="2023-01-22T03:15:08.345" v="4837" actId="478"/>
          <ac:spMkLst>
            <pc:docMk/>
            <pc:sldMk cId="3662722743" sldId="307"/>
            <ac:spMk id="7" creationId="{5F0516BD-9C4E-AE8B-72A5-7A3A4796CB7D}"/>
          </ac:spMkLst>
        </pc:spChg>
      </pc:sldChg>
      <pc:sldChg chg="addSp delSp modSp new mod">
        <pc:chgData name="Muhafidz Ahmad Halim" userId="9765a7d9-9a47-42a2-9682-7f33436ebedb" providerId="ADAL" clId="{D4074F55-BC2A-401C-BCAD-37A1CC21EFBB}" dt="2023-01-22T05:50:44.912" v="6228" actId="20577"/>
        <pc:sldMkLst>
          <pc:docMk/>
          <pc:sldMk cId="1825121089" sldId="308"/>
        </pc:sldMkLst>
        <pc:spChg chg="mod">
          <ac:chgData name="Muhafidz Ahmad Halim" userId="9765a7d9-9a47-42a2-9682-7f33436ebedb" providerId="ADAL" clId="{D4074F55-BC2A-401C-BCAD-37A1CC21EFBB}" dt="2023-01-22T05:50:44.912" v="6228" actId="20577"/>
          <ac:spMkLst>
            <pc:docMk/>
            <pc:sldMk cId="1825121089" sldId="308"/>
            <ac:spMk id="2" creationId="{BC154866-67C4-E757-484A-8EDB97267560}"/>
          </ac:spMkLst>
        </pc:spChg>
        <pc:spChg chg="del">
          <ac:chgData name="Muhafidz Ahmad Halim" userId="9765a7d9-9a47-42a2-9682-7f33436ebedb" providerId="ADAL" clId="{D4074F55-BC2A-401C-BCAD-37A1CC21EFBB}" dt="2023-01-22T03:16:02.478" v="4878" actId="478"/>
          <ac:spMkLst>
            <pc:docMk/>
            <pc:sldMk cId="1825121089" sldId="308"/>
            <ac:spMk id="3" creationId="{CC10CE0C-2A75-D3EF-F9FA-DF5C81F43F91}"/>
          </ac:spMkLst>
        </pc:spChg>
        <pc:spChg chg="add mod">
          <ac:chgData name="Muhafidz Ahmad Halim" userId="9765a7d9-9a47-42a2-9682-7f33436ebedb" providerId="ADAL" clId="{D4074F55-BC2A-401C-BCAD-37A1CC21EFBB}" dt="2023-01-22T05:50:36.640" v="6225" actId="20577"/>
          <ac:spMkLst>
            <pc:docMk/>
            <pc:sldMk cId="1825121089" sldId="308"/>
            <ac:spMk id="4" creationId="{BF04C172-8590-BF94-7302-C9093FF61092}"/>
          </ac:spMkLst>
        </pc:spChg>
        <pc:spChg chg="add mod">
          <ac:chgData name="Muhafidz Ahmad Halim" userId="9765a7d9-9a47-42a2-9682-7f33436ebedb" providerId="ADAL" clId="{D4074F55-BC2A-401C-BCAD-37A1CC21EFBB}" dt="2023-01-22T03:19:57.651" v="5064" actId="20577"/>
          <ac:spMkLst>
            <pc:docMk/>
            <pc:sldMk cId="1825121089" sldId="308"/>
            <ac:spMk id="5" creationId="{6863DA88-FCA5-8F54-F9A4-C9DB1753A0C7}"/>
          </ac:spMkLst>
        </pc:spChg>
        <pc:spChg chg="add mod">
          <ac:chgData name="Muhafidz Ahmad Halim" userId="9765a7d9-9a47-42a2-9682-7f33436ebedb" providerId="ADAL" clId="{D4074F55-BC2A-401C-BCAD-37A1CC21EFBB}" dt="2023-01-22T03:20:24.286" v="5098" actId="20577"/>
          <ac:spMkLst>
            <pc:docMk/>
            <pc:sldMk cId="1825121089" sldId="308"/>
            <ac:spMk id="6" creationId="{9BF3DC42-02EE-3034-404A-54721520E8CF}"/>
          </ac:spMkLst>
        </pc:spChg>
      </pc:sldChg>
      <pc:sldChg chg="modSp new mod">
        <pc:chgData name="Muhafidz Ahmad Halim" userId="9765a7d9-9a47-42a2-9682-7f33436ebedb" providerId="ADAL" clId="{D4074F55-BC2A-401C-BCAD-37A1CC21EFBB}" dt="2023-01-22T05:50:27.599" v="6224" actId="20577"/>
        <pc:sldMkLst>
          <pc:docMk/>
          <pc:sldMk cId="1098130340" sldId="309"/>
        </pc:sldMkLst>
        <pc:spChg chg="mod">
          <ac:chgData name="Muhafidz Ahmad Halim" userId="9765a7d9-9a47-42a2-9682-7f33436ebedb" providerId="ADAL" clId="{D4074F55-BC2A-401C-BCAD-37A1CC21EFBB}" dt="2023-01-22T03:37:30.077" v="5612" actId="20577"/>
          <ac:spMkLst>
            <pc:docMk/>
            <pc:sldMk cId="1098130340" sldId="309"/>
            <ac:spMk id="2" creationId="{C9829F73-92F1-8EE3-EED2-062FE82BFCB2}"/>
          </ac:spMkLst>
        </pc:spChg>
        <pc:spChg chg="mod">
          <ac:chgData name="Muhafidz Ahmad Halim" userId="9765a7d9-9a47-42a2-9682-7f33436ebedb" providerId="ADAL" clId="{D4074F55-BC2A-401C-BCAD-37A1CC21EFBB}" dt="2023-01-22T03:35:46.846" v="5589" actId="207"/>
          <ac:spMkLst>
            <pc:docMk/>
            <pc:sldMk cId="1098130340" sldId="309"/>
            <ac:spMk id="3" creationId="{B86FEF1D-9E62-1968-2069-3299A691DD35}"/>
          </ac:spMkLst>
        </pc:spChg>
        <pc:spChg chg="mod">
          <ac:chgData name="Muhafidz Ahmad Halim" userId="9765a7d9-9a47-42a2-9682-7f33436ebedb" providerId="ADAL" clId="{D4074F55-BC2A-401C-BCAD-37A1CC21EFBB}" dt="2023-01-22T03:35:16.367" v="5583" actId="122"/>
          <ac:spMkLst>
            <pc:docMk/>
            <pc:sldMk cId="1098130340" sldId="309"/>
            <ac:spMk id="4" creationId="{C96A71B2-2CBE-162B-3384-B975CF06C4A7}"/>
          </ac:spMkLst>
        </pc:spChg>
        <pc:spChg chg="mod">
          <ac:chgData name="Muhafidz Ahmad Halim" userId="9765a7d9-9a47-42a2-9682-7f33436ebedb" providerId="ADAL" clId="{D4074F55-BC2A-401C-BCAD-37A1CC21EFBB}" dt="2023-01-22T03:35:46.846" v="5589" actId="207"/>
          <ac:spMkLst>
            <pc:docMk/>
            <pc:sldMk cId="1098130340" sldId="309"/>
            <ac:spMk id="5" creationId="{00A3E7A6-A93B-B5C1-0A5A-9E9815E90D5D}"/>
          </ac:spMkLst>
        </pc:spChg>
        <pc:spChg chg="mod">
          <ac:chgData name="Muhafidz Ahmad Halim" userId="9765a7d9-9a47-42a2-9682-7f33436ebedb" providerId="ADAL" clId="{D4074F55-BC2A-401C-BCAD-37A1CC21EFBB}" dt="2023-01-22T03:35:17.055" v="5584" actId="122"/>
          <ac:spMkLst>
            <pc:docMk/>
            <pc:sldMk cId="1098130340" sldId="309"/>
            <ac:spMk id="6" creationId="{8385CD88-0D6E-A09A-165B-7F719AA57F34}"/>
          </ac:spMkLst>
        </pc:spChg>
        <pc:spChg chg="mod">
          <ac:chgData name="Muhafidz Ahmad Halim" userId="9765a7d9-9a47-42a2-9682-7f33436ebedb" providerId="ADAL" clId="{D4074F55-BC2A-401C-BCAD-37A1CC21EFBB}" dt="2023-01-22T03:35:46.846" v="5589" actId="207"/>
          <ac:spMkLst>
            <pc:docMk/>
            <pc:sldMk cId="1098130340" sldId="309"/>
            <ac:spMk id="7" creationId="{F85FBB80-DE0D-E1A1-E88F-10A15B38B7B2}"/>
          </ac:spMkLst>
        </pc:spChg>
        <pc:spChg chg="mod">
          <ac:chgData name="Muhafidz Ahmad Halim" userId="9765a7d9-9a47-42a2-9682-7f33436ebedb" providerId="ADAL" clId="{D4074F55-BC2A-401C-BCAD-37A1CC21EFBB}" dt="2023-01-22T03:35:17.792" v="5585" actId="122"/>
          <ac:spMkLst>
            <pc:docMk/>
            <pc:sldMk cId="1098130340" sldId="309"/>
            <ac:spMk id="8" creationId="{89F8A000-15F4-50D8-AFB8-1A85B173D284}"/>
          </ac:spMkLst>
        </pc:spChg>
        <pc:spChg chg="mod">
          <ac:chgData name="Muhafidz Ahmad Halim" userId="9765a7d9-9a47-42a2-9682-7f33436ebedb" providerId="ADAL" clId="{D4074F55-BC2A-401C-BCAD-37A1CC21EFBB}" dt="2023-01-22T05:42:02.567" v="6217" actId="20577"/>
          <ac:spMkLst>
            <pc:docMk/>
            <pc:sldMk cId="1098130340" sldId="309"/>
            <ac:spMk id="9" creationId="{6B163913-4D65-F74F-2C36-13EA433EE2ED}"/>
          </ac:spMkLst>
        </pc:spChg>
        <pc:spChg chg="mod">
          <ac:chgData name="Muhafidz Ahmad Halim" userId="9765a7d9-9a47-42a2-9682-7f33436ebedb" providerId="ADAL" clId="{D4074F55-BC2A-401C-BCAD-37A1CC21EFBB}" dt="2023-01-22T05:50:27.599" v="6224" actId="20577"/>
          <ac:spMkLst>
            <pc:docMk/>
            <pc:sldMk cId="1098130340" sldId="309"/>
            <ac:spMk id="10" creationId="{C680924B-6406-F4A8-4D57-FD6898EB76B2}"/>
          </ac:spMkLst>
        </pc:spChg>
        <pc:spChg chg="mod">
          <ac:chgData name="Muhafidz Ahmad Halim" userId="9765a7d9-9a47-42a2-9682-7f33436ebedb" providerId="ADAL" clId="{D4074F55-BC2A-401C-BCAD-37A1CC21EFBB}" dt="2023-01-22T05:42:07.822" v="6221" actId="20577"/>
          <ac:spMkLst>
            <pc:docMk/>
            <pc:sldMk cId="1098130340" sldId="309"/>
            <ac:spMk id="11" creationId="{2DFE8CDA-5529-3104-C0C3-330AC94E449C}"/>
          </ac:spMkLst>
        </pc:spChg>
      </pc:sldChg>
      <pc:sldChg chg="modSp add mod ord">
        <pc:chgData name="Muhafidz Ahmad Halim" userId="9765a7d9-9a47-42a2-9682-7f33436ebedb" providerId="ADAL" clId="{D4074F55-BC2A-401C-BCAD-37A1CC21EFBB}" dt="2023-01-22T03:42:59.591" v="5674" actId="20577"/>
        <pc:sldMkLst>
          <pc:docMk/>
          <pc:sldMk cId="3796454234" sldId="310"/>
        </pc:sldMkLst>
        <pc:spChg chg="mod">
          <ac:chgData name="Muhafidz Ahmad Halim" userId="9765a7d9-9a47-42a2-9682-7f33436ebedb" providerId="ADAL" clId="{D4074F55-BC2A-401C-BCAD-37A1CC21EFBB}" dt="2023-01-22T03:42:59.591" v="5674" actId="20577"/>
          <ac:spMkLst>
            <pc:docMk/>
            <pc:sldMk cId="3796454234" sldId="310"/>
            <ac:spMk id="2" creationId="{1801D1B8-0694-A4D3-5C5F-A9A599F95501}"/>
          </ac:spMkLst>
        </pc:spChg>
      </pc:sldChg>
      <pc:sldChg chg="new del">
        <pc:chgData name="Muhafidz Ahmad Halim" userId="9765a7d9-9a47-42a2-9682-7f33436ebedb" providerId="ADAL" clId="{D4074F55-BC2A-401C-BCAD-37A1CC21EFBB}" dt="2023-01-22T03:37:59.586" v="5627" actId="680"/>
        <pc:sldMkLst>
          <pc:docMk/>
          <pc:sldMk cId="1860370102" sldId="311"/>
        </pc:sldMkLst>
      </pc:sldChg>
      <pc:sldChg chg="new del">
        <pc:chgData name="Muhafidz Ahmad Halim" userId="9765a7d9-9a47-42a2-9682-7f33436ebedb" providerId="ADAL" clId="{D4074F55-BC2A-401C-BCAD-37A1CC21EFBB}" dt="2023-01-22T03:38:08.784" v="5629" actId="680"/>
        <pc:sldMkLst>
          <pc:docMk/>
          <pc:sldMk cId="2059867603" sldId="311"/>
        </pc:sldMkLst>
      </pc:sldChg>
      <pc:sldChg chg="modSp new mod">
        <pc:chgData name="Muhafidz Ahmad Halim" userId="9765a7d9-9a47-42a2-9682-7f33436ebedb" providerId="ADAL" clId="{D4074F55-BC2A-401C-BCAD-37A1CC21EFBB}" dt="2023-01-22T03:45:58.402" v="5899"/>
        <pc:sldMkLst>
          <pc:docMk/>
          <pc:sldMk cId="2228509737" sldId="311"/>
        </pc:sldMkLst>
        <pc:spChg chg="mod">
          <ac:chgData name="Muhafidz Ahmad Halim" userId="9765a7d9-9a47-42a2-9682-7f33436ebedb" providerId="ADAL" clId="{D4074F55-BC2A-401C-BCAD-37A1CC21EFBB}" dt="2023-01-22T03:43:19.608" v="5694" actId="20577"/>
          <ac:spMkLst>
            <pc:docMk/>
            <pc:sldMk cId="2228509737" sldId="311"/>
            <ac:spMk id="2" creationId="{FB49F5D4-8CBA-3B47-C50B-648DE9AE3219}"/>
          </ac:spMkLst>
        </pc:spChg>
        <pc:spChg chg="mod">
          <ac:chgData name="Muhafidz Ahmad Halim" userId="9765a7d9-9a47-42a2-9682-7f33436ebedb" providerId="ADAL" clId="{D4074F55-BC2A-401C-BCAD-37A1CC21EFBB}" dt="2023-01-22T03:45:58.402" v="5899"/>
          <ac:spMkLst>
            <pc:docMk/>
            <pc:sldMk cId="2228509737" sldId="311"/>
            <ac:spMk id="3" creationId="{08F1A951-6C52-04C8-E0CA-E410BEBF5D49}"/>
          </ac:spMkLst>
        </pc:spChg>
      </pc:sldChg>
      <pc:sldChg chg="addSp delSp modSp new add del mod ord">
        <pc:chgData name="Muhafidz Ahmad Halim" userId="9765a7d9-9a47-42a2-9682-7f33436ebedb" providerId="ADAL" clId="{D4074F55-BC2A-401C-BCAD-37A1CC21EFBB}" dt="2023-01-22T05:37:00.167" v="6208"/>
        <pc:sldMkLst>
          <pc:docMk/>
          <pc:sldMk cId="1184259251" sldId="312"/>
        </pc:sldMkLst>
        <pc:spChg chg="mod">
          <ac:chgData name="Muhafidz Ahmad Halim" userId="9765a7d9-9a47-42a2-9682-7f33436ebedb" providerId="ADAL" clId="{D4074F55-BC2A-401C-BCAD-37A1CC21EFBB}" dt="2023-01-22T04:56:29.394" v="6070" actId="1076"/>
          <ac:spMkLst>
            <pc:docMk/>
            <pc:sldMk cId="1184259251" sldId="312"/>
            <ac:spMk id="2" creationId="{022DD2AE-B8CE-7F59-220F-8C23540ABEE5}"/>
          </ac:spMkLst>
        </pc:spChg>
        <pc:spChg chg="del mod">
          <ac:chgData name="Muhafidz Ahmad Halim" userId="9765a7d9-9a47-42a2-9682-7f33436ebedb" providerId="ADAL" clId="{D4074F55-BC2A-401C-BCAD-37A1CC21EFBB}" dt="2023-01-22T03:47:09.955" v="5957" actId="478"/>
          <ac:spMkLst>
            <pc:docMk/>
            <pc:sldMk cId="1184259251" sldId="312"/>
            <ac:spMk id="3" creationId="{87112A42-8E39-83FB-6852-3159B2FFCA4A}"/>
          </ac:spMkLst>
        </pc:spChg>
        <pc:spChg chg="add del mod">
          <ac:chgData name="Muhafidz Ahmad Halim" userId="9765a7d9-9a47-42a2-9682-7f33436ebedb" providerId="ADAL" clId="{D4074F55-BC2A-401C-BCAD-37A1CC21EFBB}" dt="2023-01-22T03:46:53.985" v="5925" actId="478"/>
          <ac:spMkLst>
            <pc:docMk/>
            <pc:sldMk cId="1184259251" sldId="312"/>
            <ac:spMk id="4" creationId="{1B22D171-3C49-ADDA-7844-22C0BDB6C162}"/>
          </ac:spMkLst>
        </pc:spChg>
        <pc:spChg chg="add mod">
          <ac:chgData name="Muhafidz Ahmad Halim" userId="9765a7d9-9a47-42a2-9682-7f33436ebedb" providerId="ADAL" clId="{D4074F55-BC2A-401C-BCAD-37A1CC21EFBB}" dt="2023-01-22T04:56:50.263" v="6073" actId="1076"/>
          <ac:spMkLst>
            <pc:docMk/>
            <pc:sldMk cId="1184259251" sldId="312"/>
            <ac:spMk id="5" creationId="{7C2FE38C-0124-9BEC-4F81-285B624DBF5A}"/>
          </ac:spMkLst>
        </pc:spChg>
        <pc:picChg chg="add mod">
          <ac:chgData name="Muhafidz Ahmad Halim" userId="9765a7d9-9a47-42a2-9682-7f33436ebedb" providerId="ADAL" clId="{D4074F55-BC2A-401C-BCAD-37A1CC21EFBB}" dt="2023-01-22T04:56:50.263" v="6073" actId="1076"/>
          <ac:picMkLst>
            <pc:docMk/>
            <pc:sldMk cId="1184259251" sldId="312"/>
            <ac:picMk id="6" creationId="{9CC5B44E-DD3A-9ECE-B445-E235EA831F7F}"/>
          </ac:picMkLst>
        </pc:picChg>
        <pc:picChg chg="add mod">
          <ac:chgData name="Muhafidz Ahmad Halim" userId="9765a7d9-9a47-42a2-9682-7f33436ebedb" providerId="ADAL" clId="{D4074F55-BC2A-401C-BCAD-37A1CC21EFBB}" dt="2023-01-22T05:37:00.167" v="6208"/>
          <ac:picMkLst>
            <pc:docMk/>
            <pc:sldMk cId="1184259251" sldId="312"/>
            <ac:picMk id="7" creationId="{EA96CA2D-48C6-7673-67BF-7C1705C38031}"/>
          </ac:picMkLst>
        </pc:picChg>
        <pc:picChg chg="add mod">
          <ac:chgData name="Muhafidz Ahmad Halim" userId="9765a7d9-9a47-42a2-9682-7f33436ebedb" providerId="ADAL" clId="{D4074F55-BC2A-401C-BCAD-37A1CC21EFBB}" dt="2023-01-22T04:56:50.263" v="6073" actId="1076"/>
          <ac:picMkLst>
            <pc:docMk/>
            <pc:sldMk cId="1184259251" sldId="312"/>
            <ac:picMk id="5122" creationId="{23324168-26F9-7F72-CC09-6E36F765603E}"/>
          </ac:picMkLst>
        </pc:picChg>
      </pc:sldChg>
      <pc:sldMasterChg chg="delSldLayout">
        <pc:chgData name="Muhafidz Ahmad Halim" userId="9765a7d9-9a47-42a2-9682-7f33436ebedb" providerId="ADAL" clId="{D4074F55-BC2A-401C-BCAD-37A1CC21EFBB}" dt="2023-01-22T04:57:03.541" v="6074" actId="2696"/>
        <pc:sldMasterMkLst>
          <pc:docMk/>
          <pc:sldMasterMk cId="0" sldId="2147483669"/>
        </pc:sldMasterMkLst>
        <pc:sldLayoutChg chg="del">
          <pc:chgData name="Muhafidz Ahmad Halim" userId="9765a7d9-9a47-42a2-9682-7f33436ebedb" providerId="ADAL" clId="{D4074F55-BC2A-401C-BCAD-37A1CC21EFBB}" dt="2023-01-22T03:36:18.077" v="5590" actId="47"/>
          <pc:sldLayoutMkLst>
            <pc:docMk/>
            <pc:sldMasterMk cId="0" sldId="2147483669"/>
            <pc:sldLayoutMk cId="0" sldId="2147483651"/>
          </pc:sldLayoutMkLst>
        </pc:sldLayoutChg>
        <pc:sldLayoutChg chg="del">
          <pc:chgData name="Muhafidz Ahmad Halim" userId="9765a7d9-9a47-42a2-9682-7f33436ebedb" providerId="ADAL" clId="{D4074F55-BC2A-401C-BCAD-37A1CC21EFBB}" dt="2023-01-22T03:36:18.077" v="5590" actId="47"/>
          <pc:sldLayoutMkLst>
            <pc:docMk/>
            <pc:sldMasterMk cId="0" sldId="2147483669"/>
            <pc:sldLayoutMk cId="0" sldId="2147483656"/>
          </pc:sldLayoutMkLst>
        </pc:sldLayoutChg>
        <pc:sldLayoutChg chg="del">
          <pc:chgData name="Muhafidz Ahmad Halim" userId="9765a7d9-9a47-42a2-9682-7f33436ebedb" providerId="ADAL" clId="{D4074F55-BC2A-401C-BCAD-37A1CC21EFBB}" dt="2023-01-22T03:36:18.077" v="5590" actId="47"/>
          <pc:sldLayoutMkLst>
            <pc:docMk/>
            <pc:sldMasterMk cId="0" sldId="2147483669"/>
            <pc:sldLayoutMk cId="0" sldId="2147483661"/>
          </pc:sldLayoutMkLst>
        </pc:sldLayoutChg>
        <pc:sldLayoutChg chg="del">
          <pc:chgData name="Muhafidz Ahmad Halim" userId="9765a7d9-9a47-42a2-9682-7f33436ebedb" providerId="ADAL" clId="{D4074F55-BC2A-401C-BCAD-37A1CC21EFBB}" dt="2023-01-22T03:36:18.077" v="5590" actId="47"/>
          <pc:sldLayoutMkLst>
            <pc:docMk/>
            <pc:sldMasterMk cId="0" sldId="2147483669"/>
            <pc:sldLayoutMk cId="0" sldId="2147483664"/>
          </pc:sldLayoutMkLst>
        </pc:sldLayoutChg>
        <pc:sldLayoutChg chg="del">
          <pc:chgData name="Muhafidz Ahmad Halim" userId="9765a7d9-9a47-42a2-9682-7f33436ebedb" providerId="ADAL" clId="{D4074F55-BC2A-401C-BCAD-37A1CC21EFBB}" dt="2023-01-22T04:57:03.541" v="6074" actId="2696"/>
          <pc:sldLayoutMkLst>
            <pc:docMk/>
            <pc:sldMasterMk cId="0" sldId="2147483669"/>
            <pc:sldLayoutMk cId="676617058" sldId="2147483670"/>
          </pc:sldLayoutMkLst>
        </pc:sldLayoutChg>
      </pc:sldMasterChg>
      <pc:sldMasterChg chg="del delSldLayout">
        <pc:chgData name="Muhafidz Ahmad Halim" userId="9765a7d9-9a47-42a2-9682-7f33436ebedb" providerId="ADAL" clId="{D4074F55-BC2A-401C-BCAD-37A1CC21EFBB}" dt="2023-01-22T03:36:18.077" v="5590" actId="47"/>
        <pc:sldMasterMkLst>
          <pc:docMk/>
          <pc:sldMasterMk cId="0" sldId="2147483670"/>
        </pc:sldMasterMkLst>
        <pc:sldLayoutChg chg="del">
          <pc:chgData name="Muhafidz Ahmad Halim" userId="9765a7d9-9a47-42a2-9682-7f33436ebedb" providerId="ADAL" clId="{D4074F55-BC2A-401C-BCAD-37A1CC21EFBB}" dt="2023-01-22T03:36:18.077" v="5590" actId="47"/>
          <pc:sldLayoutMkLst>
            <pc:docMk/>
            <pc:sldMasterMk cId="0" sldId="2147483670"/>
            <pc:sldLayoutMk cId="0" sldId="2147483667"/>
          </pc:sldLayoutMkLst>
        </pc:sldLayoutChg>
        <pc:sldLayoutChg chg="del">
          <pc:chgData name="Muhafidz Ahmad Halim" userId="9765a7d9-9a47-42a2-9682-7f33436ebedb" providerId="ADAL" clId="{D4074F55-BC2A-401C-BCAD-37A1CC21EFBB}" dt="2023-01-22T03:36:18.077" v="5590" actId="47"/>
          <pc:sldLayoutMkLst>
            <pc:docMk/>
            <pc:sldMasterMk cId="0" sldId="2147483670"/>
            <pc:sldLayoutMk cId="0"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62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2376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3193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441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453750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587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4062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420950"/>
            <a:ext cx="7717500" cy="128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9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856150" y="2944700"/>
            <a:ext cx="4157700" cy="4200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6"/>
                </a:solidFill>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71"/>
        <p:cNvGrpSpPr/>
        <p:nvPr/>
      </p:nvGrpSpPr>
      <p:grpSpPr>
        <a:xfrm>
          <a:off x="0" y="0"/>
          <a:ext cx="0" cy="0"/>
          <a:chOff x="0" y="0"/>
          <a:chExt cx="0" cy="0"/>
        </a:xfrm>
      </p:grpSpPr>
      <p:sp>
        <p:nvSpPr>
          <p:cNvPr id="72" name="Google Shape;72;p13"/>
          <p:cNvSpPr/>
          <p:nvPr/>
        </p:nvSpPr>
        <p:spPr>
          <a:xfrm flipH="1">
            <a:off x="453750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flipH="1">
            <a:off x="3587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flipH="1">
            <a:off x="4062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flipH="1">
            <a:off x="2376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title" idx="2"/>
          </p:nvPr>
        </p:nvSpPr>
        <p:spPr>
          <a:xfrm>
            <a:off x="820773" y="2312625"/>
            <a:ext cx="2409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8" name="Google Shape;78;p13"/>
          <p:cNvSpPr txBox="1">
            <a:spLocks noGrp="1"/>
          </p:cNvSpPr>
          <p:nvPr>
            <p:ph type="subTitle" idx="1"/>
          </p:nvPr>
        </p:nvSpPr>
        <p:spPr>
          <a:xfrm>
            <a:off x="820773" y="2767196"/>
            <a:ext cx="24090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9" name="Google Shape;79;p13"/>
          <p:cNvSpPr txBox="1">
            <a:spLocks noGrp="1"/>
          </p:cNvSpPr>
          <p:nvPr>
            <p:ph type="title" idx="3"/>
          </p:nvPr>
        </p:nvSpPr>
        <p:spPr>
          <a:xfrm>
            <a:off x="3367498" y="2312625"/>
            <a:ext cx="2409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0" name="Google Shape;80;p13"/>
          <p:cNvSpPr txBox="1">
            <a:spLocks noGrp="1"/>
          </p:cNvSpPr>
          <p:nvPr>
            <p:ph type="subTitle" idx="4"/>
          </p:nvPr>
        </p:nvSpPr>
        <p:spPr>
          <a:xfrm>
            <a:off x="3367498" y="2767195"/>
            <a:ext cx="24090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1" name="Google Shape;81;p13"/>
          <p:cNvSpPr txBox="1">
            <a:spLocks noGrp="1"/>
          </p:cNvSpPr>
          <p:nvPr>
            <p:ph type="title" idx="5"/>
          </p:nvPr>
        </p:nvSpPr>
        <p:spPr>
          <a:xfrm>
            <a:off x="5914223" y="2312625"/>
            <a:ext cx="2409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 name="Google Shape;82;p13"/>
          <p:cNvSpPr txBox="1">
            <a:spLocks noGrp="1"/>
          </p:cNvSpPr>
          <p:nvPr>
            <p:ph type="subTitle" idx="6"/>
          </p:nvPr>
        </p:nvSpPr>
        <p:spPr>
          <a:xfrm>
            <a:off x="5914227" y="2767195"/>
            <a:ext cx="24090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3" name="Google Shape;83;p13"/>
          <p:cNvSpPr txBox="1">
            <a:spLocks noGrp="1"/>
          </p:cNvSpPr>
          <p:nvPr>
            <p:ph type="title" idx="7" hasCustomPrompt="1"/>
          </p:nvPr>
        </p:nvSpPr>
        <p:spPr>
          <a:xfrm>
            <a:off x="911848" y="1720100"/>
            <a:ext cx="640200" cy="488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8" hasCustomPrompt="1"/>
          </p:nvPr>
        </p:nvSpPr>
        <p:spPr>
          <a:xfrm>
            <a:off x="3482748" y="1720100"/>
            <a:ext cx="640200" cy="488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9" hasCustomPrompt="1"/>
          </p:nvPr>
        </p:nvSpPr>
        <p:spPr>
          <a:xfrm>
            <a:off x="6016748" y="1720100"/>
            <a:ext cx="640200" cy="488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86"/>
        <p:cNvGrpSpPr/>
        <p:nvPr/>
      </p:nvGrpSpPr>
      <p:grpSpPr>
        <a:xfrm>
          <a:off x="0" y="0"/>
          <a:ext cx="0" cy="0"/>
          <a:chOff x="0" y="0"/>
          <a:chExt cx="0" cy="0"/>
        </a:xfrm>
      </p:grpSpPr>
      <p:sp>
        <p:nvSpPr>
          <p:cNvPr id="87" name="Google Shape;87;p14"/>
          <p:cNvSpPr/>
          <p:nvPr/>
        </p:nvSpPr>
        <p:spPr>
          <a:xfrm>
            <a:off x="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5319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4844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86688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txBox="1">
            <a:spLocks noGrp="1"/>
          </p:cNvSpPr>
          <p:nvPr>
            <p:ph type="subTitle" idx="1"/>
          </p:nvPr>
        </p:nvSpPr>
        <p:spPr>
          <a:xfrm>
            <a:off x="3592300" y="1405700"/>
            <a:ext cx="4835100" cy="290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92" name="Google Shape;92;p14"/>
          <p:cNvSpPr>
            <a:spLocks noGrp="1"/>
          </p:cNvSpPr>
          <p:nvPr>
            <p:ph type="pic" idx="2"/>
          </p:nvPr>
        </p:nvSpPr>
        <p:spPr>
          <a:xfrm>
            <a:off x="815275" y="1607750"/>
            <a:ext cx="2619900" cy="2504400"/>
          </a:xfrm>
          <a:prstGeom prst="rect">
            <a:avLst/>
          </a:prstGeom>
          <a:noFill/>
          <a:ln w="114300" cap="flat" cmpd="sng">
            <a:solidFill>
              <a:schemeClr val="lt1"/>
            </a:solidFill>
            <a:prstDash val="solid"/>
            <a:miter lim="8000"/>
            <a:headEnd type="none" w="sm" len="sm"/>
            <a:tailEnd type="none" w="sm" len="sm"/>
          </a:ln>
        </p:spPr>
      </p:sp>
      <p:sp>
        <p:nvSpPr>
          <p:cNvPr id="93" name="Google Shape;93;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1"/>
        <p:cNvGrpSpPr/>
        <p:nvPr/>
      </p:nvGrpSpPr>
      <p:grpSpPr>
        <a:xfrm>
          <a:off x="0" y="0"/>
          <a:ext cx="0" cy="0"/>
          <a:chOff x="0" y="0"/>
          <a:chExt cx="0" cy="0"/>
        </a:xfrm>
      </p:grpSpPr>
      <p:sp>
        <p:nvSpPr>
          <p:cNvPr id="102" name="Google Shape;102;p16"/>
          <p:cNvSpPr/>
          <p:nvPr/>
        </p:nvSpPr>
        <p:spPr>
          <a:xfrm>
            <a:off x="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5319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844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86688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6"/>
          <p:cNvSpPr txBox="1">
            <a:spLocks noGrp="1"/>
          </p:cNvSpPr>
          <p:nvPr>
            <p:ph type="subTitle" idx="1"/>
          </p:nvPr>
        </p:nvSpPr>
        <p:spPr>
          <a:xfrm>
            <a:off x="4572700" y="1206225"/>
            <a:ext cx="34578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8" name="Google Shape;108;p16"/>
          <p:cNvSpPr txBox="1">
            <a:spLocks noGrp="1"/>
          </p:cNvSpPr>
          <p:nvPr>
            <p:ph type="subTitle" idx="2"/>
          </p:nvPr>
        </p:nvSpPr>
        <p:spPr>
          <a:xfrm>
            <a:off x="720000" y="1206225"/>
            <a:ext cx="34578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09"/>
        <p:cNvGrpSpPr/>
        <p:nvPr/>
      </p:nvGrpSpPr>
      <p:grpSpPr>
        <a:xfrm>
          <a:off x="0" y="0"/>
          <a:ext cx="0" cy="0"/>
          <a:chOff x="0" y="0"/>
          <a:chExt cx="0" cy="0"/>
        </a:xfrm>
      </p:grpSpPr>
      <p:sp>
        <p:nvSpPr>
          <p:cNvPr id="110" name="Google Shape;110;p17"/>
          <p:cNvSpPr/>
          <p:nvPr/>
        </p:nvSpPr>
        <p:spPr>
          <a:xfrm flipH="1">
            <a:off x="453750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flipH="1">
            <a:off x="3587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flipH="1">
            <a:off x="4062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flipH="1">
            <a:off x="2376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txBox="1">
            <a:spLocks noGrp="1"/>
          </p:cNvSpPr>
          <p:nvPr>
            <p:ph type="title"/>
          </p:nvPr>
        </p:nvSpPr>
        <p:spPr>
          <a:xfrm>
            <a:off x="719995"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
  <p:cSld name="CUSTOM_1">
    <p:spTree>
      <p:nvGrpSpPr>
        <p:cNvPr id="1" name="Shape 125"/>
        <p:cNvGrpSpPr/>
        <p:nvPr/>
      </p:nvGrpSpPr>
      <p:grpSpPr>
        <a:xfrm>
          <a:off x="0" y="0"/>
          <a:ext cx="0" cy="0"/>
          <a:chOff x="0" y="0"/>
          <a:chExt cx="0" cy="0"/>
        </a:xfrm>
      </p:grpSpPr>
      <p:sp>
        <p:nvSpPr>
          <p:cNvPr id="126" name="Google Shape;126;p19"/>
          <p:cNvSpPr/>
          <p:nvPr/>
        </p:nvSpPr>
        <p:spPr>
          <a:xfrm>
            <a:off x="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5319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4844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86688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130"/>
        <p:cNvGrpSpPr/>
        <p:nvPr/>
      </p:nvGrpSpPr>
      <p:grpSpPr>
        <a:xfrm>
          <a:off x="0" y="0"/>
          <a:ext cx="0" cy="0"/>
          <a:chOff x="0" y="0"/>
          <a:chExt cx="0" cy="0"/>
        </a:xfrm>
      </p:grpSpPr>
      <p:sp>
        <p:nvSpPr>
          <p:cNvPr id="131" name="Google Shape;131;p20"/>
          <p:cNvSpPr/>
          <p:nvPr/>
        </p:nvSpPr>
        <p:spPr>
          <a:xfrm>
            <a:off x="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5319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4844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flipH="1">
            <a:off x="4537500" y="2376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flipH="1">
            <a:off x="35871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flipH="1">
            <a:off x="40623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flipH="1">
            <a:off x="4537500" y="2376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35871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40623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319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844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720000" y="2384925"/>
            <a:ext cx="5067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800100" y="1230350"/>
            <a:ext cx="1171800" cy="841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txBox="1">
            <a:spLocks noGrp="1"/>
          </p:cNvSpPr>
          <p:nvPr>
            <p:ph type="subTitle" idx="1"/>
          </p:nvPr>
        </p:nvSpPr>
        <p:spPr>
          <a:xfrm>
            <a:off x="720000" y="3387113"/>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86688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319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4844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215750"/>
            <a:ext cx="7704000" cy="3061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Manrope Light"/>
              <a:buChar char="●"/>
              <a:defRPr sz="1200"/>
            </a:lvl1pPr>
            <a:lvl2pPr marL="914400" lvl="1" indent="-298450" rtl="0">
              <a:lnSpc>
                <a:spcPct val="115000"/>
              </a:lnSpc>
              <a:spcBef>
                <a:spcPts val="0"/>
              </a:spcBef>
              <a:spcAft>
                <a:spcPts val="0"/>
              </a:spcAft>
              <a:buSzPts val="1100"/>
              <a:buFont typeface="Nunito Light"/>
              <a:buChar char="○"/>
              <a:defRPr sz="1100"/>
            </a:lvl2pPr>
            <a:lvl3pPr marL="1371600" lvl="2" indent="-298450" rtl="0">
              <a:lnSpc>
                <a:spcPct val="115000"/>
              </a:lnSpc>
              <a:spcBef>
                <a:spcPts val="1600"/>
              </a:spcBef>
              <a:spcAft>
                <a:spcPts val="0"/>
              </a:spcAft>
              <a:buSzPts val="1100"/>
              <a:buFont typeface="Nunito Light"/>
              <a:buChar char="■"/>
              <a:defRPr sz="1100"/>
            </a:lvl3pPr>
            <a:lvl4pPr marL="1828800" lvl="3" indent="-298450" rtl="0">
              <a:lnSpc>
                <a:spcPct val="115000"/>
              </a:lnSpc>
              <a:spcBef>
                <a:spcPts val="1600"/>
              </a:spcBef>
              <a:spcAft>
                <a:spcPts val="0"/>
              </a:spcAft>
              <a:buSzPts val="1100"/>
              <a:buFont typeface="Nunito Light"/>
              <a:buChar char="●"/>
              <a:defRPr sz="1100"/>
            </a:lvl4pPr>
            <a:lvl5pPr marL="2286000" lvl="4" indent="-298450" rtl="0">
              <a:lnSpc>
                <a:spcPct val="115000"/>
              </a:lnSpc>
              <a:spcBef>
                <a:spcPts val="1600"/>
              </a:spcBef>
              <a:spcAft>
                <a:spcPts val="0"/>
              </a:spcAft>
              <a:buSzPts val="1100"/>
              <a:buFont typeface="Nunito Light"/>
              <a:buChar char="○"/>
              <a:defRPr sz="1100"/>
            </a:lvl5pPr>
            <a:lvl6pPr marL="2743200" lvl="5" indent="-298450" rtl="0">
              <a:lnSpc>
                <a:spcPct val="115000"/>
              </a:lnSpc>
              <a:spcBef>
                <a:spcPts val="1600"/>
              </a:spcBef>
              <a:spcAft>
                <a:spcPts val="0"/>
              </a:spcAft>
              <a:buSzPts val="1100"/>
              <a:buFont typeface="Nunito Light"/>
              <a:buChar char="■"/>
              <a:defRPr sz="1100"/>
            </a:lvl6pPr>
            <a:lvl7pPr marL="3200400" lvl="6" indent="-298450" rtl="0">
              <a:lnSpc>
                <a:spcPct val="115000"/>
              </a:lnSpc>
              <a:spcBef>
                <a:spcPts val="1600"/>
              </a:spcBef>
              <a:spcAft>
                <a:spcPts val="0"/>
              </a:spcAft>
              <a:buSzPts val="1100"/>
              <a:buFont typeface="Nunito Light"/>
              <a:buChar char="●"/>
              <a:defRPr sz="1100"/>
            </a:lvl7pPr>
            <a:lvl8pPr marL="3657600" lvl="7" indent="-298450" rtl="0">
              <a:lnSpc>
                <a:spcPct val="115000"/>
              </a:lnSpc>
              <a:spcBef>
                <a:spcPts val="1600"/>
              </a:spcBef>
              <a:spcAft>
                <a:spcPts val="0"/>
              </a:spcAft>
              <a:buSzPts val="1100"/>
              <a:buFont typeface="Nunito Light"/>
              <a:buChar char="○"/>
              <a:defRPr sz="1100"/>
            </a:lvl8pPr>
            <a:lvl9pPr marL="4114800" lvl="8" indent="-298450" rtl="0">
              <a:lnSpc>
                <a:spcPct val="115000"/>
              </a:lnSpc>
              <a:spcBef>
                <a:spcPts val="1600"/>
              </a:spcBef>
              <a:spcAft>
                <a:spcPts val="1600"/>
              </a:spcAft>
              <a:buSzPts val="1100"/>
              <a:buFont typeface="Nunito Light"/>
              <a:buChar char="■"/>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5319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4844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86688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p:nvPr/>
        </p:nvSpPr>
        <p:spPr>
          <a:xfrm flipH="1">
            <a:off x="237600" y="2376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flipH="1">
            <a:off x="4537500" y="4667400"/>
            <a:ext cx="46065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flipH="1">
            <a:off x="35871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flipH="1">
            <a:off x="4062300" y="4667400"/>
            <a:ext cx="2376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 name="Google Shape;56;p7"/>
          <p:cNvSpPr txBox="1">
            <a:spLocks noGrp="1"/>
          </p:cNvSpPr>
          <p:nvPr>
            <p:ph type="subTitle" idx="1"/>
          </p:nvPr>
        </p:nvSpPr>
        <p:spPr>
          <a:xfrm>
            <a:off x="720000" y="1444700"/>
            <a:ext cx="4280700" cy="28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Char char="●"/>
              <a:defRPr sz="1100"/>
            </a:lvl1pPr>
            <a:lvl2pPr lvl="1" algn="ctr" rtl="0">
              <a:lnSpc>
                <a:spcPct val="100000"/>
              </a:lnSpc>
              <a:spcBef>
                <a:spcPts val="0"/>
              </a:spcBef>
              <a:spcAft>
                <a:spcPts val="0"/>
              </a:spcAft>
              <a:buClr>
                <a:srgbClr val="E76A28"/>
              </a:buClr>
              <a:buSzPts val="1100"/>
              <a:buChar char="○"/>
              <a:defRPr sz="1100"/>
            </a:lvl2pPr>
            <a:lvl3pPr lvl="2" algn="ctr" rtl="0">
              <a:lnSpc>
                <a:spcPct val="100000"/>
              </a:lnSpc>
              <a:spcBef>
                <a:spcPts val="1600"/>
              </a:spcBef>
              <a:spcAft>
                <a:spcPts val="0"/>
              </a:spcAft>
              <a:buClr>
                <a:srgbClr val="E76A28"/>
              </a:buClr>
              <a:buSzPts val="1100"/>
              <a:buChar char="■"/>
              <a:defRPr sz="1100"/>
            </a:lvl3pPr>
            <a:lvl4pPr lvl="3" algn="ctr" rtl="0">
              <a:lnSpc>
                <a:spcPct val="100000"/>
              </a:lnSpc>
              <a:spcBef>
                <a:spcPts val="1600"/>
              </a:spcBef>
              <a:spcAft>
                <a:spcPts val="0"/>
              </a:spcAft>
              <a:buClr>
                <a:srgbClr val="E76A28"/>
              </a:buClr>
              <a:buSzPts val="1100"/>
              <a:buChar char="●"/>
              <a:defRPr sz="1100"/>
            </a:lvl4pPr>
            <a:lvl5pPr lvl="4" algn="ctr" rtl="0">
              <a:lnSpc>
                <a:spcPct val="100000"/>
              </a:lnSpc>
              <a:spcBef>
                <a:spcPts val="1600"/>
              </a:spcBef>
              <a:spcAft>
                <a:spcPts val="0"/>
              </a:spcAft>
              <a:buClr>
                <a:srgbClr val="E76A28"/>
              </a:buClr>
              <a:buSzPts val="1100"/>
              <a:buChar char="○"/>
              <a:defRPr sz="1100"/>
            </a:lvl5pPr>
            <a:lvl6pPr lvl="5" algn="ctr" rtl="0">
              <a:lnSpc>
                <a:spcPct val="100000"/>
              </a:lnSpc>
              <a:spcBef>
                <a:spcPts val="1600"/>
              </a:spcBef>
              <a:spcAft>
                <a:spcPts val="0"/>
              </a:spcAft>
              <a:buClr>
                <a:srgbClr val="999999"/>
              </a:buClr>
              <a:buSzPts val="1100"/>
              <a:buChar char="■"/>
              <a:defRPr sz="1100"/>
            </a:lvl6pPr>
            <a:lvl7pPr lvl="6" algn="ctr" rtl="0">
              <a:lnSpc>
                <a:spcPct val="100000"/>
              </a:lnSpc>
              <a:spcBef>
                <a:spcPts val="1600"/>
              </a:spcBef>
              <a:spcAft>
                <a:spcPts val="0"/>
              </a:spcAft>
              <a:buClr>
                <a:srgbClr val="999999"/>
              </a:buClr>
              <a:buSzPts val="1100"/>
              <a:buChar char="●"/>
              <a:defRPr sz="1100"/>
            </a:lvl7pPr>
            <a:lvl8pPr lvl="7" algn="ctr" rtl="0">
              <a:lnSpc>
                <a:spcPct val="100000"/>
              </a:lnSpc>
              <a:spcBef>
                <a:spcPts val="1600"/>
              </a:spcBef>
              <a:spcAft>
                <a:spcPts val="0"/>
              </a:spcAft>
              <a:buClr>
                <a:srgbClr val="999999"/>
              </a:buClr>
              <a:buSzPts val="1100"/>
              <a:buChar char="○"/>
              <a:defRPr sz="1100"/>
            </a:lvl8pPr>
            <a:lvl9pPr lvl="8" algn="ctr" rtl="0">
              <a:lnSpc>
                <a:spcPct val="100000"/>
              </a:lnSpc>
              <a:spcBef>
                <a:spcPts val="1600"/>
              </a:spcBef>
              <a:spcAft>
                <a:spcPts val="1600"/>
              </a:spcAft>
              <a:buClr>
                <a:srgbClr val="999999"/>
              </a:buClr>
              <a:buSzPts val="1100"/>
              <a:buChar char="■"/>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9" name="Google Shape;69;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Figtree"/>
              <a:buNone/>
              <a:defRPr sz="3500">
                <a:solidFill>
                  <a:schemeClr val="lt2"/>
                </a:solidFill>
                <a:latin typeface="Figtree"/>
                <a:ea typeface="Figtree"/>
                <a:cs typeface="Figtree"/>
                <a:sym typeface="Figtree"/>
              </a:defRPr>
            </a:lvl1pPr>
            <a:lvl2pPr lvl="1" rtl="0">
              <a:spcBef>
                <a:spcPts val="0"/>
              </a:spcBef>
              <a:spcAft>
                <a:spcPts val="0"/>
              </a:spcAft>
              <a:buClr>
                <a:schemeClr val="lt2"/>
              </a:buClr>
              <a:buSzPts val="3500"/>
              <a:buFont typeface="Figtree"/>
              <a:buNone/>
              <a:defRPr sz="3500">
                <a:solidFill>
                  <a:schemeClr val="lt2"/>
                </a:solidFill>
                <a:latin typeface="Figtree"/>
                <a:ea typeface="Figtree"/>
                <a:cs typeface="Figtree"/>
                <a:sym typeface="Figtree"/>
              </a:defRPr>
            </a:lvl2pPr>
            <a:lvl3pPr lvl="2" rtl="0">
              <a:spcBef>
                <a:spcPts val="0"/>
              </a:spcBef>
              <a:spcAft>
                <a:spcPts val="0"/>
              </a:spcAft>
              <a:buClr>
                <a:schemeClr val="lt2"/>
              </a:buClr>
              <a:buSzPts val="3500"/>
              <a:buFont typeface="Figtree"/>
              <a:buNone/>
              <a:defRPr sz="3500">
                <a:solidFill>
                  <a:schemeClr val="lt2"/>
                </a:solidFill>
                <a:latin typeface="Figtree"/>
                <a:ea typeface="Figtree"/>
                <a:cs typeface="Figtree"/>
                <a:sym typeface="Figtree"/>
              </a:defRPr>
            </a:lvl3pPr>
            <a:lvl4pPr lvl="3" rtl="0">
              <a:spcBef>
                <a:spcPts val="0"/>
              </a:spcBef>
              <a:spcAft>
                <a:spcPts val="0"/>
              </a:spcAft>
              <a:buClr>
                <a:schemeClr val="lt2"/>
              </a:buClr>
              <a:buSzPts val="3500"/>
              <a:buFont typeface="Figtree"/>
              <a:buNone/>
              <a:defRPr sz="3500">
                <a:solidFill>
                  <a:schemeClr val="lt2"/>
                </a:solidFill>
                <a:latin typeface="Figtree"/>
                <a:ea typeface="Figtree"/>
                <a:cs typeface="Figtree"/>
                <a:sym typeface="Figtree"/>
              </a:defRPr>
            </a:lvl4pPr>
            <a:lvl5pPr lvl="4" rtl="0">
              <a:spcBef>
                <a:spcPts val="0"/>
              </a:spcBef>
              <a:spcAft>
                <a:spcPts val="0"/>
              </a:spcAft>
              <a:buClr>
                <a:schemeClr val="lt2"/>
              </a:buClr>
              <a:buSzPts val="3500"/>
              <a:buFont typeface="Figtree"/>
              <a:buNone/>
              <a:defRPr sz="3500">
                <a:solidFill>
                  <a:schemeClr val="lt2"/>
                </a:solidFill>
                <a:latin typeface="Figtree"/>
                <a:ea typeface="Figtree"/>
                <a:cs typeface="Figtree"/>
                <a:sym typeface="Figtree"/>
              </a:defRPr>
            </a:lvl5pPr>
            <a:lvl6pPr lvl="5" rtl="0">
              <a:spcBef>
                <a:spcPts val="0"/>
              </a:spcBef>
              <a:spcAft>
                <a:spcPts val="0"/>
              </a:spcAft>
              <a:buClr>
                <a:schemeClr val="lt2"/>
              </a:buClr>
              <a:buSzPts val="3500"/>
              <a:buFont typeface="Figtree"/>
              <a:buNone/>
              <a:defRPr sz="3500">
                <a:solidFill>
                  <a:schemeClr val="lt2"/>
                </a:solidFill>
                <a:latin typeface="Figtree"/>
                <a:ea typeface="Figtree"/>
                <a:cs typeface="Figtree"/>
                <a:sym typeface="Figtree"/>
              </a:defRPr>
            </a:lvl6pPr>
            <a:lvl7pPr lvl="6" rtl="0">
              <a:spcBef>
                <a:spcPts val="0"/>
              </a:spcBef>
              <a:spcAft>
                <a:spcPts val="0"/>
              </a:spcAft>
              <a:buClr>
                <a:schemeClr val="lt2"/>
              </a:buClr>
              <a:buSzPts val="3500"/>
              <a:buFont typeface="Figtree"/>
              <a:buNone/>
              <a:defRPr sz="3500">
                <a:solidFill>
                  <a:schemeClr val="lt2"/>
                </a:solidFill>
                <a:latin typeface="Figtree"/>
                <a:ea typeface="Figtree"/>
                <a:cs typeface="Figtree"/>
                <a:sym typeface="Figtree"/>
              </a:defRPr>
            </a:lvl7pPr>
            <a:lvl8pPr lvl="7" rtl="0">
              <a:spcBef>
                <a:spcPts val="0"/>
              </a:spcBef>
              <a:spcAft>
                <a:spcPts val="0"/>
              </a:spcAft>
              <a:buClr>
                <a:schemeClr val="lt2"/>
              </a:buClr>
              <a:buSzPts val="3500"/>
              <a:buFont typeface="Figtree"/>
              <a:buNone/>
              <a:defRPr sz="3500">
                <a:solidFill>
                  <a:schemeClr val="lt2"/>
                </a:solidFill>
                <a:latin typeface="Figtree"/>
                <a:ea typeface="Figtree"/>
                <a:cs typeface="Figtree"/>
                <a:sym typeface="Figtree"/>
              </a:defRPr>
            </a:lvl8pPr>
            <a:lvl9pPr lvl="8" rtl="0">
              <a:spcBef>
                <a:spcPts val="0"/>
              </a:spcBef>
              <a:spcAft>
                <a:spcPts val="0"/>
              </a:spcAft>
              <a:buClr>
                <a:schemeClr val="lt2"/>
              </a:buClr>
              <a:buSzPts val="3500"/>
              <a:buFont typeface="Figtree"/>
              <a:buNone/>
              <a:defRPr sz="3500">
                <a:solidFill>
                  <a:schemeClr val="lt2"/>
                </a:solidFill>
                <a:latin typeface="Figtree"/>
                <a:ea typeface="Figtree"/>
                <a:cs typeface="Figtree"/>
                <a:sym typeface="Figt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2"/>
              </a:buClr>
              <a:buSzPts val="1400"/>
              <a:buFont typeface="Manrope"/>
              <a:buChar char="●"/>
              <a:defRPr>
                <a:solidFill>
                  <a:schemeClr val="lt2"/>
                </a:solidFill>
                <a:latin typeface="Manrope"/>
                <a:ea typeface="Manrope"/>
                <a:cs typeface="Manrope"/>
                <a:sym typeface="Manrope"/>
              </a:defRPr>
            </a:lvl1pPr>
            <a:lvl2pPr marL="914400" lvl="1" indent="-317500" rtl="0">
              <a:lnSpc>
                <a:spcPct val="115000"/>
              </a:lnSpc>
              <a:spcBef>
                <a:spcPts val="1600"/>
              </a:spcBef>
              <a:spcAft>
                <a:spcPts val="0"/>
              </a:spcAft>
              <a:buClr>
                <a:schemeClr val="lt2"/>
              </a:buClr>
              <a:buSzPts val="1400"/>
              <a:buFont typeface="Manrope"/>
              <a:buChar char="○"/>
              <a:defRPr>
                <a:solidFill>
                  <a:schemeClr val="lt2"/>
                </a:solidFill>
                <a:latin typeface="Manrope"/>
                <a:ea typeface="Manrope"/>
                <a:cs typeface="Manrope"/>
                <a:sym typeface="Manrope"/>
              </a:defRPr>
            </a:lvl2pPr>
            <a:lvl3pPr marL="1371600" lvl="2" indent="-317500" rtl="0">
              <a:lnSpc>
                <a:spcPct val="115000"/>
              </a:lnSpc>
              <a:spcBef>
                <a:spcPts val="1600"/>
              </a:spcBef>
              <a:spcAft>
                <a:spcPts val="0"/>
              </a:spcAft>
              <a:buClr>
                <a:schemeClr val="lt2"/>
              </a:buClr>
              <a:buSzPts val="1400"/>
              <a:buFont typeface="Manrope"/>
              <a:buChar char="■"/>
              <a:defRPr>
                <a:solidFill>
                  <a:schemeClr val="lt2"/>
                </a:solidFill>
                <a:latin typeface="Manrope"/>
                <a:ea typeface="Manrope"/>
                <a:cs typeface="Manrope"/>
                <a:sym typeface="Manrope"/>
              </a:defRPr>
            </a:lvl3pPr>
            <a:lvl4pPr marL="1828800" lvl="3" indent="-317500" rtl="0">
              <a:lnSpc>
                <a:spcPct val="115000"/>
              </a:lnSpc>
              <a:spcBef>
                <a:spcPts val="1600"/>
              </a:spcBef>
              <a:spcAft>
                <a:spcPts val="0"/>
              </a:spcAft>
              <a:buClr>
                <a:schemeClr val="lt2"/>
              </a:buClr>
              <a:buSzPts val="1400"/>
              <a:buFont typeface="Manrope"/>
              <a:buChar char="●"/>
              <a:defRPr>
                <a:solidFill>
                  <a:schemeClr val="lt2"/>
                </a:solidFill>
                <a:latin typeface="Manrope"/>
                <a:ea typeface="Manrope"/>
                <a:cs typeface="Manrope"/>
                <a:sym typeface="Manrope"/>
              </a:defRPr>
            </a:lvl4pPr>
            <a:lvl5pPr marL="2286000" lvl="4" indent="-317500" rtl="0">
              <a:lnSpc>
                <a:spcPct val="115000"/>
              </a:lnSpc>
              <a:spcBef>
                <a:spcPts val="1600"/>
              </a:spcBef>
              <a:spcAft>
                <a:spcPts val="0"/>
              </a:spcAft>
              <a:buClr>
                <a:schemeClr val="lt2"/>
              </a:buClr>
              <a:buSzPts val="1400"/>
              <a:buFont typeface="Manrope"/>
              <a:buChar char="○"/>
              <a:defRPr>
                <a:solidFill>
                  <a:schemeClr val="lt2"/>
                </a:solidFill>
                <a:latin typeface="Manrope"/>
                <a:ea typeface="Manrope"/>
                <a:cs typeface="Manrope"/>
                <a:sym typeface="Manrope"/>
              </a:defRPr>
            </a:lvl5pPr>
            <a:lvl6pPr marL="2743200" lvl="5" indent="-317500" rtl="0">
              <a:lnSpc>
                <a:spcPct val="115000"/>
              </a:lnSpc>
              <a:spcBef>
                <a:spcPts val="1600"/>
              </a:spcBef>
              <a:spcAft>
                <a:spcPts val="0"/>
              </a:spcAft>
              <a:buClr>
                <a:schemeClr val="lt2"/>
              </a:buClr>
              <a:buSzPts val="1400"/>
              <a:buFont typeface="Manrope"/>
              <a:buChar char="■"/>
              <a:defRPr>
                <a:solidFill>
                  <a:schemeClr val="lt2"/>
                </a:solidFill>
                <a:latin typeface="Manrope"/>
                <a:ea typeface="Manrope"/>
                <a:cs typeface="Manrope"/>
                <a:sym typeface="Manrope"/>
              </a:defRPr>
            </a:lvl6pPr>
            <a:lvl7pPr marL="3200400" lvl="6" indent="-317500" rtl="0">
              <a:lnSpc>
                <a:spcPct val="115000"/>
              </a:lnSpc>
              <a:spcBef>
                <a:spcPts val="1600"/>
              </a:spcBef>
              <a:spcAft>
                <a:spcPts val="0"/>
              </a:spcAft>
              <a:buClr>
                <a:schemeClr val="lt2"/>
              </a:buClr>
              <a:buSzPts val="1400"/>
              <a:buFont typeface="Manrope"/>
              <a:buChar char="●"/>
              <a:defRPr>
                <a:solidFill>
                  <a:schemeClr val="lt2"/>
                </a:solidFill>
                <a:latin typeface="Manrope"/>
                <a:ea typeface="Manrope"/>
                <a:cs typeface="Manrope"/>
                <a:sym typeface="Manrope"/>
              </a:defRPr>
            </a:lvl7pPr>
            <a:lvl8pPr marL="3657600" lvl="7" indent="-317500" rtl="0">
              <a:lnSpc>
                <a:spcPct val="115000"/>
              </a:lnSpc>
              <a:spcBef>
                <a:spcPts val="1600"/>
              </a:spcBef>
              <a:spcAft>
                <a:spcPts val="0"/>
              </a:spcAft>
              <a:buClr>
                <a:schemeClr val="lt2"/>
              </a:buClr>
              <a:buSzPts val="1400"/>
              <a:buFont typeface="Manrope"/>
              <a:buChar char="○"/>
              <a:defRPr>
                <a:solidFill>
                  <a:schemeClr val="lt2"/>
                </a:solidFill>
                <a:latin typeface="Manrope"/>
                <a:ea typeface="Manrope"/>
                <a:cs typeface="Manrope"/>
                <a:sym typeface="Manrope"/>
              </a:defRPr>
            </a:lvl8pPr>
            <a:lvl9pPr marL="4114800" lvl="8" indent="-317500" rtl="0">
              <a:lnSpc>
                <a:spcPct val="115000"/>
              </a:lnSpc>
              <a:spcBef>
                <a:spcPts val="1600"/>
              </a:spcBef>
              <a:spcAft>
                <a:spcPts val="1600"/>
              </a:spcAft>
              <a:buClr>
                <a:schemeClr val="lt2"/>
              </a:buClr>
              <a:buSzPts val="1400"/>
              <a:buFont typeface="Manrope"/>
              <a:buChar char="■"/>
              <a:defRPr>
                <a:solidFill>
                  <a:schemeClr val="lt2"/>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2" r:id="rId12"/>
    <p:sldLayoutId id="2147483663" r:id="rId13"/>
    <p:sldLayoutId id="2147483665"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qlab.id/pahami-metode-decision-tree-sebagai-algoritma-data-science" TargetMode="External"/><Relationship Id="rId2" Type="http://schemas.openxmlformats.org/officeDocument/2006/relationships/hyperlink" Target="https://www.ocbcnisp.com/id/article/2022/02/24/risiko-kredit-adalah"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hyperlink" Target="https://www.linkedin.com/in/muhafidz-ahmad-halim/" TargetMode="External"/><Relationship Id="rId7" Type="http://schemas.openxmlformats.org/officeDocument/2006/relationships/image" Target="../media/image11.png"/><Relationship Id="rId2" Type="http://schemas.openxmlformats.org/officeDocument/2006/relationships/hyperlink" Target="mailto:muhafidz.ahmad@gmail.com"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github.com/muhafidz-ahma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6"/>
        <p:cNvGrpSpPr/>
        <p:nvPr/>
      </p:nvGrpSpPr>
      <p:grpSpPr>
        <a:xfrm>
          <a:off x="0" y="0"/>
          <a:ext cx="0" cy="0"/>
          <a:chOff x="0" y="0"/>
          <a:chExt cx="0" cy="0"/>
        </a:xfrm>
      </p:grpSpPr>
      <p:sp>
        <p:nvSpPr>
          <p:cNvPr id="147" name="Google Shape;147;p24"/>
          <p:cNvSpPr txBox="1">
            <a:spLocks noGrp="1"/>
          </p:cNvSpPr>
          <p:nvPr>
            <p:ph type="ctrTitle"/>
          </p:nvPr>
        </p:nvSpPr>
        <p:spPr>
          <a:xfrm>
            <a:off x="713225" y="1420950"/>
            <a:ext cx="7717500" cy="128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a:t>CREDIT RISK PREDICTION</a:t>
            </a:r>
            <a:endParaRPr sz="4100">
              <a:latin typeface="Figtree Light"/>
              <a:ea typeface="Figtree Light"/>
              <a:cs typeface="Figtree Light"/>
              <a:sym typeface="Figtree Light"/>
            </a:endParaRPr>
          </a:p>
        </p:txBody>
      </p:sp>
      <p:sp>
        <p:nvSpPr>
          <p:cNvPr id="148" name="Google Shape;148;p24"/>
          <p:cNvSpPr txBox="1">
            <a:spLocks noGrp="1"/>
          </p:cNvSpPr>
          <p:nvPr>
            <p:ph type="subTitle" idx="1"/>
          </p:nvPr>
        </p:nvSpPr>
        <p:spPr>
          <a:xfrm>
            <a:off x="856149" y="2944700"/>
            <a:ext cx="4387879" cy="42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2"/>
                </a:solidFill>
              </a:rPr>
              <a:t>22 Januari 2023 oleh Muhafidz Ahmad Halim</a:t>
            </a:r>
            <a:endParaRPr>
              <a:solidFill>
                <a:schemeClr val="lt2"/>
              </a:solidFill>
            </a:endParaRPr>
          </a:p>
        </p:txBody>
      </p:sp>
      <p:sp>
        <p:nvSpPr>
          <p:cNvPr id="149" name="Google Shape;149;p24"/>
          <p:cNvSpPr/>
          <p:nvPr/>
        </p:nvSpPr>
        <p:spPr>
          <a:xfrm>
            <a:off x="856150" y="3908925"/>
            <a:ext cx="12501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8517925" y="788950"/>
            <a:ext cx="626100" cy="2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C40D-1A7C-B333-EC96-AD25C80C3FBB}"/>
              </a:ext>
            </a:extLst>
          </p:cNvPr>
          <p:cNvSpPr>
            <a:spLocks noGrp="1"/>
          </p:cNvSpPr>
          <p:nvPr>
            <p:ph type="title"/>
          </p:nvPr>
        </p:nvSpPr>
        <p:spPr>
          <a:xfrm>
            <a:off x="720000" y="445024"/>
            <a:ext cx="2144386" cy="4080079"/>
          </a:xfrm>
        </p:spPr>
        <p:txBody>
          <a:bodyPr/>
          <a:lstStyle/>
          <a:p>
            <a:r>
              <a:rPr lang="en-US" b="1"/>
              <a:t>Nilai</a:t>
            </a:r>
            <a:br>
              <a:rPr lang="en-US" b="1"/>
            </a:br>
            <a:r>
              <a:rPr lang="en-US" b="1"/>
              <a:t>Unik</a:t>
            </a:r>
            <a:br>
              <a:rPr lang="en-US"/>
            </a:br>
            <a:r>
              <a:rPr lang="en-US"/>
              <a:t>Pada</a:t>
            </a:r>
            <a:br>
              <a:rPr lang="en-US"/>
            </a:br>
            <a:r>
              <a:rPr lang="en-US"/>
              <a:t>Atribut Kategorik</a:t>
            </a:r>
            <a:endParaRPr lang="en-ID"/>
          </a:p>
        </p:txBody>
      </p:sp>
      <p:pic>
        <p:nvPicPr>
          <p:cNvPr id="3074" name="Picture 2">
            <a:extLst>
              <a:ext uri="{FF2B5EF4-FFF2-40B4-BE49-F238E27FC236}">
                <a16:creationId xmlns:a16="http://schemas.microsoft.com/office/drawing/2014/main" id="{AD66EEBF-F824-D29D-B0EF-073FAFA32210}"/>
              </a:ext>
            </a:extLst>
          </p:cNvPr>
          <p:cNvPicPr>
            <a:picLocks noChangeAspect="1" noChangeArrowheads="1"/>
          </p:cNvPicPr>
          <p:nvPr/>
        </p:nvPicPr>
        <p:blipFill>
          <a:blip r:embed="rId2"/>
          <a:srcRect/>
          <a:stretch/>
        </p:blipFill>
        <p:spPr bwMode="auto">
          <a:xfrm>
            <a:off x="3694060" y="576809"/>
            <a:ext cx="4440448" cy="3948294"/>
          </a:xfrm>
          <a:prstGeom prst="rect">
            <a:avLst/>
          </a:prstGeom>
          <a:solidFill>
            <a:schemeClr val="tx2"/>
          </a:solidFill>
          <a:ln w="38100">
            <a:solidFill>
              <a:schemeClr val="bg1"/>
            </a:solidFill>
          </a:ln>
        </p:spPr>
      </p:pic>
    </p:spTree>
    <p:extLst>
      <p:ext uri="{BB962C8B-B14F-4D97-AF65-F5344CB8AC3E}">
        <p14:creationId xmlns:p14="http://schemas.microsoft.com/office/powerpoint/2010/main" val="45574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A8C9-01FD-CA6C-58C9-4981052D36E6}"/>
              </a:ext>
            </a:extLst>
          </p:cNvPr>
          <p:cNvSpPr>
            <a:spLocks noGrp="1"/>
          </p:cNvSpPr>
          <p:nvPr>
            <p:ph type="title"/>
          </p:nvPr>
        </p:nvSpPr>
        <p:spPr/>
        <p:txBody>
          <a:bodyPr/>
          <a:lstStyle/>
          <a:p>
            <a:r>
              <a:rPr lang="en-US"/>
              <a:t>Atribut Dengan Data Kategorik</a:t>
            </a:r>
            <a:endParaRPr lang="en-ID"/>
          </a:p>
        </p:txBody>
      </p:sp>
      <p:sp>
        <p:nvSpPr>
          <p:cNvPr id="3" name="Title 2">
            <a:extLst>
              <a:ext uri="{FF2B5EF4-FFF2-40B4-BE49-F238E27FC236}">
                <a16:creationId xmlns:a16="http://schemas.microsoft.com/office/drawing/2014/main" id="{CF143C8C-A992-AEFB-4BF0-7A167DD0DBB5}"/>
              </a:ext>
            </a:extLst>
          </p:cNvPr>
          <p:cNvSpPr>
            <a:spLocks noGrp="1"/>
          </p:cNvSpPr>
          <p:nvPr>
            <p:ph type="title" idx="2"/>
          </p:nvPr>
        </p:nvSpPr>
        <p:spPr>
          <a:xfrm>
            <a:off x="820773" y="1483305"/>
            <a:ext cx="2409000" cy="527700"/>
          </a:xfrm>
        </p:spPr>
        <p:txBody>
          <a:bodyPr/>
          <a:lstStyle/>
          <a:p>
            <a:r>
              <a:rPr lang="en-US" sz="2000" b="1"/>
              <a:t>Atribut tanggal</a:t>
            </a:r>
            <a:endParaRPr lang="en-ID" sz="2000" b="1"/>
          </a:p>
        </p:txBody>
      </p:sp>
      <p:sp>
        <p:nvSpPr>
          <p:cNvPr id="4" name="Subtitle 3">
            <a:extLst>
              <a:ext uri="{FF2B5EF4-FFF2-40B4-BE49-F238E27FC236}">
                <a16:creationId xmlns:a16="http://schemas.microsoft.com/office/drawing/2014/main" id="{8E71D70B-7A9A-5097-5C74-9544FA0986E9}"/>
              </a:ext>
            </a:extLst>
          </p:cNvPr>
          <p:cNvSpPr>
            <a:spLocks noGrp="1"/>
          </p:cNvSpPr>
          <p:nvPr>
            <p:ph type="subTitle" idx="1"/>
          </p:nvPr>
        </p:nvSpPr>
        <p:spPr>
          <a:xfrm>
            <a:off x="820773" y="1937876"/>
            <a:ext cx="2409000" cy="2300564"/>
          </a:xfrm>
          <a:solidFill>
            <a:schemeClr val="bg2"/>
          </a:solidFill>
        </p:spPr>
        <p:txBody>
          <a:bodyPr/>
          <a:lstStyle/>
          <a:p>
            <a:pPr marL="88900" indent="0"/>
            <a:r>
              <a:rPr lang="en-US"/>
              <a:t>Atribut </a:t>
            </a:r>
            <a:r>
              <a:rPr lang="en-US" i="1"/>
              <a:t>issue_d</a:t>
            </a:r>
            <a:r>
              <a:rPr lang="en-US"/>
              <a:t>  akan digunakan untuk membuat kolom </a:t>
            </a:r>
            <a:r>
              <a:rPr lang="en-US" i="1"/>
              <a:t>risk_score</a:t>
            </a:r>
            <a:r>
              <a:rPr lang="en-US"/>
              <a:t>  dengan nilai 0 (FICO) untuk peminjaman sebelum 5 November 2013 dan nilai 1 (Vantage) untuk peminjaman setelah 5 November 2013.</a:t>
            </a:r>
          </a:p>
          <a:p>
            <a:pPr marL="88900" indent="0"/>
            <a:endParaRPr lang="en-US"/>
          </a:p>
          <a:p>
            <a:pPr marL="88900" indent="0"/>
            <a:r>
              <a:rPr lang="en-US"/>
              <a:t>Atribut </a:t>
            </a:r>
            <a:r>
              <a:rPr lang="en-US" i="1"/>
              <a:t>last_pymnt_d</a:t>
            </a:r>
            <a:r>
              <a:rPr lang="en-US"/>
              <a:t>  dihapus karena memiliki terlalu banyak nilai unik.</a:t>
            </a:r>
            <a:endParaRPr lang="en-ID"/>
          </a:p>
        </p:txBody>
      </p:sp>
      <p:sp>
        <p:nvSpPr>
          <p:cNvPr id="5" name="Title 4">
            <a:extLst>
              <a:ext uri="{FF2B5EF4-FFF2-40B4-BE49-F238E27FC236}">
                <a16:creationId xmlns:a16="http://schemas.microsoft.com/office/drawing/2014/main" id="{8F2837DB-870B-921C-D095-051E7FC1EE9D}"/>
              </a:ext>
            </a:extLst>
          </p:cNvPr>
          <p:cNvSpPr>
            <a:spLocks noGrp="1"/>
          </p:cNvSpPr>
          <p:nvPr>
            <p:ph type="title" idx="3"/>
          </p:nvPr>
        </p:nvSpPr>
        <p:spPr>
          <a:xfrm>
            <a:off x="3367498" y="1483305"/>
            <a:ext cx="2409000" cy="527700"/>
          </a:xfrm>
        </p:spPr>
        <p:txBody>
          <a:bodyPr/>
          <a:lstStyle/>
          <a:p>
            <a:r>
              <a:rPr lang="en-US" sz="2000" b="1"/>
              <a:t>Atribut 2 nilai unik</a:t>
            </a:r>
            <a:endParaRPr lang="en-ID" sz="2000" b="1"/>
          </a:p>
        </p:txBody>
      </p:sp>
      <p:sp>
        <p:nvSpPr>
          <p:cNvPr id="6" name="Subtitle 5">
            <a:extLst>
              <a:ext uri="{FF2B5EF4-FFF2-40B4-BE49-F238E27FC236}">
                <a16:creationId xmlns:a16="http://schemas.microsoft.com/office/drawing/2014/main" id="{75BD2BCB-1D03-AE38-F6E3-3832B90DD47F}"/>
              </a:ext>
            </a:extLst>
          </p:cNvPr>
          <p:cNvSpPr>
            <a:spLocks noGrp="1"/>
          </p:cNvSpPr>
          <p:nvPr>
            <p:ph type="subTitle" idx="4"/>
          </p:nvPr>
        </p:nvSpPr>
        <p:spPr>
          <a:xfrm>
            <a:off x="3367498" y="1937875"/>
            <a:ext cx="2409000" cy="2300564"/>
          </a:xfrm>
          <a:solidFill>
            <a:schemeClr val="bg2"/>
          </a:solidFill>
        </p:spPr>
        <p:txBody>
          <a:bodyPr/>
          <a:lstStyle/>
          <a:p>
            <a:pPr marL="88900" indent="0"/>
            <a:r>
              <a:rPr lang="en-US"/>
              <a:t>Semua atribut dengan data kategorik yang hanya memiliki 2 nilai unik, akan diubah menjadi nilai 0 dan 1.</a:t>
            </a:r>
          </a:p>
        </p:txBody>
      </p:sp>
      <p:sp>
        <p:nvSpPr>
          <p:cNvPr id="7" name="Title 6">
            <a:extLst>
              <a:ext uri="{FF2B5EF4-FFF2-40B4-BE49-F238E27FC236}">
                <a16:creationId xmlns:a16="http://schemas.microsoft.com/office/drawing/2014/main" id="{C62EB021-5FB2-2A30-F58D-F38EC493BBF6}"/>
              </a:ext>
            </a:extLst>
          </p:cNvPr>
          <p:cNvSpPr>
            <a:spLocks noGrp="1"/>
          </p:cNvSpPr>
          <p:nvPr>
            <p:ph type="title" idx="5"/>
          </p:nvPr>
        </p:nvSpPr>
        <p:spPr>
          <a:xfrm>
            <a:off x="5914222" y="1483305"/>
            <a:ext cx="2590799" cy="527700"/>
          </a:xfrm>
        </p:spPr>
        <p:txBody>
          <a:bodyPr/>
          <a:lstStyle/>
          <a:p>
            <a:r>
              <a:rPr lang="en-US" sz="2000" b="1"/>
              <a:t>Atribut </a:t>
            </a:r>
            <a:r>
              <a:rPr lang="en-US" sz="2000" b="1" i="1"/>
              <a:t>emp_length</a:t>
            </a:r>
            <a:endParaRPr lang="en-ID" sz="2000" b="1"/>
          </a:p>
        </p:txBody>
      </p:sp>
      <p:sp>
        <p:nvSpPr>
          <p:cNvPr id="8" name="Subtitle 7">
            <a:extLst>
              <a:ext uri="{FF2B5EF4-FFF2-40B4-BE49-F238E27FC236}">
                <a16:creationId xmlns:a16="http://schemas.microsoft.com/office/drawing/2014/main" id="{7FAD2628-1DFA-FAD8-4312-0B6C195A422D}"/>
              </a:ext>
            </a:extLst>
          </p:cNvPr>
          <p:cNvSpPr>
            <a:spLocks noGrp="1"/>
          </p:cNvSpPr>
          <p:nvPr>
            <p:ph type="subTitle" idx="6"/>
          </p:nvPr>
        </p:nvSpPr>
        <p:spPr>
          <a:xfrm>
            <a:off x="5914227" y="1937875"/>
            <a:ext cx="2409000" cy="2300564"/>
          </a:xfrm>
          <a:solidFill>
            <a:schemeClr val="bg2"/>
          </a:solidFill>
        </p:spPr>
        <p:txBody>
          <a:bodyPr/>
          <a:lstStyle/>
          <a:p>
            <a:pPr marL="88900" indent="0"/>
            <a:r>
              <a:rPr lang="en-US"/>
              <a:t>Atribut Panjang pekerjaan dalam tahun akan diubah menjadi data numerik dengan mengambil digit nomor tahunnya.</a:t>
            </a:r>
            <a:endParaRPr lang="en-ID"/>
          </a:p>
        </p:txBody>
      </p:sp>
    </p:spTree>
    <p:extLst>
      <p:ext uri="{BB962C8B-B14F-4D97-AF65-F5344CB8AC3E}">
        <p14:creationId xmlns:p14="http://schemas.microsoft.com/office/powerpoint/2010/main" val="192805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D6C7-1258-4B36-6831-8B32D180CBFC}"/>
              </a:ext>
            </a:extLst>
          </p:cNvPr>
          <p:cNvSpPr>
            <a:spLocks noGrp="1"/>
          </p:cNvSpPr>
          <p:nvPr>
            <p:ph type="title"/>
          </p:nvPr>
        </p:nvSpPr>
        <p:spPr/>
        <p:txBody>
          <a:bodyPr/>
          <a:lstStyle/>
          <a:p>
            <a:r>
              <a:rPr lang="en-US"/>
              <a:t>Atribut Dengan Data Numerik</a:t>
            </a:r>
            <a:endParaRPr lang="en-ID"/>
          </a:p>
        </p:txBody>
      </p:sp>
      <p:sp>
        <p:nvSpPr>
          <p:cNvPr id="3" name="Subtitle 2">
            <a:extLst>
              <a:ext uri="{FF2B5EF4-FFF2-40B4-BE49-F238E27FC236}">
                <a16:creationId xmlns:a16="http://schemas.microsoft.com/office/drawing/2014/main" id="{301C674B-4CCE-4EAD-FE46-3F7C1F7D3586}"/>
              </a:ext>
            </a:extLst>
          </p:cNvPr>
          <p:cNvSpPr>
            <a:spLocks noGrp="1"/>
          </p:cNvSpPr>
          <p:nvPr>
            <p:ph type="subTitle" idx="1"/>
          </p:nvPr>
        </p:nvSpPr>
        <p:spPr>
          <a:solidFill>
            <a:schemeClr val="bg2"/>
          </a:solidFill>
        </p:spPr>
        <p:txBody>
          <a:bodyPr anchor="ctr"/>
          <a:lstStyle/>
          <a:p>
            <a:pPr marL="88900" indent="0"/>
            <a:r>
              <a:rPr lang="en-US" sz="2400" b="1"/>
              <a:t>Korelasi Antar Atribut</a:t>
            </a:r>
          </a:p>
          <a:p>
            <a:pPr marL="88900" indent="0"/>
            <a:endParaRPr lang="en-US"/>
          </a:p>
          <a:p>
            <a:pPr marL="88900" indent="0"/>
            <a:r>
              <a:rPr lang="en-ID" sz="1400"/>
              <a:t>Atribut yang memiliki korelasi dengan atribut lain di atas 0,8 dan korelasi dengan variable target di atas 0,1 akan digunakan untuk pemodelan Machine Learning.</a:t>
            </a:r>
          </a:p>
        </p:txBody>
      </p:sp>
      <p:sp>
        <p:nvSpPr>
          <p:cNvPr id="4" name="Subtitle 3">
            <a:extLst>
              <a:ext uri="{FF2B5EF4-FFF2-40B4-BE49-F238E27FC236}">
                <a16:creationId xmlns:a16="http://schemas.microsoft.com/office/drawing/2014/main" id="{978445FE-64F4-CE9B-91FC-D12837635AD8}"/>
              </a:ext>
            </a:extLst>
          </p:cNvPr>
          <p:cNvSpPr>
            <a:spLocks noGrp="1"/>
          </p:cNvSpPr>
          <p:nvPr>
            <p:ph type="subTitle" idx="2"/>
          </p:nvPr>
        </p:nvSpPr>
        <p:spPr>
          <a:solidFill>
            <a:schemeClr val="bg2"/>
          </a:solidFill>
        </p:spPr>
        <p:txBody>
          <a:bodyPr anchor="ctr"/>
          <a:lstStyle/>
          <a:p>
            <a:pPr marL="88900" indent="0"/>
            <a:r>
              <a:rPr lang="en-US" sz="2400" b="1"/>
              <a:t>Deteksi </a:t>
            </a:r>
          </a:p>
          <a:p>
            <a:pPr marL="88900" indent="0"/>
            <a:r>
              <a:rPr lang="en-US" sz="2400" b="1"/>
              <a:t>Outlier</a:t>
            </a:r>
          </a:p>
          <a:p>
            <a:endParaRPr lang="en-US"/>
          </a:p>
          <a:p>
            <a:pPr marL="88900" indent="0"/>
            <a:r>
              <a:rPr lang="en-US" sz="1400"/>
              <a:t>Pada proyek ini, deteksi outlier akan dilakukan dengan menggunakan metode Z-score.</a:t>
            </a:r>
          </a:p>
          <a:p>
            <a:pPr marL="88900" indent="0"/>
            <a:endParaRPr lang="en-US" sz="1400"/>
          </a:p>
          <a:p>
            <a:pPr marL="88900" indent="0"/>
            <a:r>
              <a:rPr lang="en-US" sz="1400"/>
              <a:t>Kemudian outlier akan dihapus.</a:t>
            </a:r>
            <a:endParaRPr lang="en-ID" sz="1400"/>
          </a:p>
        </p:txBody>
      </p:sp>
    </p:spTree>
    <p:extLst>
      <p:ext uri="{BB962C8B-B14F-4D97-AF65-F5344CB8AC3E}">
        <p14:creationId xmlns:p14="http://schemas.microsoft.com/office/powerpoint/2010/main" val="368344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A043-8B3F-3A30-43DF-4131BDB3A7DF}"/>
              </a:ext>
            </a:extLst>
          </p:cNvPr>
          <p:cNvSpPr>
            <a:spLocks noGrp="1"/>
          </p:cNvSpPr>
          <p:nvPr>
            <p:ph type="title"/>
          </p:nvPr>
        </p:nvSpPr>
        <p:spPr/>
        <p:txBody>
          <a:bodyPr/>
          <a:lstStyle/>
          <a:p>
            <a:r>
              <a:rPr lang="en-US"/>
              <a:t>Data yang akan digunakan untuk machine learning</a:t>
            </a:r>
            <a:endParaRPr lang="en-ID"/>
          </a:p>
        </p:txBody>
      </p:sp>
      <p:sp>
        <p:nvSpPr>
          <p:cNvPr id="3" name="Text Placeholder 2">
            <a:extLst>
              <a:ext uri="{FF2B5EF4-FFF2-40B4-BE49-F238E27FC236}">
                <a16:creationId xmlns:a16="http://schemas.microsoft.com/office/drawing/2014/main" id="{9C35AC3D-EB20-A539-9E1A-23A803F2925D}"/>
              </a:ext>
            </a:extLst>
          </p:cNvPr>
          <p:cNvSpPr>
            <a:spLocks noGrp="1"/>
          </p:cNvSpPr>
          <p:nvPr>
            <p:ph type="body" idx="1"/>
          </p:nvPr>
        </p:nvSpPr>
        <p:spPr>
          <a:xfrm>
            <a:off x="720000" y="1795748"/>
            <a:ext cx="7704000" cy="2481201"/>
          </a:xfrm>
        </p:spPr>
        <p:txBody>
          <a:bodyPr/>
          <a:lstStyle/>
          <a:p>
            <a:pPr>
              <a:spcAft>
                <a:spcPts val="1200"/>
              </a:spcAft>
            </a:pPr>
            <a:r>
              <a:rPr lang="en-US" sz="1400"/>
              <a:t>Terdiri dari 23 kolom dan 140.627 baris.</a:t>
            </a:r>
          </a:p>
          <a:p>
            <a:pPr>
              <a:spcAft>
                <a:spcPts val="1200"/>
              </a:spcAft>
            </a:pPr>
            <a:r>
              <a:rPr lang="en-US" sz="1400"/>
              <a:t>16 kolom numerik, 6 kolom kategorikal, dan 1 kolom target.</a:t>
            </a:r>
          </a:p>
          <a:p>
            <a:pPr>
              <a:spcAft>
                <a:spcPts val="1200"/>
              </a:spcAft>
            </a:pPr>
            <a:r>
              <a:rPr lang="en-US" sz="1400"/>
              <a:t>Data numerik akan dinormalisasi sehingga rentang nilainya menjadi dari 0 sampai 1.</a:t>
            </a:r>
          </a:p>
          <a:p>
            <a:pPr>
              <a:spcAft>
                <a:spcPts val="1200"/>
              </a:spcAft>
            </a:pPr>
            <a:r>
              <a:rPr lang="en-US" sz="1400"/>
              <a:t>Data kategorik akan diubah menjadi data numerik dengan one-hot encoding.</a:t>
            </a:r>
          </a:p>
          <a:p>
            <a:pPr>
              <a:spcAft>
                <a:spcPts val="1200"/>
              </a:spcAft>
            </a:pPr>
            <a:r>
              <a:rPr lang="en-US" sz="1400"/>
              <a:t>Data latih dan data uji akan dipisah dengan rasio 80% : 20%.</a:t>
            </a:r>
            <a:endParaRPr lang="en-ID" sz="1400"/>
          </a:p>
        </p:txBody>
      </p:sp>
    </p:spTree>
    <p:extLst>
      <p:ext uri="{BB962C8B-B14F-4D97-AF65-F5344CB8AC3E}">
        <p14:creationId xmlns:p14="http://schemas.microsoft.com/office/powerpoint/2010/main" val="109007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D1B8-0694-A4D3-5C5F-A9A599F95501}"/>
              </a:ext>
            </a:extLst>
          </p:cNvPr>
          <p:cNvSpPr>
            <a:spLocks noGrp="1"/>
          </p:cNvSpPr>
          <p:nvPr>
            <p:ph type="title"/>
          </p:nvPr>
        </p:nvSpPr>
        <p:spPr>
          <a:xfrm>
            <a:off x="925417" y="1426604"/>
            <a:ext cx="7293166" cy="2290291"/>
          </a:xfrm>
        </p:spPr>
        <p:txBody>
          <a:bodyPr/>
          <a:lstStyle/>
          <a:p>
            <a:pPr algn="ctr"/>
            <a:r>
              <a:rPr lang="en-US" b="1"/>
              <a:t>PEMODELAN MACHINE LEARNING</a:t>
            </a:r>
            <a:endParaRPr lang="en-ID" b="1"/>
          </a:p>
        </p:txBody>
      </p:sp>
    </p:spTree>
    <p:extLst>
      <p:ext uri="{BB962C8B-B14F-4D97-AF65-F5344CB8AC3E}">
        <p14:creationId xmlns:p14="http://schemas.microsoft.com/office/powerpoint/2010/main" val="64522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EF4A1C-F05D-882D-848B-0735DFDBDDD0}"/>
              </a:ext>
            </a:extLst>
          </p:cNvPr>
          <p:cNvSpPr>
            <a:spLocks noGrp="1"/>
          </p:cNvSpPr>
          <p:nvPr>
            <p:ph type="subTitle" idx="1"/>
          </p:nvPr>
        </p:nvSpPr>
        <p:spPr/>
        <p:txBody>
          <a:bodyPr anchor="ctr"/>
          <a:lstStyle/>
          <a:p>
            <a:pPr marL="139700" indent="0">
              <a:buNone/>
            </a:pPr>
            <a:r>
              <a:rPr lang="en-ID" sz="1400"/>
              <a:t>Decision tree adalah algoritma machine learning yang menggunakan seperangkat aturan untuk membuat keputusan dengan struktur seperti pohon yang memodelkan kemungkinan hasil, biaya sumber daya, utilitas dan kemungkinan konsekuensi atau resiko. </a:t>
            </a:r>
          </a:p>
          <a:p>
            <a:pPr marL="139700" indent="0">
              <a:buNone/>
            </a:pPr>
            <a:endParaRPr lang="en-ID" sz="1400"/>
          </a:p>
          <a:p>
            <a:pPr marL="139700" indent="0">
              <a:buNone/>
            </a:pPr>
            <a:r>
              <a:rPr lang="en-ID" sz="1400"/>
              <a:t>Konsepnya adalah dengan cara menyajikan algoritma dengan pernyataan bersyarat, yang meliputi cabang untuk mewakili langkah-langkah pengambilan keputusan yang dapat mengarah pada hasil yang menguntungkan. [2]</a:t>
            </a:r>
          </a:p>
        </p:txBody>
      </p:sp>
      <p:pic>
        <p:nvPicPr>
          <p:cNvPr id="6" name="Picture Placeholder 5">
            <a:extLst>
              <a:ext uri="{FF2B5EF4-FFF2-40B4-BE49-F238E27FC236}">
                <a16:creationId xmlns:a16="http://schemas.microsoft.com/office/drawing/2014/main" id="{5C2288EF-2DB1-8E65-C214-C1D351E60863}"/>
              </a:ext>
            </a:extLst>
          </p:cNvPr>
          <p:cNvPicPr>
            <a:picLocks noGrp="1" noChangeAspect="1"/>
          </p:cNvPicPr>
          <p:nvPr>
            <p:ph type="pic" idx="2"/>
          </p:nvPr>
        </p:nvPicPr>
        <p:blipFill>
          <a:blip r:embed="rId2">
            <a:extLst>
              <a:ext uri="{BEBA8EAE-BF5A-486C-A8C5-ECC9F3942E4B}">
                <a14:imgProps xmlns:a14="http://schemas.microsoft.com/office/drawing/2010/main">
                  <a14:imgLayer r:embed="rId3">
                    <a14:imgEffect>
                      <a14:saturation sat="0"/>
                    </a14:imgEffect>
                  </a14:imgLayer>
                </a14:imgProps>
              </a:ext>
            </a:extLst>
          </a:blip>
          <a:srcRect l="14697" r="14697"/>
          <a:stretch/>
        </p:blipFill>
        <p:spPr>
          <a:ln>
            <a:miter lim="800000"/>
          </a:ln>
        </p:spPr>
      </p:pic>
      <p:sp>
        <p:nvSpPr>
          <p:cNvPr id="4" name="Title 3">
            <a:extLst>
              <a:ext uri="{FF2B5EF4-FFF2-40B4-BE49-F238E27FC236}">
                <a16:creationId xmlns:a16="http://schemas.microsoft.com/office/drawing/2014/main" id="{90EA749F-2FCD-CFCC-0419-6B4C0C088CE5}"/>
              </a:ext>
            </a:extLst>
          </p:cNvPr>
          <p:cNvSpPr>
            <a:spLocks noGrp="1"/>
          </p:cNvSpPr>
          <p:nvPr>
            <p:ph type="title"/>
          </p:nvPr>
        </p:nvSpPr>
        <p:spPr/>
        <p:txBody>
          <a:bodyPr/>
          <a:lstStyle/>
          <a:p>
            <a:r>
              <a:rPr lang="en-US"/>
              <a:t>Decision Tree</a:t>
            </a:r>
            <a:endParaRPr lang="en-ID"/>
          </a:p>
        </p:txBody>
      </p:sp>
    </p:spTree>
    <p:extLst>
      <p:ext uri="{BB962C8B-B14F-4D97-AF65-F5344CB8AC3E}">
        <p14:creationId xmlns:p14="http://schemas.microsoft.com/office/powerpoint/2010/main" val="229387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8D44-9B49-E80B-4728-351D06E420A7}"/>
              </a:ext>
            </a:extLst>
          </p:cNvPr>
          <p:cNvSpPr>
            <a:spLocks noGrp="1"/>
          </p:cNvSpPr>
          <p:nvPr>
            <p:ph type="title"/>
          </p:nvPr>
        </p:nvSpPr>
        <p:spPr/>
        <p:txBody>
          <a:bodyPr/>
          <a:lstStyle/>
          <a:p>
            <a:r>
              <a:rPr lang="en-US"/>
              <a:t>Hyperparameter</a:t>
            </a:r>
            <a:br>
              <a:rPr lang="en-US"/>
            </a:br>
            <a:r>
              <a:rPr lang="en-US"/>
              <a:t>Tuning</a:t>
            </a:r>
            <a:endParaRPr lang="en-ID"/>
          </a:p>
        </p:txBody>
      </p:sp>
      <p:sp>
        <p:nvSpPr>
          <p:cNvPr id="3" name="Text Placeholder 2">
            <a:extLst>
              <a:ext uri="{FF2B5EF4-FFF2-40B4-BE49-F238E27FC236}">
                <a16:creationId xmlns:a16="http://schemas.microsoft.com/office/drawing/2014/main" id="{4922D324-B7D7-164D-03C3-47BEC58557C0}"/>
              </a:ext>
            </a:extLst>
          </p:cNvPr>
          <p:cNvSpPr>
            <a:spLocks noGrp="1"/>
          </p:cNvSpPr>
          <p:nvPr>
            <p:ph type="body" idx="1"/>
          </p:nvPr>
        </p:nvSpPr>
        <p:spPr>
          <a:xfrm>
            <a:off x="720000" y="1718630"/>
            <a:ext cx="7704000" cy="2558319"/>
          </a:xfrm>
        </p:spPr>
        <p:txBody>
          <a:bodyPr/>
          <a:lstStyle/>
          <a:p>
            <a:pPr>
              <a:lnSpc>
                <a:spcPct val="150000"/>
              </a:lnSpc>
            </a:pPr>
            <a:r>
              <a:rPr lang="en-US" sz="1600"/>
              <a:t>Pemilihan hyperparameter terbaik dilakukan menggunakan </a:t>
            </a:r>
            <a:r>
              <a:rPr lang="en-US" sz="1600" b="1"/>
              <a:t>GridSearchCV</a:t>
            </a:r>
            <a:r>
              <a:rPr lang="en-US" sz="1600"/>
              <a:t>.</a:t>
            </a:r>
          </a:p>
          <a:p>
            <a:pPr>
              <a:lnSpc>
                <a:spcPct val="150000"/>
              </a:lnSpc>
            </a:pPr>
            <a:r>
              <a:rPr lang="en-ID" sz="1600"/>
              <a:t>Hyperparameter yang dipilih:</a:t>
            </a:r>
          </a:p>
          <a:p>
            <a:pPr lvl="1">
              <a:lnSpc>
                <a:spcPct val="150000"/>
              </a:lnSpc>
            </a:pPr>
            <a:r>
              <a:rPr lang="en-ID" sz="1400"/>
              <a:t>criterion: </a:t>
            </a:r>
            <a:r>
              <a:rPr lang="en-ID" sz="1400" b="1"/>
              <a:t>‘gini’</a:t>
            </a:r>
            <a:r>
              <a:rPr lang="en-ID" sz="1400"/>
              <a:t> dan </a:t>
            </a:r>
            <a:r>
              <a:rPr lang="en-ID" sz="1400" b="1"/>
              <a:t>‘entropy’</a:t>
            </a:r>
          </a:p>
          <a:p>
            <a:pPr lvl="1">
              <a:lnSpc>
                <a:spcPct val="150000"/>
              </a:lnSpc>
            </a:pPr>
            <a:r>
              <a:rPr lang="en-ID" sz="1400"/>
              <a:t>max_depth: </a:t>
            </a:r>
            <a:r>
              <a:rPr lang="en-ID" sz="1400" b="1"/>
              <a:t>2</a:t>
            </a:r>
            <a:r>
              <a:rPr lang="en-ID" sz="1400"/>
              <a:t>, </a:t>
            </a:r>
            <a:r>
              <a:rPr lang="en-ID" sz="1400" b="1"/>
              <a:t>3</a:t>
            </a:r>
            <a:r>
              <a:rPr lang="en-ID" sz="1400"/>
              <a:t>, dan </a:t>
            </a:r>
            <a:r>
              <a:rPr lang="en-ID" sz="1400" b="1"/>
              <a:t>4</a:t>
            </a:r>
          </a:p>
        </p:txBody>
      </p:sp>
    </p:spTree>
    <p:extLst>
      <p:ext uri="{BB962C8B-B14F-4D97-AF65-F5344CB8AC3E}">
        <p14:creationId xmlns:p14="http://schemas.microsoft.com/office/powerpoint/2010/main" val="3156248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D1B8-0694-A4D3-5C5F-A9A599F95501}"/>
              </a:ext>
            </a:extLst>
          </p:cNvPr>
          <p:cNvSpPr>
            <a:spLocks noGrp="1"/>
          </p:cNvSpPr>
          <p:nvPr>
            <p:ph type="title"/>
          </p:nvPr>
        </p:nvSpPr>
        <p:spPr>
          <a:xfrm>
            <a:off x="925417" y="1426604"/>
            <a:ext cx="7293166" cy="2290291"/>
          </a:xfrm>
        </p:spPr>
        <p:txBody>
          <a:bodyPr/>
          <a:lstStyle/>
          <a:p>
            <a:pPr algn="ctr"/>
            <a:r>
              <a:rPr lang="en-US" b="1"/>
              <a:t>HASIL</a:t>
            </a:r>
            <a:endParaRPr lang="en-ID" b="1"/>
          </a:p>
        </p:txBody>
      </p:sp>
    </p:spTree>
    <p:extLst>
      <p:ext uri="{BB962C8B-B14F-4D97-AF65-F5344CB8AC3E}">
        <p14:creationId xmlns:p14="http://schemas.microsoft.com/office/powerpoint/2010/main" val="107762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EB7268ED-DA33-236A-3043-E26D94C83F25}"/>
              </a:ext>
            </a:extLst>
          </p:cNvPr>
          <p:cNvPicPr>
            <a:picLocks noChangeAspect="1" noChangeArrowheads="1"/>
          </p:cNvPicPr>
          <p:nvPr/>
        </p:nvPicPr>
        <p:blipFill>
          <a:blip r:embed="rId2"/>
          <a:srcRect/>
          <a:stretch/>
        </p:blipFill>
        <p:spPr bwMode="auto">
          <a:xfrm>
            <a:off x="183035" y="166011"/>
            <a:ext cx="8777929" cy="4811477"/>
          </a:xfrm>
          <a:prstGeom prst="rect">
            <a:avLst/>
          </a:prstGeom>
          <a:solidFill>
            <a:schemeClr val="tx2"/>
          </a:solidFill>
          <a:ln w="76200">
            <a:solidFill>
              <a:schemeClr val="bg1"/>
            </a:solidFill>
            <a:miter lim="800000"/>
          </a:ln>
        </p:spPr>
      </p:pic>
    </p:spTree>
    <p:extLst>
      <p:ext uri="{BB962C8B-B14F-4D97-AF65-F5344CB8AC3E}">
        <p14:creationId xmlns:p14="http://schemas.microsoft.com/office/powerpoint/2010/main" val="357692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4866-67C4-E757-484A-8EDB97267560}"/>
              </a:ext>
            </a:extLst>
          </p:cNvPr>
          <p:cNvSpPr>
            <a:spLocks noGrp="1"/>
          </p:cNvSpPr>
          <p:nvPr>
            <p:ph type="title"/>
          </p:nvPr>
        </p:nvSpPr>
        <p:spPr>
          <a:xfrm>
            <a:off x="1277957" y="1764846"/>
            <a:ext cx="3035686" cy="1613808"/>
          </a:xfrm>
          <a:ln w="190500">
            <a:solidFill>
              <a:schemeClr val="bg1"/>
            </a:solidFill>
            <a:miter lim="800000"/>
          </a:ln>
        </p:spPr>
        <p:txBody>
          <a:bodyPr/>
          <a:lstStyle/>
          <a:p>
            <a:r>
              <a:rPr lang="en-US" sz="5400" b="1"/>
              <a:t>97,6%</a:t>
            </a:r>
            <a:br>
              <a:rPr lang="en-US" sz="5400"/>
            </a:br>
            <a:r>
              <a:rPr lang="en-US" sz="1600"/>
              <a:t>pada data latih</a:t>
            </a:r>
            <a:endParaRPr lang="en-ID" sz="5400"/>
          </a:p>
        </p:txBody>
      </p:sp>
      <p:sp>
        <p:nvSpPr>
          <p:cNvPr id="4" name="Title 1">
            <a:extLst>
              <a:ext uri="{FF2B5EF4-FFF2-40B4-BE49-F238E27FC236}">
                <a16:creationId xmlns:a16="http://schemas.microsoft.com/office/drawing/2014/main" id="{BF04C172-8590-BF94-7302-C9093FF61092}"/>
              </a:ext>
            </a:extLst>
          </p:cNvPr>
          <p:cNvSpPr txBox="1">
            <a:spLocks/>
          </p:cNvSpPr>
          <p:nvPr/>
        </p:nvSpPr>
        <p:spPr>
          <a:xfrm>
            <a:off x="4830357" y="1764846"/>
            <a:ext cx="3035686" cy="1613808"/>
          </a:xfrm>
          <a:prstGeom prst="rect">
            <a:avLst/>
          </a:prstGeom>
          <a:noFill/>
          <a:ln w="190500">
            <a:solidFill>
              <a:schemeClr val="bg1"/>
            </a:solidFill>
            <a:miter lim="800000"/>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1pPr>
            <a:lvl2pPr marR="0" lvl="1"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2pPr>
            <a:lvl3pPr marR="0" lvl="2"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3pPr>
            <a:lvl4pPr marR="0" lvl="3"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4pPr>
            <a:lvl5pPr marR="0" lvl="4"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5pPr>
            <a:lvl6pPr marR="0" lvl="5"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6pPr>
            <a:lvl7pPr marR="0" lvl="6"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7pPr>
            <a:lvl8pPr marR="0" lvl="7"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8pPr>
            <a:lvl9pPr marR="0" lvl="8"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9pPr>
          </a:lstStyle>
          <a:p>
            <a:r>
              <a:rPr lang="en-US" sz="5400" b="1"/>
              <a:t>97,4%</a:t>
            </a:r>
            <a:br>
              <a:rPr lang="en-US" sz="5400"/>
            </a:br>
            <a:r>
              <a:rPr lang="en-US" sz="1600"/>
              <a:t>pada data uji</a:t>
            </a:r>
            <a:endParaRPr lang="en-ID" sz="5400"/>
          </a:p>
        </p:txBody>
      </p:sp>
      <p:sp>
        <p:nvSpPr>
          <p:cNvPr id="5" name="Text Placeholder 2">
            <a:extLst>
              <a:ext uri="{FF2B5EF4-FFF2-40B4-BE49-F238E27FC236}">
                <a16:creationId xmlns:a16="http://schemas.microsoft.com/office/drawing/2014/main" id="{6863DA88-FCA5-8F54-F9A4-C9DB1753A0C7}"/>
              </a:ext>
            </a:extLst>
          </p:cNvPr>
          <p:cNvSpPr txBox="1">
            <a:spLocks/>
          </p:cNvSpPr>
          <p:nvPr/>
        </p:nvSpPr>
        <p:spPr>
          <a:xfrm>
            <a:off x="720000" y="3918480"/>
            <a:ext cx="7704000" cy="898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100"/>
              <a:buFont typeface="Manrope"/>
              <a:buNone/>
              <a:defRPr sz="1100" b="0" i="0" u="none" strike="noStrike" cap="none">
                <a:solidFill>
                  <a:schemeClr val="lt2"/>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lt2"/>
              </a:buClr>
              <a:buSzPts val="1100"/>
              <a:buFont typeface="Manrope"/>
              <a:buNone/>
              <a:defRPr sz="1100" b="0" i="0" u="none" strike="noStrike" cap="none">
                <a:solidFill>
                  <a:schemeClr val="lt2"/>
                </a:solidFill>
                <a:latin typeface="Manrope"/>
                <a:ea typeface="Manrope"/>
                <a:cs typeface="Manrope"/>
                <a:sym typeface="Manrope"/>
              </a:defRPr>
            </a:lvl2pPr>
            <a:lvl3pPr marL="1371600" marR="0" lvl="2" indent="-317500" algn="ctr" rtl="0">
              <a:lnSpc>
                <a:spcPct val="100000"/>
              </a:lnSpc>
              <a:spcBef>
                <a:spcPts val="1600"/>
              </a:spcBef>
              <a:spcAft>
                <a:spcPts val="0"/>
              </a:spcAft>
              <a:buClr>
                <a:schemeClr val="lt2"/>
              </a:buClr>
              <a:buSzPts val="1100"/>
              <a:buFont typeface="Manrope"/>
              <a:buNone/>
              <a:defRPr sz="1100" b="0" i="0" u="none" strike="noStrike" cap="none">
                <a:solidFill>
                  <a:schemeClr val="lt2"/>
                </a:solidFill>
                <a:latin typeface="Manrope"/>
                <a:ea typeface="Manrope"/>
                <a:cs typeface="Manrope"/>
                <a:sym typeface="Manrope"/>
              </a:defRPr>
            </a:lvl3pPr>
            <a:lvl4pPr marL="1828800" marR="0" lvl="3" indent="-317500" algn="ctr" rtl="0">
              <a:lnSpc>
                <a:spcPct val="100000"/>
              </a:lnSpc>
              <a:spcBef>
                <a:spcPts val="1600"/>
              </a:spcBef>
              <a:spcAft>
                <a:spcPts val="0"/>
              </a:spcAft>
              <a:buClr>
                <a:schemeClr val="lt2"/>
              </a:buClr>
              <a:buSzPts val="1100"/>
              <a:buFont typeface="Manrope"/>
              <a:buNone/>
              <a:defRPr sz="1100" b="0" i="0" u="none" strike="noStrike" cap="none">
                <a:solidFill>
                  <a:schemeClr val="lt2"/>
                </a:solidFill>
                <a:latin typeface="Manrope"/>
                <a:ea typeface="Manrope"/>
                <a:cs typeface="Manrope"/>
                <a:sym typeface="Manrope"/>
              </a:defRPr>
            </a:lvl4pPr>
            <a:lvl5pPr marL="2286000" marR="0" lvl="4" indent="-317500" algn="ctr" rtl="0">
              <a:lnSpc>
                <a:spcPct val="100000"/>
              </a:lnSpc>
              <a:spcBef>
                <a:spcPts val="1600"/>
              </a:spcBef>
              <a:spcAft>
                <a:spcPts val="0"/>
              </a:spcAft>
              <a:buClr>
                <a:schemeClr val="lt2"/>
              </a:buClr>
              <a:buSzPts val="1100"/>
              <a:buFont typeface="Manrope"/>
              <a:buNone/>
              <a:defRPr sz="1100" b="0" i="0" u="none" strike="noStrike" cap="none">
                <a:solidFill>
                  <a:schemeClr val="lt2"/>
                </a:solidFill>
                <a:latin typeface="Manrope"/>
                <a:ea typeface="Manrope"/>
                <a:cs typeface="Manrope"/>
                <a:sym typeface="Manrope"/>
              </a:defRPr>
            </a:lvl5pPr>
            <a:lvl6pPr marL="2743200" marR="0" lvl="5" indent="-317500" algn="ctr" rtl="0">
              <a:lnSpc>
                <a:spcPct val="100000"/>
              </a:lnSpc>
              <a:spcBef>
                <a:spcPts val="1600"/>
              </a:spcBef>
              <a:spcAft>
                <a:spcPts val="0"/>
              </a:spcAft>
              <a:buClr>
                <a:schemeClr val="lt2"/>
              </a:buClr>
              <a:buSzPts val="1100"/>
              <a:buFont typeface="Manrope"/>
              <a:buNone/>
              <a:defRPr sz="1100" b="0" i="0" u="none" strike="noStrike" cap="none">
                <a:solidFill>
                  <a:schemeClr val="lt2"/>
                </a:solidFill>
                <a:latin typeface="Manrope"/>
                <a:ea typeface="Manrope"/>
                <a:cs typeface="Manrope"/>
                <a:sym typeface="Manrope"/>
              </a:defRPr>
            </a:lvl6pPr>
            <a:lvl7pPr marL="3200400" marR="0" lvl="6" indent="-317500" algn="ctr" rtl="0">
              <a:lnSpc>
                <a:spcPct val="100000"/>
              </a:lnSpc>
              <a:spcBef>
                <a:spcPts val="1600"/>
              </a:spcBef>
              <a:spcAft>
                <a:spcPts val="0"/>
              </a:spcAft>
              <a:buClr>
                <a:schemeClr val="lt2"/>
              </a:buClr>
              <a:buSzPts val="1100"/>
              <a:buFont typeface="Manrope"/>
              <a:buNone/>
              <a:defRPr sz="1100" b="0" i="0" u="none" strike="noStrike" cap="none">
                <a:solidFill>
                  <a:schemeClr val="lt2"/>
                </a:solidFill>
                <a:latin typeface="Manrope"/>
                <a:ea typeface="Manrope"/>
                <a:cs typeface="Manrope"/>
                <a:sym typeface="Manrope"/>
              </a:defRPr>
            </a:lvl7pPr>
            <a:lvl8pPr marL="3657600" marR="0" lvl="7" indent="-317500" algn="ctr" rtl="0">
              <a:lnSpc>
                <a:spcPct val="100000"/>
              </a:lnSpc>
              <a:spcBef>
                <a:spcPts val="1600"/>
              </a:spcBef>
              <a:spcAft>
                <a:spcPts val="0"/>
              </a:spcAft>
              <a:buClr>
                <a:schemeClr val="lt2"/>
              </a:buClr>
              <a:buSzPts val="1100"/>
              <a:buFont typeface="Manrope"/>
              <a:buNone/>
              <a:defRPr sz="1100" b="0" i="0" u="none" strike="noStrike" cap="none">
                <a:solidFill>
                  <a:schemeClr val="lt2"/>
                </a:solidFill>
                <a:latin typeface="Manrope"/>
                <a:ea typeface="Manrope"/>
                <a:cs typeface="Manrope"/>
                <a:sym typeface="Manrope"/>
              </a:defRPr>
            </a:lvl8pPr>
            <a:lvl9pPr marL="4114800" marR="0" lvl="8" indent="-317500" algn="ctr" rtl="0">
              <a:lnSpc>
                <a:spcPct val="100000"/>
              </a:lnSpc>
              <a:spcBef>
                <a:spcPts val="1600"/>
              </a:spcBef>
              <a:spcAft>
                <a:spcPts val="1600"/>
              </a:spcAft>
              <a:buClr>
                <a:schemeClr val="lt2"/>
              </a:buClr>
              <a:buSzPts val="1100"/>
              <a:buFont typeface="Manrope"/>
              <a:buNone/>
              <a:defRPr sz="1100" b="0" i="0" u="none" strike="noStrike" cap="none">
                <a:solidFill>
                  <a:schemeClr val="lt2"/>
                </a:solidFill>
                <a:latin typeface="Manrope"/>
                <a:ea typeface="Manrope"/>
                <a:cs typeface="Manrope"/>
                <a:sym typeface="Manrope"/>
              </a:defRPr>
            </a:lvl9pPr>
          </a:lstStyle>
          <a:p>
            <a:pPr marL="0" indent="0">
              <a:lnSpc>
                <a:spcPct val="150000"/>
              </a:lnSpc>
            </a:pPr>
            <a:r>
              <a:rPr lang="en-US" sz="1400"/>
              <a:t>Model dapat memprediksi risiko kredit nasabah secara tepat</a:t>
            </a:r>
          </a:p>
          <a:p>
            <a:pPr marL="0" indent="0">
              <a:lnSpc>
                <a:spcPct val="150000"/>
              </a:lnSpc>
            </a:pPr>
            <a:r>
              <a:rPr lang="en-US" sz="1400"/>
              <a:t>dengan kemungkinan lebih dari 95%</a:t>
            </a:r>
            <a:endParaRPr lang="en-ID" sz="1400"/>
          </a:p>
        </p:txBody>
      </p:sp>
      <p:sp>
        <p:nvSpPr>
          <p:cNvPr id="6" name="Title 1">
            <a:extLst>
              <a:ext uri="{FF2B5EF4-FFF2-40B4-BE49-F238E27FC236}">
                <a16:creationId xmlns:a16="http://schemas.microsoft.com/office/drawing/2014/main" id="{9BF3DC42-02EE-3034-404A-54721520E8CF}"/>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1pPr>
            <a:lvl2pPr marR="0" lvl="1"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2pPr>
            <a:lvl3pPr marR="0" lvl="2"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3pPr>
            <a:lvl4pPr marR="0" lvl="3"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4pPr>
            <a:lvl5pPr marR="0" lvl="4"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5pPr>
            <a:lvl6pPr marR="0" lvl="5"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6pPr>
            <a:lvl7pPr marR="0" lvl="6"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7pPr>
            <a:lvl8pPr marR="0" lvl="7"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8pPr>
            <a:lvl9pPr marR="0" lvl="8" algn="ctr" rtl="0">
              <a:lnSpc>
                <a:spcPct val="100000"/>
              </a:lnSpc>
              <a:spcBef>
                <a:spcPts val="0"/>
              </a:spcBef>
              <a:spcAft>
                <a:spcPts val="0"/>
              </a:spcAft>
              <a:buClr>
                <a:schemeClr val="lt2"/>
              </a:buClr>
              <a:buSzPts val="9600"/>
              <a:buFont typeface="Figtree"/>
              <a:buNone/>
              <a:defRPr sz="9600" b="0" i="0" u="none" strike="noStrike" cap="none">
                <a:solidFill>
                  <a:schemeClr val="lt2"/>
                </a:solidFill>
                <a:latin typeface="Figtree"/>
                <a:ea typeface="Figtree"/>
                <a:cs typeface="Figtree"/>
                <a:sym typeface="Figtree"/>
              </a:defRPr>
            </a:lvl9pPr>
          </a:lstStyle>
          <a:p>
            <a:r>
              <a:rPr lang="en-US" sz="3600"/>
              <a:t>AKURASI PREDIKSI</a:t>
            </a:r>
            <a:endParaRPr lang="en-ID" sz="3600"/>
          </a:p>
        </p:txBody>
      </p:sp>
    </p:spTree>
    <p:extLst>
      <p:ext uri="{BB962C8B-B14F-4D97-AF65-F5344CB8AC3E}">
        <p14:creationId xmlns:p14="http://schemas.microsoft.com/office/powerpoint/2010/main" val="182512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DAFTAR ISI</a:t>
            </a:r>
            <a:endParaRPr/>
          </a:p>
        </p:txBody>
      </p:sp>
      <p:sp>
        <p:nvSpPr>
          <p:cNvPr id="203" name="Google Shape;203;p28"/>
          <p:cNvSpPr txBox="1">
            <a:spLocks noGrp="1"/>
          </p:cNvSpPr>
          <p:nvPr>
            <p:ph type="subTitle" idx="1"/>
          </p:nvPr>
        </p:nvSpPr>
        <p:spPr>
          <a:xfrm>
            <a:off x="720000" y="1444700"/>
            <a:ext cx="4280700" cy="2805300"/>
          </a:xfrm>
          <a:prstGeom prst="rect">
            <a:avLst/>
          </a:prstGeom>
          <a:solidFill>
            <a:schemeClr val="bg2"/>
          </a:solidFill>
          <a:ln w="76200">
            <a:noFill/>
            <a:miter lim="800000"/>
          </a:ln>
        </p:spPr>
        <p:txBody>
          <a:bodyPr spcFirstLastPara="1" wrap="square" lIns="360000" tIns="360000" rIns="360000" bIns="360000" anchor="ctr" anchorCtr="0">
            <a:noAutofit/>
          </a:bodyPr>
          <a:lstStyle/>
          <a:p>
            <a:pPr marL="171450" indent="-171450">
              <a:spcAft>
                <a:spcPts val="600"/>
              </a:spcAft>
            </a:pPr>
            <a:r>
              <a:rPr lang="en-US" sz="1400"/>
              <a:t>Business Understanding</a:t>
            </a:r>
          </a:p>
          <a:p>
            <a:pPr marL="171450" indent="-171450">
              <a:spcAft>
                <a:spcPts val="600"/>
              </a:spcAft>
            </a:pPr>
            <a:r>
              <a:rPr lang="en-US" sz="1400"/>
              <a:t>Data</a:t>
            </a:r>
          </a:p>
          <a:p>
            <a:pPr marL="171450" indent="-171450">
              <a:spcAft>
                <a:spcPts val="600"/>
              </a:spcAft>
            </a:pPr>
            <a:r>
              <a:rPr lang="en-US" sz="1400"/>
              <a:t>Exploratory Data Analysis (EDA)</a:t>
            </a:r>
          </a:p>
          <a:p>
            <a:pPr marL="171450" indent="-171450">
              <a:spcAft>
                <a:spcPts val="600"/>
              </a:spcAft>
            </a:pPr>
            <a:r>
              <a:rPr lang="en-US" sz="1400"/>
              <a:t>Pemodelan Machine Learning</a:t>
            </a:r>
          </a:p>
          <a:p>
            <a:pPr marL="171450" indent="-171450">
              <a:spcAft>
                <a:spcPts val="600"/>
              </a:spcAft>
            </a:pPr>
            <a:r>
              <a:rPr lang="en-US" sz="1400"/>
              <a:t>Hasil</a:t>
            </a:r>
          </a:p>
          <a:p>
            <a:pPr marL="171450" indent="-171450">
              <a:spcAft>
                <a:spcPts val="600"/>
              </a:spcAft>
            </a:pPr>
            <a:r>
              <a:rPr lang="en-US" sz="1400"/>
              <a:t>Penutup</a:t>
            </a:r>
          </a:p>
        </p:txBody>
      </p:sp>
      <p:pic>
        <p:nvPicPr>
          <p:cNvPr id="204" name="Google Shape;204;p28"/>
          <p:cNvPicPr preferRelativeResize="0"/>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1607" r="21607"/>
          <a:stretch/>
        </p:blipFill>
        <p:spPr>
          <a:xfrm>
            <a:off x="5416450" y="1492025"/>
            <a:ext cx="2785725" cy="2758025"/>
          </a:xfrm>
          <a:prstGeom prst="rect">
            <a:avLst/>
          </a:prstGeom>
          <a:noFill/>
          <a:ln w="76200" cap="flat" cmpd="sng">
            <a:solidFill>
              <a:schemeClr val="lt1"/>
            </a:solidFill>
            <a:prstDash val="solid"/>
            <a:miter lim="800000"/>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9F73-92F1-8EE3-EED2-062FE82BFCB2}"/>
              </a:ext>
            </a:extLst>
          </p:cNvPr>
          <p:cNvSpPr>
            <a:spLocks noGrp="1"/>
          </p:cNvSpPr>
          <p:nvPr>
            <p:ph type="title"/>
          </p:nvPr>
        </p:nvSpPr>
        <p:spPr/>
        <p:txBody>
          <a:bodyPr/>
          <a:lstStyle/>
          <a:p>
            <a:pPr algn="ctr"/>
            <a:r>
              <a:rPr lang="en-US"/>
              <a:t>PERFORMA PREDIKSI</a:t>
            </a:r>
            <a:endParaRPr lang="en-ID"/>
          </a:p>
        </p:txBody>
      </p:sp>
      <p:sp>
        <p:nvSpPr>
          <p:cNvPr id="3" name="Title 2">
            <a:extLst>
              <a:ext uri="{FF2B5EF4-FFF2-40B4-BE49-F238E27FC236}">
                <a16:creationId xmlns:a16="http://schemas.microsoft.com/office/drawing/2014/main" id="{B86FEF1D-9E62-1968-2069-3299A691DD35}"/>
              </a:ext>
            </a:extLst>
          </p:cNvPr>
          <p:cNvSpPr>
            <a:spLocks noGrp="1"/>
          </p:cNvSpPr>
          <p:nvPr>
            <p:ph type="title" idx="2"/>
          </p:nvPr>
        </p:nvSpPr>
        <p:spPr>
          <a:xfrm>
            <a:off x="820773" y="1364760"/>
            <a:ext cx="2409000" cy="527700"/>
          </a:xfrm>
          <a:noFill/>
        </p:spPr>
        <p:txBody>
          <a:bodyPr/>
          <a:lstStyle/>
          <a:p>
            <a:pPr algn="ctr"/>
            <a:r>
              <a:rPr lang="en-US" b="1"/>
              <a:t>Precision</a:t>
            </a:r>
            <a:endParaRPr lang="en-ID" b="1"/>
          </a:p>
        </p:txBody>
      </p:sp>
      <p:sp>
        <p:nvSpPr>
          <p:cNvPr id="4" name="Subtitle 3">
            <a:extLst>
              <a:ext uri="{FF2B5EF4-FFF2-40B4-BE49-F238E27FC236}">
                <a16:creationId xmlns:a16="http://schemas.microsoft.com/office/drawing/2014/main" id="{C96A71B2-2CBE-162B-3384-B975CF06C4A7}"/>
              </a:ext>
            </a:extLst>
          </p:cNvPr>
          <p:cNvSpPr>
            <a:spLocks noGrp="1"/>
          </p:cNvSpPr>
          <p:nvPr>
            <p:ph type="subTitle" idx="1"/>
          </p:nvPr>
        </p:nvSpPr>
        <p:spPr/>
        <p:txBody>
          <a:bodyPr/>
          <a:lstStyle/>
          <a:p>
            <a:pPr marL="88900" indent="0" algn="ctr"/>
            <a:r>
              <a:rPr lang="en-US" sz="1400"/>
              <a:t>kemungkinan model berhasil memprediksi dengan benar pinjaman </a:t>
            </a:r>
            <a:r>
              <a:rPr lang="en-US" sz="1400" b="1"/>
              <a:t>risiko tinggi </a:t>
            </a:r>
            <a:r>
              <a:rPr lang="en-US" sz="1400"/>
              <a:t>sebagai </a:t>
            </a:r>
            <a:r>
              <a:rPr lang="en-US" sz="1400" b="1"/>
              <a:t>risiko tinggi</a:t>
            </a:r>
            <a:r>
              <a:rPr lang="en-US" sz="1400"/>
              <a:t>.</a:t>
            </a:r>
            <a:endParaRPr lang="en-ID" sz="1400" b="1"/>
          </a:p>
        </p:txBody>
      </p:sp>
      <p:sp>
        <p:nvSpPr>
          <p:cNvPr id="5" name="Title 4">
            <a:extLst>
              <a:ext uri="{FF2B5EF4-FFF2-40B4-BE49-F238E27FC236}">
                <a16:creationId xmlns:a16="http://schemas.microsoft.com/office/drawing/2014/main" id="{00A3E7A6-A93B-B5C1-0A5A-9E9815E90D5D}"/>
              </a:ext>
            </a:extLst>
          </p:cNvPr>
          <p:cNvSpPr>
            <a:spLocks noGrp="1"/>
          </p:cNvSpPr>
          <p:nvPr>
            <p:ph type="title" idx="3"/>
          </p:nvPr>
        </p:nvSpPr>
        <p:spPr>
          <a:xfrm>
            <a:off x="3367498" y="1364760"/>
            <a:ext cx="2409000" cy="527700"/>
          </a:xfrm>
          <a:noFill/>
        </p:spPr>
        <p:txBody>
          <a:bodyPr/>
          <a:lstStyle/>
          <a:p>
            <a:pPr algn="ctr"/>
            <a:r>
              <a:rPr lang="en-US" b="1"/>
              <a:t>Recall</a:t>
            </a:r>
            <a:endParaRPr lang="en-ID" b="1"/>
          </a:p>
        </p:txBody>
      </p:sp>
      <p:sp>
        <p:nvSpPr>
          <p:cNvPr id="6" name="Subtitle 5">
            <a:extLst>
              <a:ext uri="{FF2B5EF4-FFF2-40B4-BE49-F238E27FC236}">
                <a16:creationId xmlns:a16="http://schemas.microsoft.com/office/drawing/2014/main" id="{8385CD88-0D6E-A09A-165B-7F719AA57F34}"/>
              </a:ext>
            </a:extLst>
          </p:cNvPr>
          <p:cNvSpPr>
            <a:spLocks noGrp="1"/>
          </p:cNvSpPr>
          <p:nvPr>
            <p:ph type="subTitle" idx="4"/>
          </p:nvPr>
        </p:nvSpPr>
        <p:spPr/>
        <p:txBody>
          <a:bodyPr/>
          <a:lstStyle/>
          <a:p>
            <a:pPr marL="88900" indent="0" algn="ctr"/>
            <a:r>
              <a:rPr lang="en-US" sz="1400"/>
              <a:t>kasus pinjaman dengan </a:t>
            </a:r>
            <a:r>
              <a:rPr lang="en-US" sz="1400" b="1"/>
              <a:t>risiko tinggi </a:t>
            </a:r>
            <a:r>
              <a:rPr lang="en-US" sz="1400"/>
              <a:t>dari total pinjaman dengan </a:t>
            </a:r>
            <a:r>
              <a:rPr lang="en-US" sz="1400" b="1"/>
              <a:t>risiko tinggi </a:t>
            </a:r>
            <a:r>
              <a:rPr lang="en-US" sz="1400"/>
              <a:t>dikenali oleh model</a:t>
            </a:r>
            <a:endParaRPr lang="en-ID" sz="1400"/>
          </a:p>
        </p:txBody>
      </p:sp>
      <p:sp>
        <p:nvSpPr>
          <p:cNvPr id="7" name="Title 6">
            <a:extLst>
              <a:ext uri="{FF2B5EF4-FFF2-40B4-BE49-F238E27FC236}">
                <a16:creationId xmlns:a16="http://schemas.microsoft.com/office/drawing/2014/main" id="{F85FBB80-DE0D-E1A1-E88F-10A15B38B7B2}"/>
              </a:ext>
            </a:extLst>
          </p:cNvPr>
          <p:cNvSpPr>
            <a:spLocks noGrp="1"/>
          </p:cNvSpPr>
          <p:nvPr>
            <p:ph type="title" idx="5"/>
          </p:nvPr>
        </p:nvSpPr>
        <p:spPr>
          <a:xfrm>
            <a:off x="5914223" y="1364760"/>
            <a:ext cx="2409000" cy="527700"/>
          </a:xfrm>
          <a:noFill/>
        </p:spPr>
        <p:txBody>
          <a:bodyPr/>
          <a:lstStyle/>
          <a:p>
            <a:pPr algn="ctr"/>
            <a:r>
              <a:rPr lang="en-US" b="1"/>
              <a:t>F1-Score</a:t>
            </a:r>
            <a:endParaRPr lang="en-ID" b="1"/>
          </a:p>
        </p:txBody>
      </p:sp>
      <p:sp>
        <p:nvSpPr>
          <p:cNvPr id="8" name="Subtitle 7">
            <a:extLst>
              <a:ext uri="{FF2B5EF4-FFF2-40B4-BE49-F238E27FC236}">
                <a16:creationId xmlns:a16="http://schemas.microsoft.com/office/drawing/2014/main" id="{89F8A000-15F4-50D8-AFB8-1A85B173D284}"/>
              </a:ext>
            </a:extLst>
          </p:cNvPr>
          <p:cNvSpPr>
            <a:spLocks noGrp="1"/>
          </p:cNvSpPr>
          <p:nvPr>
            <p:ph type="subTitle" idx="6"/>
          </p:nvPr>
        </p:nvSpPr>
        <p:spPr/>
        <p:txBody>
          <a:bodyPr/>
          <a:lstStyle/>
          <a:p>
            <a:pPr marL="88900" indent="0" algn="ctr"/>
            <a:r>
              <a:rPr lang="en-US" sz="1400"/>
              <a:t>keseimbangan antara precision dan recall yang menunjukan kinerja model sangat baik dengan nilai di atas 90%</a:t>
            </a:r>
            <a:endParaRPr lang="en-ID" sz="1400"/>
          </a:p>
        </p:txBody>
      </p:sp>
      <p:sp>
        <p:nvSpPr>
          <p:cNvPr id="9" name="Title 8">
            <a:extLst>
              <a:ext uri="{FF2B5EF4-FFF2-40B4-BE49-F238E27FC236}">
                <a16:creationId xmlns:a16="http://schemas.microsoft.com/office/drawing/2014/main" id="{6B163913-4D65-F74F-2C36-13EA433EE2ED}"/>
              </a:ext>
            </a:extLst>
          </p:cNvPr>
          <p:cNvSpPr>
            <a:spLocks noGrp="1"/>
          </p:cNvSpPr>
          <p:nvPr>
            <p:ph type="title" idx="7"/>
          </p:nvPr>
        </p:nvSpPr>
        <p:spPr>
          <a:xfrm>
            <a:off x="1460139" y="1967284"/>
            <a:ext cx="1094236" cy="720832"/>
          </a:xfrm>
          <a:solidFill>
            <a:schemeClr val="bg1"/>
          </a:solidFill>
        </p:spPr>
        <p:txBody>
          <a:bodyPr/>
          <a:lstStyle/>
          <a:p>
            <a:r>
              <a:rPr lang="en-US" b="1"/>
              <a:t>95%</a:t>
            </a:r>
            <a:endParaRPr lang="en-ID" b="1"/>
          </a:p>
        </p:txBody>
      </p:sp>
      <p:sp>
        <p:nvSpPr>
          <p:cNvPr id="10" name="Title 9">
            <a:extLst>
              <a:ext uri="{FF2B5EF4-FFF2-40B4-BE49-F238E27FC236}">
                <a16:creationId xmlns:a16="http://schemas.microsoft.com/office/drawing/2014/main" id="{C680924B-6406-F4A8-4D57-FD6898EB76B2}"/>
              </a:ext>
            </a:extLst>
          </p:cNvPr>
          <p:cNvSpPr>
            <a:spLocks noGrp="1"/>
          </p:cNvSpPr>
          <p:nvPr>
            <p:ph type="title" idx="8"/>
          </p:nvPr>
        </p:nvSpPr>
        <p:spPr>
          <a:xfrm>
            <a:off x="4031039" y="1967284"/>
            <a:ext cx="1094236" cy="720832"/>
          </a:xfrm>
          <a:solidFill>
            <a:schemeClr val="bg1"/>
          </a:solidFill>
        </p:spPr>
        <p:txBody>
          <a:bodyPr/>
          <a:lstStyle/>
          <a:p>
            <a:r>
              <a:rPr lang="en-US" b="1"/>
              <a:t>92%</a:t>
            </a:r>
            <a:endParaRPr lang="en-ID" b="1"/>
          </a:p>
        </p:txBody>
      </p:sp>
      <p:sp>
        <p:nvSpPr>
          <p:cNvPr id="11" name="Title 10">
            <a:extLst>
              <a:ext uri="{FF2B5EF4-FFF2-40B4-BE49-F238E27FC236}">
                <a16:creationId xmlns:a16="http://schemas.microsoft.com/office/drawing/2014/main" id="{2DFE8CDA-5529-3104-C0C3-330AC94E449C}"/>
              </a:ext>
            </a:extLst>
          </p:cNvPr>
          <p:cNvSpPr>
            <a:spLocks noGrp="1"/>
          </p:cNvSpPr>
          <p:nvPr>
            <p:ph type="title" idx="9"/>
          </p:nvPr>
        </p:nvSpPr>
        <p:spPr>
          <a:xfrm>
            <a:off x="6565039" y="1967284"/>
            <a:ext cx="1094236" cy="720832"/>
          </a:xfrm>
          <a:solidFill>
            <a:schemeClr val="bg1"/>
          </a:solidFill>
        </p:spPr>
        <p:txBody>
          <a:bodyPr/>
          <a:lstStyle/>
          <a:p>
            <a:r>
              <a:rPr lang="en-US" b="1"/>
              <a:t>94%</a:t>
            </a:r>
            <a:endParaRPr lang="en-ID" b="1"/>
          </a:p>
        </p:txBody>
      </p:sp>
    </p:spTree>
    <p:extLst>
      <p:ext uri="{BB962C8B-B14F-4D97-AF65-F5344CB8AC3E}">
        <p14:creationId xmlns:p14="http://schemas.microsoft.com/office/powerpoint/2010/main" val="109813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D1B8-0694-A4D3-5C5F-A9A599F95501}"/>
              </a:ext>
            </a:extLst>
          </p:cNvPr>
          <p:cNvSpPr>
            <a:spLocks noGrp="1"/>
          </p:cNvSpPr>
          <p:nvPr>
            <p:ph type="title"/>
          </p:nvPr>
        </p:nvSpPr>
        <p:spPr>
          <a:xfrm>
            <a:off x="925417" y="1426604"/>
            <a:ext cx="7293166" cy="2290291"/>
          </a:xfrm>
        </p:spPr>
        <p:txBody>
          <a:bodyPr/>
          <a:lstStyle/>
          <a:p>
            <a:pPr algn="ctr"/>
            <a:r>
              <a:rPr lang="en-US"/>
              <a:t>PENUTUP</a:t>
            </a:r>
            <a:endParaRPr lang="en-ID"/>
          </a:p>
        </p:txBody>
      </p:sp>
    </p:spTree>
    <p:extLst>
      <p:ext uri="{BB962C8B-B14F-4D97-AF65-F5344CB8AC3E}">
        <p14:creationId xmlns:p14="http://schemas.microsoft.com/office/powerpoint/2010/main" val="3796454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F5D4-8CBA-3B47-C50B-648DE9AE3219}"/>
              </a:ext>
            </a:extLst>
          </p:cNvPr>
          <p:cNvSpPr>
            <a:spLocks noGrp="1"/>
          </p:cNvSpPr>
          <p:nvPr>
            <p:ph type="title"/>
          </p:nvPr>
        </p:nvSpPr>
        <p:spPr/>
        <p:txBody>
          <a:bodyPr/>
          <a:lstStyle/>
          <a:p>
            <a:r>
              <a:rPr lang="en-US"/>
              <a:t>KESIMPULAN</a:t>
            </a:r>
            <a:endParaRPr lang="en-ID"/>
          </a:p>
        </p:txBody>
      </p:sp>
      <p:sp>
        <p:nvSpPr>
          <p:cNvPr id="3" name="Text Placeholder 2">
            <a:extLst>
              <a:ext uri="{FF2B5EF4-FFF2-40B4-BE49-F238E27FC236}">
                <a16:creationId xmlns:a16="http://schemas.microsoft.com/office/drawing/2014/main" id="{08F1A951-6C52-04C8-E0CA-E410BEBF5D49}"/>
              </a:ext>
            </a:extLst>
          </p:cNvPr>
          <p:cNvSpPr>
            <a:spLocks noGrp="1"/>
          </p:cNvSpPr>
          <p:nvPr>
            <p:ph type="body" idx="1"/>
          </p:nvPr>
        </p:nvSpPr>
        <p:spPr/>
        <p:txBody>
          <a:bodyPr/>
          <a:lstStyle/>
          <a:p>
            <a:pPr>
              <a:spcAft>
                <a:spcPts val="1200"/>
              </a:spcAft>
            </a:pPr>
            <a:r>
              <a:rPr lang="en-ID" sz="1400"/>
              <a:t>Model machine learning yang dibuat untuk prediksi risiko kredit bekerja dengan sangat baik. Hasil evaluasi menunjukkan skor precision, recall, dan f1 yang tinggi, yang menandakan bahwa model kami mampu mengenali pinjaman dengan risiko tinggi dengan baik, serta memiliki tingkat akurasi yang tinggi dalam prediksi risiko pinjaman. </a:t>
            </a:r>
          </a:p>
          <a:p>
            <a:pPr>
              <a:spcAft>
                <a:spcPts val="1200"/>
              </a:spcAft>
            </a:pPr>
            <a:r>
              <a:rPr lang="en-ID" sz="1400"/>
              <a:t>Exploratory data analysis menunjukkan fitur-fitur yang digunakan memiliki korelasi yang tinggi dengan variabel target membuat model berjalan pada performa terbaiknya.</a:t>
            </a:r>
          </a:p>
          <a:p>
            <a:pPr>
              <a:spcAft>
                <a:spcPts val="1200"/>
              </a:spcAft>
            </a:pPr>
            <a:r>
              <a:rPr lang="en-ID" sz="1400"/>
              <a:t>Secara keseluruhan, model yang dikembangkan dapat digunakan oleh perusahaan untuk memprediksi risiko kredit dengan baik, sehingga dapat digunakan untuk mengambil keputusan keuangan yang lebih baik. Kami akan terus mengevaluasi dan meningkatkan model ini untuk meningkatkan kinerja dan akurasi prediksi.</a:t>
            </a:r>
          </a:p>
        </p:txBody>
      </p:sp>
    </p:spTree>
    <p:extLst>
      <p:ext uri="{BB962C8B-B14F-4D97-AF65-F5344CB8AC3E}">
        <p14:creationId xmlns:p14="http://schemas.microsoft.com/office/powerpoint/2010/main" val="2228509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9D9C-195A-E51C-1C98-34C1E75E6791}"/>
              </a:ext>
            </a:extLst>
          </p:cNvPr>
          <p:cNvSpPr>
            <a:spLocks noGrp="1"/>
          </p:cNvSpPr>
          <p:nvPr>
            <p:ph type="title"/>
          </p:nvPr>
        </p:nvSpPr>
        <p:spPr/>
        <p:txBody>
          <a:bodyPr/>
          <a:lstStyle/>
          <a:p>
            <a:r>
              <a:rPr lang="en-US"/>
              <a:t>RUJUKAN</a:t>
            </a:r>
            <a:endParaRPr lang="en-ID"/>
          </a:p>
        </p:txBody>
      </p:sp>
      <p:sp>
        <p:nvSpPr>
          <p:cNvPr id="3" name="Text Placeholder 2">
            <a:extLst>
              <a:ext uri="{FF2B5EF4-FFF2-40B4-BE49-F238E27FC236}">
                <a16:creationId xmlns:a16="http://schemas.microsoft.com/office/drawing/2014/main" id="{62882338-379C-0683-F3AF-EFCB1D551DC8}"/>
              </a:ext>
            </a:extLst>
          </p:cNvPr>
          <p:cNvSpPr>
            <a:spLocks noGrp="1"/>
          </p:cNvSpPr>
          <p:nvPr>
            <p:ph type="body" idx="1"/>
          </p:nvPr>
        </p:nvSpPr>
        <p:spPr/>
        <p:txBody>
          <a:bodyPr/>
          <a:lstStyle/>
          <a:p>
            <a:pPr marL="158750" indent="0">
              <a:lnSpc>
                <a:spcPct val="200000"/>
              </a:lnSpc>
              <a:buNone/>
            </a:pPr>
            <a:r>
              <a:rPr lang="en-US" sz="1400"/>
              <a:t>[1] </a:t>
            </a:r>
            <a:r>
              <a:rPr lang="en-US" sz="1400">
                <a:hlinkClick r:id="rId2"/>
              </a:rPr>
              <a:t>https://www.ocbcnisp.com/id/article/2022/02/24/risiko-kredit-adalah</a:t>
            </a:r>
            <a:endParaRPr lang="en-US" sz="1400"/>
          </a:p>
          <a:p>
            <a:pPr marL="158750" indent="0">
              <a:lnSpc>
                <a:spcPct val="200000"/>
              </a:lnSpc>
              <a:buNone/>
            </a:pPr>
            <a:r>
              <a:rPr lang="en-US" sz="1400"/>
              <a:t>[2] </a:t>
            </a:r>
            <a:r>
              <a:rPr lang="en-US" sz="1400">
                <a:hlinkClick r:id="rId3"/>
              </a:rPr>
              <a:t>https://dqlab.id/pahami-metode-decision-tree-sebagai-algoritma-data-science</a:t>
            </a:r>
            <a:endParaRPr lang="en-US" sz="1400"/>
          </a:p>
          <a:p>
            <a:pPr marL="158750" indent="0">
              <a:lnSpc>
                <a:spcPct val="200000"/>
              </a:lnSpc>
              <a:buNone/>
            </a:pPr>
            <a:endParaRPr lang="en-ID" sz="1400"/>
          </a:p>
        </p:txBody>
      </p:sp>
    </p:spTree>
    <p:extLst>
      <p:ext uri="{BB962C8B-B14F-4D97-AF65-F5344CB8AC3E}">
        <p14:creationId xmlns:p14="http://schemas.microsoft.com/office/powerpoint/2010/main" val="1599045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D2AE-B8CE-7F59-220F-8C23540ABEE5}"/>
              </a:ext>
            </a:extLst>
          </p:cNvPr>
          <p:cNvSpPr>
            <a:spLocks noGrp="1"/>
          </p:cNvSpPr>
          <p:nvPr>
            <p:ph type="ctrTitle"/>
          </p:nvPr>
        </p:nvSpPr>
        <p:spPr>
          <a:xfrm>
            <a:off x="713250" y="1016994"/>
            <a:ext cx="7717500" cy="1025946"/>
          </a:xfrm>
        </p:spPr>
        <p:txBody>
          <a:bodyPr anchor="ctr"/>
          <a:lstStyle/>
          <a:p>
            <a:r>
              <a:rPr lang="en-US" sz="6600"/>
              <a:t>TERIMA KASIH</a:t>
            </a:r>
            <a:endParaRPr lang="en-ID" sz="6600"/>
          </a:p>
        </p:txBody>
      </p:sp>
      <p:sp>
        <p:nvSpPr>
          <p:cNvPr id="5" name="TextBox 4">
            <a:extLst>
              <a:ext uri="{FF2B5EF4-FFF2-40B4-BE49-F238E27FC236}">
                <a16:creationId xmlns:a16="http://schemas.microsoft.com/office/drawing/2014/main" id="{7C2FE38C-0124-9BEC-4F81-285B624DBF5A}"/>
              </a:ext>
            </a:extLst>
          </p:cNvPr>
          <p:cNvSpPr txBox="1"/>
          <p:nvPr/>
        </p:nvSpPr>
        <p:spPr>
          <a:xfrm>
            <a:off x="1330197" y="2233021"/>
            <a:ext cx="4395730" cy="1991379"/>
          </a:xfrm>
          <a:prstGeom prst="rect">
            <a:avLst/>
          </a:prstGeom>
          <a:noFill/>
        </p:spPr>
        <p:txBody>
          <a:bodyPr wrap="square" rtlCol="0">
            <a:spAutoFit/>
          </a:bodyPr>
          <a:lstStyle/>
          <a:p>
            <a:pPr>
              <a:lnSpc>
                <a:spcPct val="150000"/>
              </a:lnSpc>
            </a:pPr>
            <a:r>
              <a:rPr lang="en-US">
                <a:solidFill>
                  <a:schemeClr val="tx2"/>
                </a:solidFill>
                <a:hlinkClick r:id="rId2"/>
              </a:rPr>
              <a:t>muhafidz.ahmad@gmail.com</a:t>
            </a:r>
            <a:endParaRPr lang="en-US">
              <a:solidFill>
                <a:schemeClr val="tx2"/>
              </a:solidFill>
            </a:endParaRPr>
          </a:p>
          <a:p>
            <a:pPr>
              <a:lnSpc>
                <a:spcPct val="150000"/>
              </a:lnSpc>
            </a:pPr>
            <a:endParaRPr lang="en-ID">
              <a:solidFill>
                <a:schemeClr val="tx2"/>
              </a:solidFill>
              <a:hlinkClick r:id="rId3"/>
            </a:endParaRPr>
          </a:p>
          <a:p>
            <a:pPr>
              <a:lnSpc>
                <a:spcPct val="150000"/>
              </a:lnSpc>
            </a:pPr>
            <a:r>
              <a:rPr lang="en-ID">
                <a:solidFill>
                  <a:schemeClr val="tx2"/>
                </a:solidFill>
                <a:hlinkClick r:id="rId3"/>
              </a:rPr>
              <a:t>https://www.linkedin.com/in/muhafidz-ahmad-halim/</a:t>
            </a:r>
            <a:endParaRPr lang="en-ID">
              <a:solidFill>
                <a:schemeClr val="tx2"/>
              </a:solidFill>
            </a:endParaRPr>
          </a:p>
          <a:p>
            <a:pPr>
              <a:lnSpc>
                <a:spcPct val="150000"/>
              </a:lnSpc>
            </a:pPr>
            <a:endParaRPr lang="en-ID">
              <a:solidFill>
                <a:schemeClr val="tx2"/>
              </a:solidFill>
              <a:hlinkClick r:id="rId4"/>
            </a:endParaRPr>
          </a:p>
          <a:p>
            <a:pPr>
              <a:lnSpc>
                <a:spcPct val="150000"/>
              </a:lnSpc>
            </a:pPr>
            <a:r>
              <a:rPr lang="en-ID">
                <a:solidFill>
                  <a:schemeClr val="tx2"/>
                </a:solidFill>
                <a:hlinkClick r:id="rId4"/>
              </a:rPr>
              <a:t>https://github.com/muhafidz-ahmad</a:t>
            </a:r>
            <a:endParaRPr lang="en-ID">
              <a:solidFill>
                <a:schemeClr val="tx2"/>
              </a:solidFill>
            </a:endParaRPr>
          </a:p>
          <a:p>
            <a:pPr>
              <a:lnSpc>
                <a:spcPct val="150000"/>
              </a:lnSpc>
            </a:pPr>
            <a:endParaRPr lang="en-ID">
              <a:solidFill>
                <a:schemeClr val="tx2"/>
              </a:solidFill>
            </a:endParaRPr>
          </a:p>
        </p:txBody>
      </p:sp>
      <p:pic>
        <p:nvPicPr>
          <p:cNvPr id="5122" name="Picture 2">
            <a:extLst>
              <a:ext uri="{FF2B5EF4-FFF2-40B4-BE49-F238E27FC236}">
                <a16:creationId xmlns:a16="http://schemas.microsoft.com/office/drawing/2014/main" id="{23324168-26F9-7F72-CC09-6E36F7656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252" y="2847172"/>
            <a:ext cx="520639" cy="5206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CC5B44E-DD3A-9ECE-B445-E235EA831F7F}"/>
              </a:ext>
            </a:extLst>
          </p:cNvPr>
          <p:cNvPicPr>
            <a:picLocks noChangeAspect="1" noChangeArrowheads="1"/>
          </p:cNvPicPr>
          <p:nvPr/>
        </p:nvPicPr>
        <p:blipFill>
          <a:blip r:embed="rId6"/>
          <a:srcRect/>
          <a:stretch/>
        </p:blipFill>
        <p:spPr bwMode="auto">
          <a:xfrm>
            <a:off x="713251" y="3471801"/>
            <a:ext cx="520639" cy="5093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A96CA2D-48C6-7673-67BF-7C1705C38031}"/>
              </a:ext>
            </a:extLst>
          </p:cNvPr>
          <p:cNvPicPr>
            <a:picLocks noChangeAspect="1" noChangeArrowheads="1"/>
          </p:cNvPicPr>
          <p:nvPr/>
        </p:nvPicPr>
        <p:blipFill>
          <a:blip r:embed="rId7">
            <a:duotone>
              <a:prstClr val="black"/>
              <a:schemeClr val="accent4">
                <a:tint val="45000"/>
                <a:satMod val="400000"/>
              </a:schemeClr>
            </a:duotone>
            <a:extLst>
              <a:ext uri="{BEBA8EAE-BF5A-486C-A8C5-ECC9F3942E4B}">
                <a14:imgProps xmlns:a14="http://schemas.microsoft.com/office/drawing/2010/main">
                  <a14:imgLayer r:embed="rId8">
                    <a14:imgEffect>
                      <a14:saturation sat="0"/>
                    </a14:imgEffect>
                    <a14:imgEffect>
                      <a14:brightnessContrast bright="27000"/>
                    </a14:imgEffect>
                  </a14:imgLayer>
                </a14:imgProps>
              </a:ext>
            </a:extLst>
          </a:blip>
          <a:srcRect/>
          <a:stretch/>
        </p:blipFill>
        <p:spPr bwMode="auto">
          <a:xfrm>
            <a:off x="713250" y="2228202"/>
            <a:ext cx="520639" cy="52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5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BUSINESS UNDERSTANDING</a:t>
            </a:r>
            <a:endParaRPr/>
          </a:p>
        </p:txBody>
      </p:sp>
      <p:sp>
        <p:nvSpPr>
          <p:cNvPr id="203" name="Google Shape;203;p28"/>
          <p:cNvSpPr txBox="1">
            <a:spLocks noGrp="1"/>
          </p:cNvSpPr>
          <p:nvPr>
            <p:ph type="subTitle" idx="1"/>
          </p:nvPr>
        </p:nvSpPr>
        <p:spPr>
          <a:xfrm>
            <a:off x="720000" y="1378599"/>
            <a:ext cx="7710900" cy="2805300"/>
          </a:xfrm>
          <a:prstGeom prst="rect">
            <a:avLst/>
          </a:prstGeom>
        </p:spPr>
        <p:txBody>
          <a:bodyPr spcFirstLastPara="1" wrap="square" lIns="91425" tIns="91425" rIns="91425" bIns="91425" anchor="t" anchorCtr="0">
            <a:noAutofit/>
          </a:bodyPr>
          <a:lstStyle/>
          <a:p>
            <a:pPr marL="171450" indent="-171450">
              <a:spcAft>
                <a:spcPts val="1800"/>
              </a:spcAft>
            </a:pPr>
            <a:r>
              <a:rPr lang="en-US" sz="1400"/>
              <a:t>Risiko kredit adalah kerugian yang berhubungan dengan potensi kegagalan dalam memenuhi kewajiban membayar kredit ketika waktu jatuh tempo. [1]</a:t>
            </a:r>
          </a:p>
          <a:p>
            <a:pPr marL="171450" indent="-171450">
              <a:spcAft>
                <a:spcPts val="1800"/>
              </a:spcAft>
            </a:pPr>
            <a:r>
              <a:rPr lang="en-US" sz="1400"/>
              <a:t>Risiko kredit menjadi salah satu faktor penting dalam proses pemberian kredit atau pinjaman oleh perusahaan finansial.</a:t>
            </a:r>
          </a:p>
          <a:p>
            <a:pPr marL="171450" indent="-171450">
              <a:spcAft>
                <a:spcPts val="1800"/>
              </a:spcAft>
            </a:pPr>
            <a:r>
              <a:rPr lang="en-US" sz="1400"/>
              <a:t>Dengan mengambil risiko kredit yang tepat, perusahaan dapat keputusan yang tepat dalam proses pemberian kredit sehingga dapat mengurangi risiko default atau gagal bayar dari peminjam.</a:t>
            </a:r>
          </a:p>
          <a:p>
            <a:pPr marL="171450" indent="-171450">
              <a:spcAft>
                <a:spcPts val="1800"/>
              </a:spcAft>
            </a:pPr>
            <a:r>
              <a:rPr lang="en-US" sz="1400"/>
              <a:t>Dalam proyek ini, akan dievaluasi data historis peminjam dan menggunakan Algoritma Machine Learning untuk membuat model prediksi risiko kredit yang efektif.</a:t>
            </a:r>
          </a:p>
        </p:txBody>
      </p:sp>
    </p:spTree>
    <p:extLst>
      <p:ext uri="{BB962C8B-B14F-4D97-AF65-F5344CB8AC3E}">
        <p14:creationId xmlns:p14="http://schemas.microsoft.com/office/powerpoint/2010/main" val="224548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719995"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graphicFrame>
        <p:nvGraphicFramePr>
          <p:cNvPr id="156" name="Google Shape;156;p25"/>
          <p:cNvGraphicFramePr/>
          <p:nvPr>
            <p:extLst>
              <p:ext uri="{D42A27DB-BD31-4B8C-83A1-F6EECF244321}">
                <p14:modId xmlns:p14="http://schemas.microsoft.com/office/powerpoint/2010/main" val="713597654"/>
              </p:ext>
            </p:extLst>
          </p:nvPr>
        </p:nvGraphicFramePr>
        <p:xfrm>
          <a:off x="719995" y="1189822"/>
          <a:ext cx="7704000" cy="3238960"/>
        </p:xfrm>
        <a:graphic>
          <a:graphicData uri="http://schemas.openxmlformats.org/drawingml/2006/table">
            <a:tbl>
              <a:tblPr>
                <a:noFill/>
                <a:tableStyleId>{7AE6DFC5-B8E7-4D2E-8CB1-5AA19A58D430}</a:tableStyleId>
              </a:tblPr>
              <a:tblGrid>
                <a:gridCol w="2544350">
                  <a:extLst>
                    <a:ext uri="{9D8B030D-6E8A-4147-A177-3AD203B41FA5}">
                      <a16:colId xmlns:a16="http://schemas.microsoft.com/office/drawing/2014/main" val="20000"/>
                    </a:ext>
                  </a:extLst>
                </a:gridCol>
                <a:gridCol w="5159650">
                  <a:extLst>
                    <a:ext uri="{9D8B030D-6E8A-4147-A177-3AD203B41FA5}">
                      <a16:colId xmlns:a16="http://schemas.microsoft.com/office/drawing/2014/main" val="20001"/>
                    </a:ext>
                  </a:extLst>
                </a:gridCol>
              </a:tblGrid>
              <a:tr h="647792">
                <a:tc>
                  <a:txBody>
                    <a:bodyPr/>
                    <a:lstStyle/>
                    <a:p>
                      <a:pPr marL="0" lvl="0" indent="0" algn="l" rtl="0">
                        <a:spcBef>
                          <a:spcPts val="0"/>
                        </a:spcBef>
                        <a:spcAft>
                          <a:spcPts val="0"/>
                        </a:spcAft>
                        <a:buNone/>
                      </a:pPr>
                      <a:r>
                        <a:rPr lang="en-US" sz="1200" b="1">
                          <a:solidFill>
                            <a:schemeClr val="lt2"/>
                          </a:solidFill>
                          <a:latin typeface="Figtree"/>
                          <a:ea typeface="Figtree"/>
                          <a:cs typeface="Figtree"/>
                          <a:sym typeface="Figtree"/>
                        </a:rPr>
                        <a:t>Darimana sumber dataset yang akan digunakan?</a:t>
                      </a:r>
                      <a:endParaRPr sz="1200" b="1">
                        <a:solidFill>
                          <a:schemeClr val="lt2"/>
                        </a:solidFill>
                        <a:latin typeface="Figtree"/>
                        <a:ea typeface="Figtree"/>
                        <a:cs typeface="Figtree"/>
                        <a:sym typeface="Figtree"/>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 sz="1200">
                          <a:solidFill>
                            <a:schemeClr val="lt2"/>
                          </a:solidFill>
                          <a:latin typeface="Manrope"/>
                          <a:ea typeface="Manrope"/>
                          <a:cs typeface="Manrope"/>
                          <a:sym typeface="Manrope"/>
                        </a:rPr>
                        <a:t>Data diberikan oleh perusahaan</a:t>
                      </a:r>
                      <a:endParaRPr sz="1200">
                        <a:solidFill>
                          <a:schemeClr val="lt2"/>
                        </a:solidFill>
                        <a:latin typeface="Manrope"/>
                        <a:ea typeface="Manrope"/>
                        <a:cs typeface="Manrope"/>
                        <a:sym typeface="Manrope"/>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47792">
                <a:tc>
                  <a:txBody>
                    <a:bodyPr/>
                    <a:lstStyle/>
                    <a:p>
                      <a:pPr marL="0" lvl="0" indent="0" algn="l" rtl="0">
                        <a:spcBef>
                          <a:spcPts val="0"/>
                        </a:spcBef>
                        <a:spcAft>
                          <a:spcPts val="0"/>
                        </a:spcAft>
                        <a:buNone/>
                      </a:pPr>
                      <a:r>
                        <a:rPr lang="en-US" sz="1200" b="1">
                          <a:solidFill>
                            <a:schemeClr val="lt2"/>
                          </a:solidFill>
                          <a:latin typeface="Figtree"/>
                          <a:ea typeface="Figtree"/>
                          <a:cs typeface="Figtree"/>
                          <a:sym typeface="Figtree"/>
                        </a:rPr>
                        <a:t>Apa isi dataset tersebut?</a:t>
                      </a:r>
                      <a:endParaRPr sz="1200" b="1">
                        <a:solidFill>
                          <a:schemeClr val="lt2"/>
                        </a:solidFill>
                        <a:latin typeface="Figtree"/>
                        <a:ea typeface="Figtree"/>
                        <a:cs typeface="Figtree"/>
                        <a:sym typeface="Figtree"/>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200">
                          <a:solidFill>
                            <a:schemeClr val="lt2"/>
                          </a:solidFill>
                          <a:latin typeface="Manrope"/>
                          <a:ea typeface="Manrope"/>
                          <a:cs typeface="Manrope"/>
                          <a:sym typeface="Manrope"/>
                        </a:rPr>
                        <a:t>Data pinjaman yang diterima dan ditolak</a:t>
                      </a:r>
                      <a:endParaRPr sz="1200">
                        <a:solidFill>
                          <a:schemeClr val="lt2"/>
                        </a:solidFill>
                        <a:latin typeface="Manrope"/>
                        <a:ea typeface="Manrope"/>
                        <a:cs typeface="Manrope"/>
                        <a:sym typeface="Manrope"/>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47792">
                <a:tc>
                  <a:txBody>
                    <a:bodyPr/>
                    <a:lstStyle/>
                    <a:p>
                      <a:pPr marL="0" lvl="0" indent="0" algn="l" rtl="0">
                        <a:spcBef>
                          <a:spcPts val="0"/>
                        </a:spcBef>
                        <a:spcAft>
                          <a:spcPts val="0"/>
                        </a:spcAft>
                        <a:buNone/>
                      </a:pPr>
                      <a:r>
                        <a:rPr lang="en-US" sz="1200" b="1">
                          <a:solidFill>
                            <a:schemeClr val="lt2"/>
                          </a:solidFill>
                          <a:latin typeface="Figtree"/>
                          <a:ea typeface="Figtree"/>
                          <a:cs typeface="Figtree"/>
                          <a:sym typeface="Figtree"/>
                        </a:rPr>
                        <a:t>Berapa jumlah atribut pada dataset tersebut?</a:t>
                      </a:r>
                      <a:endParaRPr sz="1200" b="1">
                        <a:solidFill>
                          <a:schemeClr val="lt2"/>
                        </a:solidFill>
                        <a:latin typeface="Figtree"/>
                        <a:ea typeface="Figtree"/>
                        <a:cs typeface="Figtree"/>
                        <a:sym typeface="Figtree"/>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1200">
                          <a:solidFill>
                            <a:schemeClr val="lt2"/>
                          </a:solidFill>
                          <a:latin typeface="Manrope"/>
                          <a:ea typeface="Manrope"/>
                          <a:cs typeface="Manrope"/>
                          <a:sym typeface="Manrope"/>
                        </a:rPr>
                        <a:t>Terdapat 75 atribut pada dataset. Namun untuk pemodelan Machine Learning, hanya beberapa atribut yang akan digunakan.</a:t>
                      </a:r>
                      <a:endParaRPr sz="1200">
                        <a:solidFill>
                          <a:schemeClr val="lt2"/>
                        </a:solidFill>
                        <a:latin typeface="Manrope"/>
                        <a:ea typeface="Manrope"/>
                        <a:cs typeface="Manrope"/>
                        <a:sym typeface="Manrope"/>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47792">
                <a:tc>
                  <a:txBody>
                    <a:bodyPr/>
                    <a:lstStyle/>
                    <a:p>
                      <a:pPr marL="0" lvl="0" indent="0" algn="l" rtl="0">
                        <a:spcBef>
                          <a:spcPts val="0"/>
                        </a:spcBef>
                        <a:spcAft>
                          <a:spcPts val="0"/>
                        </a:spcAft>
                        <a:buNone/>
                      </a:pPr>
                      <a:r>
                        <a:rPr lang="en-US" sz="1200" b="1">
                          <a:solidFill>
                            <a:schemeClr val="lt2"/>
                          </a:solidFill>
                          <a:latin typeface="Figtree"/>
                          <a:ea typeface="Figtree"/>
                          <a:cs typeface="Figtree"/>
                          <a:sym typeface="Figtree"/>
                        </a:rPr>
                        <a:t>Berapa jumlah baris/record pada dataset tersebut?</a:t>
                      </a:r>
                      <a:endParaRPr sz="1200" b="1">
                        <a:solidFill>
                          <a:schemeClr val="lt2"/>
                        </a:solidFill>
                        <a:latin typeface="Figtree"/>
                        <a:ea typeface="Figtree"/>
                        <a:cs typeface="Figtree"/>
                        <a:sym typeface="Figtree"/>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 sz="1200">
                          <a:solidFill>
                            <a:schemeClr val="lt2"/>
                          </a:solidFill>
                          <a:latin typeface="Manrope"/>
                          <a:ea typeface="Manrope"/>
                          <a:cs typeface="Manrope"/>
                          <a:sym typeface="Manrope"/>
                        </a:rPr>
                        <a:t>Terdapat total 466.284 record pada dataset aslinya. Namun akan ada perubahan ketika digunakan untuk pemodelan Machine Learning.</a:t>
                      </a:r>
                      <a:endParaRPr sz="1200">
                        <a:solidFill>
                          <a:schemeClr val="lt2"/>
                        </a:solidFill>
                        <a:latin typeface="Manrope"/>
                        <a:ea typeface="Manrope"/>
                        <a:cs typeface="Manrope"/>
                        <a:sym typeface="Manrope"/>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47792">
                <a:tc>
                  <a:txBody>
                    <a:bodyPr/>
                    <a:lstStyle/>
                    <a:p>
                      <a:pPr marL="0" lvl="0" indent="0" algn="l" rtl="0">
                        <a:spcBef>
                          <a:spcPts val="0"/>
                        </a:spcBef>
                        <a:spcAft>
                          <a:spcPts val="0"/>
                        </a:spcAft>
                        <a:buNone/>
                      </a:pPr>
                      <a:r>
                        <a:rPr lang="en-US" sz="1200" b="1">
                          <a:solidFill>
                            <a:schemeClr val="lt2"/>
                          </a:solidFill>
                          <a:latin typeface="Figtree"/>
                          <a:ea typeface="Figtree"/>
                          <a:cs typeface="Figtree"/>
                          <a:sym typeface="Figtree"/>
                        </a:rPr>
                        <a:t>Apa yang akan diprediksi?</a:t>
                      </a:r>
                      <a:endParaRPr sz="1200" b="1">
                        <a:solidFill>
                          <a:schemeClr val="lt2"/>
                        </a:solidFill>
                        <a:latin typeface="Figtree"/>
                        <a:ea typeface="Figtree"/>
                        <a:cs typeface="Figtree"/>
                        <a:sym typeface="Figtree"/>
                      </a:endParaRPr>
                    </a:p>
                  </a:txBody>
                  <a:tcPr marL="91425" marR="91425" marT="0" marB="0"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1200">
                          <a:solidFill>
                            <a:schemeClr val="lt2"/>
                          </a:solidFill>
                          <a:latin typeface="Manrope"/>
                          <a:ea typeface="Manrope"/>
                          <a:cs typeface="Manrope"/>
                          <a:sym typeface="Manrope"/>
                        </a:rPr>
                        <a:t>Risiko peminjam berdasarkan data historis status peminjam.</a:t>
                      </a:r>
                      <a:endParaRPr sz="1200">
                        <a:solidFill>
                          <a:schemeClr val="lt2"/>
                        </a:solidFill>
                        <a:latin typeface="Manrope"/>
                        <a:ea typeface="Manrope"/>
                        <a:cs typeface="Manrope"/>
                        <a:sym typeface="Manrope"/>
                      </a:endParaRP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57788642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D1B8-0694-A4D3-5C5F-A9A599F95501}"/>
              </a:ext>
            </a:extLst>
          </p:cNvPr>
          <p:cNvSpPr>
            <a:spLocks noGrp="1"/>
          </p:cNvSpPr>
          <p:nvPr>
            <p:ph type="title"/>
          </p:nvPr>
        </p:nvSpPr>
        <p:spPr>
          <a:xfrm>
            <a:off x="1825243" y="1426604"/>
            <a:ext cx="5493513" cy="2290291"/>
          </a:xfrm>
        </p:spPr>
        <p:txBody>
          <a:bodyPr/>
          <a:lstStyle/>
          <a:p>
            <a:pPr algn="ctr"/>
            <a:r>
              <a:rPr lang="en-US" b="1"/>
              <a:t>EXPLORATORY DATA ANALYSIS</a:t>
            </a:r>
            <a:endParaRPr lang="en-ID" b="1"/>
          </a:p>
        </p:txBody>
      </p:sp>
    </p:spTree>
    <p:extLst>
      <p:ext uri="{BB962C8B-B14F-4D97-AF65-F5344CB8AC3E}">
        <p14:creationId xmlns:p14="http://schemas.microsoft.com/office/powerpoint/2010/main" val="271566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B895-3D15-8A07-C78E-CED04605457F}"/>
              </a:ext>
            </a:extLst>
          </p:cNvPr>
          <p:cNvSpPr>
            <a:spLocks noGrp="1"/>
          </p:cNvSpPr>
          <p:nvPr>
            <p:ph type="title"/>
          </p:nvPr>
        </p:nvSpPr>
        <p:spPr/>
        <p:txBody>
          <a:bodyPr/>
          <a:lstStyle/>
          <a:p>
            <a:r>
              <a:rPr lang="en-US"/>
              <a:t>Status Peminjaman</a:t>
            </a:r>
            <a:endParaRPr lang="en-ID"/>
          </a:p>
        </p:txBody>
      </p:sp>
      <p:pic>
        <p:nvPicPr>
          <p:cNvPr id="1026" name="Picture 2">
            <a:extLst>
              <a:ext uri="{FF2B5EF4-FFF2-40B4-BE49-F238E27FC236}">
                <a16:creationId xmlns:a16="http://schemas.microsoft.com/office/drawing/2014/main" id="{B76BF897-1ECF-F260-A815-9E078CB73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421" y="1410825"/>
            <a:ext cx="6307157" cy="2868237"/>
          </a:xfrm>
          <a:prstGeom prst="rect">
            <a:avLst/>
          </a:prstGeom>
          <a:solidFill>
            <a:schemeClr val="tx2"/>
          </a:solidFill>
          <a:ln w="76200" cap="sq">
            <a:solidFill>
              <a:schemeClr val="bg1"/>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188150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B895-3D15-8A07-C78E-CED04605457F}"/>
              </a:ext>
            </a:extLst>
          </p:cNvPr>
          <p:cNvSpPr>
            <a:spLocks noGrp="1"/>
          </p:cNvSpPr>
          <p:nvPr>
            <p:ph type="title"/>
          </p:nvPr>
        </p:nvSpPr>
        <p:spPr/>
        <p:txBody>
          <a:bodyPr/>
          <a:lstStyle/>
          <a:p>
            <a:r>
              <a:rPr lang="en-US"/>
              <a:t>Status Peminjaman </a:t>
            </a:r>
            <a:r>
              <a:rPr lang="en-US">
                <a:sym typeface="Wingdings" panose="05000000000000000000" pitchFamily="2" charset="2"/>
              </a:rPr>
              <a:t> Risiko Credit</a:t>
            </a:r>
            <a:endParaRPr lang="en-ID"/>
          </a:p>
        </p:txBody>
      </p:sp>
      <p:pic>
        <p:nvPicPr>
          <p:cNvPr id="2050" name="Picture 2">
            <a:extLst>
              <a:ext uri="{FF2B5EF4-FFF2-40B4-BE49-F238E27FC236}">
                <a16:creationId xmlns:a16="http://schemas.microsoft.com/office/drawing/2014/main" id="{61CFE1E6-91DF-FF4D-84B3-52C329F40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32" y="1500245"/>
            <a:ext cx="3590925" cy="2495550"/>
          </a:xfrm>
          <a:prstGeom prst="rect">
            <a:avLst/>
          </a:prstGeom>
          <a:solidFill>
            <a:schemeClr val="tx2"/>
          </a:solidFill>
          <a:ln w="76200">
            <a:solidFill>
              <a:schemeClr val="bg1"/>
            </a:solidFill>
          </a:ln>
        </p:spPr>
      </p:pic>
      <p:sp>
        <p:nvSpPr>
          <p:cNvPr id="3" name="Google Shape;203;p28">
            <a:extLst>
              <a:ext uri="{FF2B5EF4-FFF2-40B4-BE49-F238E27FC236}">
                <a16:creationId xmlns:a16="http://schemas.microsoft.com/office/drawing/2014/main" id="{7EEE4848-9B55-55D6-104D-211756ABA501}"/>
              </a:ext>
            </a:extLst>
          </p:cNvPr>
          <p:cNvSpPr txBox="1">
            <a:spLocks/>
          </p:cNvSpPr>
          <p:nvPr/>
        </p:nvSpPr>
        <p:spPr>
          <a:xfrm>
            <a:off x="4494882" y="1444700"/>
            <a:ext cx="3936018" cy="280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2"/>
              </a:buClr>
              <a:buSzPts val="1100"/>
              <a:buFont typeface="Manrope Light"/>
              <a:buChar char="●"/>
              <a:defRPr sz="1200" b="0" i="0" u="none" strike="noStrike" cap="none">
                <a:solidFill>
                  <a:schemeClr val="lt2"/>
                </a:solidFill>
                <a:latin typeface="Manrope"/>
                <a:ea typeface="Manrope"/>
                <a:cs typeface="Manrope"/>
                <a:sym typeface="Manrope"/>
              </a:defRPr>
            </a:lvl1pPr>
            <a:lvl2pPr marL="914400" marR="0" lvl="1" indent="-298450" algn="l" rtl="0">
              <a:lnSpc>
                <a:spcPct val="115000"/>
              </a:lnSpc>
              <a:spcBef>
                <a:spcPts val="0"/>
              </a:spcBef>
              <a:spcAft>
                <a:spcPts val="0"/>
              </a:spcAft>
              <a:buClr>
                <a:schemeClr val="lt2"/>
              </a:buClr>
              <a:buSzPts val="1100"/>
              <a:buFont typeface="Nunito Light"/>
              <a:buChar char="○"/>
              <a:defRPr sz="1100" b="0" i="0" u="none" strike="noStrike" cap="none">
                <a:solidFill>
                  <a:schemeClr val="lt2"/>
                </a:solidFill>
                <a:latin typeface="Manrope"/>
                <a:ea typeface="Manrope"/>
                <a:cs typeface="Manrope"/>
                <a:sym typeface="Manrope"/>
              </a:defRPr>
            </a:lvl2pPr>
            <a:lvl3pPr marL="1371600" marR="0" lvl="2" indent="-298450" algn="l" rtl="0">
              <a:lnSpc>
                <a:spcPct val="115000"/>
              </a:lnSpc>
              <a:spcBef>
                <a:spcPts val="1600"/>
              </a:spcBef>
              <a:spcAft>
                <a:spcPts val="0"/>
              </a:spcAft>
              <a:buClr>
                <a:schemeClr val="lt2"/>
              </a:buClr>
              <a:buSzPts val="1100"/>
              <a:buFont typeface="Nunito Light"/>
              <a:buChar char="■"/>
              <a:defRPr sz="1100" b="0" i="0" u="none" strike="noStrike" cap="none">
                <a:solidFill>
                  <a:schemeClr val="lt2"/>
                </a:solidFill>
                <a:latin typeface="Manrope"/>
                <a:ea typeface="Manrope"/>
                <a:cs typeface="Manrope"/>
                <a:sym typeface="Manrope"/>
              </a:defRPr>
            </a:lvl3pPr>
            <a:lvl4pPr marL="1828800" marR="0" lvl="3" indent="-298450" algn="l" rtl="0">
              <a:lnSpc>
                <a:spcPct val="115000"/>
              </a:lnSpc>
              <a:spcBef>
                <a:spcPts val="1600"/>
              </a:spcBef>
              <a:spcAft>
                <a:spcPts val="0"/>
              </a:spcAft>
              <a:buClr>
                <a:schemeClr val="lt2"/>
              </a:buClr>
              <a:buSzPts val="1100"/>
              <a:buFont typeface="Nunito Light"/>
              <a:buChar char="●"/>
              <a:defRPr sz="1100" b="0" i="0" u="none" strike="noStrike" cap="none">
                <a:solidFill>
                  <a:schemeClr val="lt2"/>
                </a:solidFill>
                <a:latin typeface="Manrope"/>
                <a:ea typeface="Manrope"/>
                <a:cs typeface="Manrope"/>
                <a:sym typeface="Manrope"/>
              </a:defRPr>
            </a:lvl4pPr>
            <a:lvl5pPr marL="2286000" marR="0" lvl="4" indent="-298450" algn="l" rtl="0">
              <a:lnSpc>
                <a:spcPct val="115000"/>
              </a:lnSpc>
              <a:spcBef>
                <a:spcPts val="1600"/>
              </a:spcBef>
              <a:spcAft>
                <a:spcPts val="0"/>
              </a:spcAft>
              <a:buClr>
                <a:schemeClr val="lt2"/>
              </a:buClr>
              <a:buSzPts val="1100"/>
              <a:buFont typeface="Nunito Light"/>
              <a:buChar char="○"/>
              <a:defRPr sz="1100" b="0" i="0" u="none" strike="noStrike" cap="none">
                <a:solidFill>
                  <a:schemeClr val="lt2"/>
                </a:solidFill>
                <a:latin typeface="Manrope"/>
                <a:ea typeface="Manrope"/>
                <a:cs typeface="Manrope"/>
                <a:sym typeface="Manrope"/>
              </a:defRPr>
            </a:lvl5pPr>
            <a:lvl6pPr marL="2743200" marR="0" lvl="5" indent="-298450" algn="l" rtl="0">
              <a:lnSpc>
                <a:spcPct val="115000"/>
              </a:lnSpc>
              <a:spcBef>
                <a:spcPts val="1600"/>
              </a:spcBef>
              <a:spcAft>
                <a:spcPts val="0"/>
              </a:spcAft>
              <a:buClr>
                <a:schemeClr val="lt2"/>
              </a:buClr>
              <a:buSzPts val="1100"/>
              <a:buFont typeface="Nunito Light"/>
              <a:buChar char="■"/>
              <a:defRPr sz="1100" b="0" i="0" u="none" strike="noStrike" cap="none">
                <a:solidFill>
                  <a:schemeClr val="lt2"/>
                </a:solidFill>
                <a:latin typeface="Manrope"/>
                <a:ea typeface="Manrope"/>
                <a:cs typeface="Manrope"/>
                <a:sym typeface="Manrope"/>
              </a:defRPr>
            </a:lvl6pPr>
            <a:lvl7pPr marL="3200400" marR="0" lvl="6" indent="-298450" algn="l" rtl="0">
              <a:lnSpc>
                <a:spcPct val="115000"/>
              </a:lnSpc>
              <a:spcBef>
                <a:spcPts val="1600"/>
              </a:spcBef>
              <a:spcAft>
                <a:spcPts val="0"/>
              </a:spcAft>
              <a:buClr>
                <a:schemeClr val="lt2"/>
              </a:buClr>
              <a:buSzPts val="1100"/>
              <a:buFont typeface="Nunito Light"/>
              <a:buChar char="●"/>
              <a:defRPr sz="1100" b="0" i="0" u="none" strike="noStrike" cap="none">
                <a:solidFill>
                  <a:schemeClr val="lt2"/>
                </a:solidFill>
                <a:latin typeface="Manrope"/>
                <a:ea typeface="Manrope"/>
                <a:cs typeface="Manrope"/>
                <a:sym typeface="Manrope"/>
              </a:defRPr>
            </a:lvl7pPr>
            <a:lvl8pPr marL="3657600" marR="0" lvl="7" indent="-298450" algn="l" rtl="0">
              <a:lnSpc>
                <a:spcPct val="115000"/>
              </a:lnSpc>
              <a:spcBef>
                <a:spcPts val="1600"/>
              </a:spcBef>
              <a:spcAft>
                <a:spcPts val="0"/>
              </a:spcAft>
              <a:buClr>
                <a:schemeClr val="lt2"/>
              </a:buClr>
              <a:buSzPts val="1100"/>
              <a:buFont typeface="Nunito Light"/>
              <a:buChar char="○"/>
              <a:defRPr sz="1100" b="0" i="0" u="none" strike="noStrike" cap="none">
                <a:solidFill>
                  <a:schemeClr val="lt2"/>
                </a:solidFill>
                <a:latin typeface="Manrope"/>
                <a:ea typeface="Manrope"/>
                <a:cs typeface="Manrope"/>
                <a:sym typeface="Manrope"/>
              </a:defRPr>
            </a:lvl8pPr>
            <a:lvl9pPr marL="4114800" marR="0" lvl="8" indent="-298450" algn="l" rtl="0">
              <a:lnSpc>
                <a:spcPct val="115000"/>
              </a:lnSpc>
              <a:spcBef>
                <a:spcPts val="1600"/>
              </a:spcBef>
              <a:spcAft>
                <a:spcPts val="1600"/>
              </a:spcAft>
              <a:buClr>
                <a:schemeClr val="lt2"/>
              </a:buClr>
              <a:buSzPts val="1100"/>
              <a:buFont typeface="Nunito Light"/>
              <a:buChar char="■"/>
              <a:defRPr sz="1100" b="0" i="0" u="none" strike="noStrike" cap="none">
                <a:solidFill>
                  <a:schemeClr val="lt2"/>
                </a:solidFill>
                <a:latin typeface="Manrope"/>
                <a:ea typeface="Manrope"/>
                <a:cs typeface="Manrope"/>
                <a:sym typeface="Manrope"/>
              </a:defRPr>
            </a:lvl9pPr>
          </a:lstStyle>
          <a:p>
            <a:pPr marL="171450" indent="-171450">
              <a:spcAft>
                <a:spcPts val="1800"/>
              </a:spcAft>
            </a:pPr>
            <a:r>
              <a:rPr lang="en-US" sz="1400"/>
              <a:t>0 (risiko rendah) = </a:t>
            </a:r>
            <a:r>
              <a:rPr lang="en-US" sz="1400" i="1"/>
              <a:t>Fully Paid</a:t>
            </a:r>
          </a:p>
          <a:p>
            <a:pPr marL="171450" indent="-171450">
              <a:spcAft>
                <a:spcPts val="1800"/>
              </a:spcAft>
            </a:pPr>
            <a:r>
              <a:rPr lang="en-US" sz="1400"/>
              <a:t>1 (risiko tinggi) = </a:t>
            </a:r>
            <a:r>
              <a:rPr lang="en-US" sz="1400" i="1"/>
              <a:t>Charged Off, Late (31-120 days), In Grace Period, Does not meet the credit policy Status Fully Paid, Late (16-30 days), Default, Does not meet the credit policy Status Charged Off</a:t>
            </a:r>
          </a:p>
          <a:p>
            <a:pPr marL="171450" indent="-171450">
              <a:spcAft>
                <a:spcPts val="1800"/>
              </a:spcAft>
            </a:pPr>
            <a:r>
              <a:rPr lang="en-US" sz="1400"/>
              <a:t>Status peminjaman </a:t>
            </a:r>
            <a:r>
              <a:rPr lang="en-US" sz="1400" i="1"/>
              <a:t>Current  </a:t>
            </a:r>
            <a:r>
              <a:rPr lang="en-US" sz="1400"/>
              <a:t>tidak digunakan</a:t>
            </a:r>
          </a:p>
        </p:txBody>
      </p:sp>
    </p:spTree>
    <p:extLst>
      <p:ext uri="{BB962C8B-B14F-4D97-AF65-F5344CB8AC3E}">
        <p14:creationId xmlns:p14="http://schemas.microsoft.com/office/powerpoint/2010/main" val="344725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C40D-1A7C-B333-EC96-AD25C80C3FBB}"/>
              </a:ext>
            </a:extLst>
          </p:cNvPr>
          <p:cNvSpPr>
            <a:spLocks noGrp="1"/>
          </p:cNvSpPr>
          <p:nvPr>
            <p:ph type="title"/>
          </p:nvPr>
        </p:nvSpPr>
        <p:spPr>
          <a:xfrm>
            <a:off x="720000" y="445024"/>
            <a:ext cx="1747778" cy="4080079"/>
          </a:xfrm>
        </p:spPr>
        <p:txBody>
          <a:bodyPr/>
          <a:lstStyle/>
          <a:p>
            <a:r>
              <a:rPr lang="en-US" b="1"/>
              <a:t>Nilai</a:t>
            </a:r>
            <a:br>
              <a:rPr lang="en-US" b="1"/>
            </a:br>
            <a:r>
              <a:rPr lang="en-US" b="1"/>
              <a:t>Null</a:t>
            </a:r>
            <a:br>
              <a:rPr lang="en-US"/>
            </a:br>
            <a:r>
              <a:rPr lang="en-US"/>
              <a:t>Pada</a:t>
            </a:r>
            <a:br>
              <a:rPr lang="en-US"/>
            </a:br>
            <a:r>
              <a:rPr lang="en-US"/>
              <a:t>Tiap</a:t>
            </a:r>
            <a:br>
              <a:rPr lang="en-US"/>
            </a:br>
            <a:r>
              <a:rPr lang="en-US"/>
              <a:t>Atribut</a:t>
            </a:r>
            <a:endParaRPr lang="en-ID"/>
          </a:p>
        </p:txBody>
      </p:sp>
      <p:pic>
        <p:nvPicPr>
          <p:cNvPr id="3074" name="Picture 2">
            <a:extLst>
              <a:ext uri="{FF2B5EF4-FFF2-40B4-BE49-F238E27FC236}">
                <a16:creationId xmlns:a16="http://schemas.microsoft.com/office/drawing/2014/main" id="{AD66EEBF-F824-D29D-B0EF-073FAFA3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705" y="576809"/>
            <a:ext cx="5681157" cy="3948294"/>
          </a:xfrm>
          <a:prstGeom prst="rect">
            <a:avLst/>
          </a:prstGeom>
          <a:solidFill>
            <a:schemeClr val="tx2"/>
          </a:solidFill>
          <a:ln w="38100">
            <a:solidFill>
              <a:schemeClr val="bg1"/>
            </a:solidFill>
          </a:ln>
        </p:spPr>
      </p:pic>
    </p:spTree>
    <p:extLst>
      <p:ext uri="{BB962C8B-B14F-4D97-AF65-F5344CB8AC3E}">
        <p14:creationId xmlns:p14="http://schemas.microsoft.com/office/powerpoint/2010/main" val="220767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C40D-1A7C-B333-EC96-AD25C80C3FBB}"/>
              </a:ext>
            </a:extLst>
          </p:cNvPr>
          <p:cNvSpPr>
            <a:spLocks noGrp="1"/>
          </p:cNvSpPr>
          <p:nvPr>
            <p:ph type="title"/>
          </p:nvPr>
        </p:nvSpPr>
        <p:spPr>
          <a:xfrm>
            <a:off x="720000" y="445024"/>
            <a:ext cx="1747778" cy="4080079"/>
          </a:xfrm>
        </p:spPr>
        <p:txBody>
          <a:bodyPr/>
          <a:lstStyle/>
          <a:p>
            <a:r>
              <a:rPr lang="en-US" b="1"/>
              <a:t>Nilai</a:t>
            </a:r>
            <a:br>
              <a:rPr lang="en-US" b="1"/>
            </a:br>
            <a:r>
              <a:rPr lang="en-US" b="1"/>
              <a:t>Unik</a:t>
            </a:r>
            <a:br>
              <a:rPr lang="en-US"/>
            </a:br>
            <a:r>
              <a:rPr lang="en-US"/>
              <a:t>Pada</a:t>
            </a:r>
            <a:br>
              <a:rPr lang="en-US"/>
            </a:br>
            <a:r>
              <a:rPr lang="en-US"/>
              <a:t>Tiap</a:t>
            </a:r>
            <a:br>
              <a:rPr lang="en-US"/>
            </a:br>
            <a:r>
              <a:rPr lang="en-US"/>
              <a:t>Atribut</a:t>
            </a:r>
            <a:endParaRPr lang="en-ID"/>
          </a:p>
        </p:txBody>
      </p:sp>
      <p:pic>
        <p:nvPicPr>
          <p:cNvPr id="3074" name="Picture 2">
            <a:extLst>
              <a:ext uri="{FF2B5EF4-FFF2-40B4-BE49-F238E27FC236}">
                <a16:creationId xmlns:a16="http://schemas.microsoft.com/office/drawing/2014/main" id="{AD66EEBF-F824-D29D-B0EF-073FAFA32210}"/>
              </a:ext>
            </a:extLst>
          </p:cNvPr>
          <p:cNvPicPr>
            <a:picLocks noChangeAspect="1" noChangeArrowheads="1"/>
          </p:cNvPicPr>
          <p:nvPr/>
        </p:nvPicPr>
        <p:blipFill>
          <a:blip r:embed="rId2"/>
          <a:srcRect/>
          <a:stretch/>
        </p:blipFill>
        <p:spPr bwMode="auto">
          <a:xfrm>
            <a:off x="3137426" y="576809"/>
            <a:ext cx="5553716" cy="3948294"/>
          </a:xfrm>
          <a:prstGeom prst="rect">
            <a:avLst/>
          </a:prstGeom>
          <a:solidFill>
            <a:schemeClr val="tx2"/>
          </a:solidFill>
          <a:ln w="38100">
            <a:solidFill>
              <a:schemeClr val="bg1"/>
            </a:solidFill>
          </a:ln>
        </p:spPr>
      </p:pic>
    </p:spTree>
    <p:extLst>
      <p:ext uri="{BB962C8B-B14F-4D97-AF65-F5344CB8AC3E}">
        <p14:creationId xmlns:p14="http://schemas.microsoft.com/office/powerpoint/2010/main" val="2499886374"/>
      </p:ext>
    </p:extLst>
  </p:cSld>
  <p:clrMapOvr>
    <a:masterClrMapping/>
  </p:clrMapOvr>
</p:sld>
</file>

<file path=ppt/theme/theme1.xml><?xml version="1.0" encoding="utf-8"?>
<a:theme xmlns:a="http://schemas.openxmlformats.org/drawingml/2006/main" name="Professional Classic - Pitch Deck Basic Template by Slidesgo">
  <a:themeElements>
    <a:clrScheme name="Simple Light">
      <a:dk1>
        <a:srgbClr val="3D3D3D"/>
      </a:dk1>
      <a:lt1>
        <a:srgbClr val="D6A245"/>
      </a:lt1>
      <a:dk2>
        <a:srgbClr val="555555"/>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878</Words>
  <Application>Microsoft Office PowerPoint</Application>
  <PresentationFormat>On-screen Show (16:9)</PresentationFormat>
  <Paragraphs>99</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Nunito Light</vt:lpstr>
      <vt:lpstr>Figtree Light</vt:lpstr>
      <vt:lpstr>Arial</vt:lpstr>
      <vt:lpstr>Figtree</vt:lpstr>
      <vt:lpstr>Manrope</vt:lpstr>
      <vt:lpstr>Manrope Light</vt:lpstr>
      <vt:lpstr>Professional Classic - Pitch Deck Basic Template by Slidesgo</vt:lpstr>
      <vt:lpstr>CREDIT RISK PREDICTION</vt:lpstr>
      <vt:lpstr>DAFTAR ISI</vt:lpstr>
      <vt:lpstr>BUSINESS UNDERSTANDING</vt:lpstr>
      <vt:lpstr>DATA</vt:lpstr>
      <vt:lpstr>EXPLORATORY DATA ANALYSIS</vt:lpstr>
      <vt:lpstr>Status Peminjaman</vt:lpstr>
      <vt:lpstr>Status Peminjaman  Risiko Credit</vt:lpstr>
      <vt:lpstr>Nilai Null Pada Tiap Atribut</vt:lpstr>
      <vt:lpstr>Nilai Unik Pada Tiap Atribut</vt:lpstr>
      <vt:lpstr>Nilai Unik Pada Atribut Kategorik</vt:lpstr>
      <vt:lpstr>Atribut Dengan Data Kategorik</vt:lpstr>
      <vt:lpstr>Atribut Dengan Data Numerik</vt:lpstr>
      <vt:lpstr>Data yang akan digunakan untuk machine learning</vt:lpstr>
      <vt:lpstr>PEMODELAN MACHINE LEARNING</vt:lpstr>
      <vt:lpstr>Decision Tree</vt:lpstr>
      <vt:lpstr>Hyperparameter Tuning</vt:lpstr>
      <vt:lpstr>HASIL</vt:lpstr>
      <vt:lpstr>PowerPoint Presentation</vt:lpstr>
      <vt:lpstr>97,6% pada data latih</vt:lpstr>
      <vt:lpstr>PERFORMA PREDIKSI</vt:lpstr>
      <vt:lpstr>PENUTUP</vt:lpstr>
      <vt:lpstr>KESIMPULAN</vt:lpstr>
      <vt:lpstr>RUJUKAN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PREDICTION</dc:title>
  <dc:creator>Muhafidz Ahmad</dc:creator>
  <cp:lastModifiedBy>Muhafidz Ahmad</cp:lastModifiedBy>
  <cp:revision>1</cp:revision>
  <dcterms:modified xsi:type="dcterms:W3CDTF">2023-01-22T05:51:36Z</dcterms:modified>
</cp:coreProperties>
</file>