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9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05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7675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2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4842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795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072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39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50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2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9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7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0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1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7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B57D48A-DF84-4AD1-B677-45A21F9EA7A8}" type="datetimeFigureOut">
              <a:rPr lang="en-US" smtClean="0"/>
              <a:t>11/13/2021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0D2E-5CE5-4399-8D2A-C20CB3DC5E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79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703A2-5DEB-4C22-85C6-65AACC62F9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NIGERIA COVID-19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179A-01C8-4D74-9A12-A4ABF5A5F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brief report on impact of covid-19 in Nigeria.</a:t>
            </a:r>
          </a:p>
        </p:txBody>
      </p:sp>
    </p:spTree>
    <p:extLst>
      <p:ext uri="{BB962C8B-B14F-4D97-AF65-F5344CB8AC3E}">
        <p14:creationId xmlns:p14="http://schemas.microsoft.com/office/powerpoint/2010/main" val="2417760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34F2-E9A4-4CD0-8620-0EEC0F54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FB84971-18E6-43B2-B241-F3C526AC26C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725" y="1541417"/>
            <a:ext cx="6252322" cy="39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AE5C7-6CAF-4AC5-A36E-C4F6BEF2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Every state has its budget reduced due to the arrival of COVID-19.</a:t>
            </a:r>
          </a:p>
        </p:txBody>
      </p:sp>
    </p:spTree>
    <p:extLst>
      <p:ext uri="{BB962C8B-B14F-4D97-AF65-F5344CB8AC3E}">
        <p14:creationId xmlns:p14="http://schemas.microsoft.com/office/powerpoint/2010/main" val="42151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531D3-C948-4D54-83F2-AC9A5ECF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73E0-963B-4786-B67D-AAED85159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Covid-19 came as a shock and it’s effect can’t be overemphasized, on economy, manufacturing companies and consumers.</a:t>
            </a:r>
          </a:p>
          <a:p>
            <a:r>
              <a:rPr lang="en-US" dirty="0"/>
              <a:t>States with high population densities tend to have higher number of confirmed cases. This affirms to the significance of social distancing as a method of keeping safe to avoid contracting the virus.</a:t>
            </a:r>
          </a:p>
          <a:p>
            <a:r>
              <a:rPr lang="en-US" dirty="0"/>
              <a:t>Despite </a:t>
            </a:r>
            <a:r>
              <a:rPr lang="en-US" dirty="0" err="1"/>
              <a:t>Borno</a:t>
            </a:r>
            <a:r>
              <a:rPr lang="en-US" dirty="0"/>
              <a:t> state having a high fragility value and high Health system due to poor health facilities, the number of cases recorded was still quite low. Reason being that the population density is low.</a:t>
            </a:r>
          </a:p>
          <a:p>
            <a:r>
              <a:rPr lang="en-US" dirty="0"/>
              <a:t>GDP of Q2 of 2020 was most affected because of the restrictions made by government to reduce the spread of the virus.</a:t>
            </a:r>
          </a:p>
          <a:p>
            <a:r>
              <a:rPr lang="en-US" dirty="0"/>
              <a:t>There was a reduction in budget for every single state due to covid</a:t>
            </a:r>
          </a:p>
        </p:txBody>
      </p:sp>
    </p:spTree>
    <p:extLst>
      <p:ext uri="{BB962C8B-B14F-4D97-AF65-F5344CB8AC3E}">
        <p14:creationId xmlns:p14="http://schemas.microsoft.com/office/powerpoint/2010/main" val="3506130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B988-02FB-44B2-9E2F-63BC3E70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7A97F-30DC-4BF5-BCCC-444B71D8C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Bloomberg report on economics</a:t>
            </a:r>
          </a:p>
          <a:p>
            <a:r>
              <a:rPr lang="en-US" dirty="0"/>
              <a:t>Nigeria economic alert (</a:t>
            </a:r>
            <a:r>
              <a:rPr lang="en-US" dirty="0" err="1"/>
              <a:t>Pwc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F7A61-D04A-4AD1-86ED-91D122C4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5BC34-2F9A-42E8-80C8-67685DF23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Jost"/>
              </a:rPr>
              <a:t>Coronavirus disease (COVID-19) is an infectious disease caused by a newly discovered coronavirus, and it has affected major parts of the world. Nigeria, a West-African country, has also been affected by the COVID-19 pandemic after recording its first case on 27th February 2020.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Jost"/>
              </a:rPr>
              <a:t>Nigeria is a country with 37 states - Federal Capital Territory included- and a fast-growing economic environment with about 200 million citizens. COVID-19 has affected several country activities as the country steadily progressed from its first case to shutting down major airports, state-wide lockdown, curfews, and reviving its economy.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Jost"/>
              </a:rPr>
              <a:t>In this project ,I employ data science &amp; analytics skills to collect data, explore the data, perform analysis, create visualizations, and generate insights.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1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C3FA-CEDF-4C9F-BB7A-F08663D4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BA651-58ED-4B5B-A6D5-6901EB058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obtained data by performing web scraping on NCDC website. NCDC data contains four columns which include Lab confirmed cases, recovered cases, death cases and discharged cases.</a:t>
            </a:r>
          </a:p>
          <a:p>
            <a:r>
              <a:rPr lang="en-US" dirty="0"/>
              <a:t>I obtained Nigeria daily data from john Hopkins university center for Systems science and engineering GitHub repository. The repository originally consists of daily covid data across various countries in the world, I extracted from it that of Nigeria only. Three different dataset were obtained from john Hopkins repo.</a:t>
            </a:r>
          </a:p>
          <a:p>
            <a:r>
              <a:rPr lang="en-US" dirty="0"/>
              <a:t>I also worked with some downloaded dataset which includes GDP and Vulnerability index data, which ranks from low(0) to high(1+). </a:t>
            </a:r>
          </a:p>
        </p:txBody>
      </p:sp>
    </p:spTree>
    <p:extLst>
      <p:ext uri="{BB962C8B-B14F-4D97-AF65-F5344CB8AC3E}">
        <p14:creationId xmlns:p14="http://schemas.microsoft.com/office/powerpoint/2010/main" val="297758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B79B-8C9F-4FA0-80AF-01923D3A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4F3F6-37A6-4F05-91A2-FDE892296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Got my dataset from NCDC website using read html method of Pandas and extracted my data.</a:t>
            </a:r>
          </a:p>
          <a:p>
            <a:r>
              <a:rPr lang="en-US" dirty="0"/>
              <a:t>I used requests library to obtain my data from JHU CSSE.</a:t>
            </a:r>
          </a:p>
          <a:p>
            <a:r>
              <a:rPr lang="en-US" dirty="0"/>
              <a:t>Used read csv to obtain the given/downloaded dataset.</a:t>
            </a:r>
          </a:p>
          <a:p>
            <a:r>
              <a:rPr lang="en-US" dirty="0"/>
              <a:t>Conversion to appropriate data types.</a:t>
            </a:r>
          </a:p>
        </p:txBody>
      </p:sp>
    </p:spTree>
    <p:extLst>
      <p:ext uri="{BB962C8B-B14F-4D97-AF65-F5344CB8AC3E}">
        <p14:creationId xmlns:p14="http://schemas.microsoft.com/office/powerpoint/2010/main" val="418394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D885-475C-4C68-B8F2-518FD6EE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ECF7-2A00-4633-8235-DB22D2BC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F6AC95-3096-4997-8E0C-3A90784A7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the table, we can see Lagos records the highest number of confirmed cases, followed by FCT, the two economic hub of the 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linear relationship between confirmed and discharged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two tables follow same pattern in that, cases with highest cases has highest number of discharged patient and vice versa.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A20B282-21BC-4CA2-8574-739236E4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61" y="31206"/>
            <a:ext cx="6252431" cy="30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DD2BFA3-95AC-4974-97E4-2675BA895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676" y="3634377"/>
            <a:ext cx="6252432" cy="3048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96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388AC-132F-4981-B122-29F8FDDC0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128BAC2-D782-4031-8E1A-02197DDABC46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21" y="1463261"/>
            <a:ext cx="4626928" cy="2211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190BFD-B510-4AE5-923A-08D09FA2DF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graph is similar to that of confirmed cases and discovered cases, but Edo has the highest death cases as opposed to FCT.</a:t>
            </a:r>
          </a:p>
          <a:p>
            <a:r>
              <a:rPr lang="en-US" dirty="0"/>
              <a:t>Also, Delta wasn’t part of top 10 confirmed cases, but has the seventh highest death cases. Below Lagos, Edo, FCT, Oyo, Rivers and Kano.</a:t>
            </a:r>
          </a:p>
          <a:p>
            <a:r>
              <a:rPr lang="en-US" dirty="0"/>
              <a:t>Delta was replaced by Edo here, since Edo has 7</a:t>
            </a:r>
            <a:r>
              <a:rPr lang="en-US" baseline="30000" dirty="0"/>
              <a:t>th</a:t>
            </a:r>
            <a:r>
              <a:rPr lang="en-US" dirty="0"/>
              <a:t> highest confirmed/recovered cases.</a:t>
            </a:r>
          </a:p>
        </p:txBody>
      </p:sp>
    </p:spTree>
    <p:extLst>
      <p:ext uri="{BB962C8B-B14F-4D97-AF65-F5344CB8AC3E}">
        <p14:creationId xmlns:p14="http://schemas.microsoft.com/office/powerpoint/2010/main" val="69274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A34C79-D985-4A6A-B877-5324F3ABF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71209-78DF-4100-B430-79708209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F5005F3-ECDF-4116-9A4F-55C9425A7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328980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virus was first discovered in Nigeria late 2019 and it started spreading rapidly, increasingly, till date.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similar trend for death cases, in increases with increase in number of confirmed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of recovered cases follows same pattern until it reached August 2021, recovered cases dropped drastically.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23</a:t>
            </a:r>
            <a:r>
              <a:rPr lang="en-US" baseline="30000" dirty="0"/>
              <a:t>rd</a:t>
            </a:r>
            <a:r>
              <a:rPr lang="en-US" dirty="0"/>
              <a:t> of January was the day with highest infection rate.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3F76EE6-952F-4E48-AC79-A347CDE07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393" y="341101"/>
            <a:ext cx="5195997" cy="26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CBE3E6B-7DEC-4C13-9CB4-52B2C98B6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4" y="3414227"/>
            <a:ext cx="5238951" cy="2605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E90048D9-BE5F-48B6-A7A3-08D155999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02" y="341101"/>
            <a:ext cx="4636008" cy="267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1926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87F74-AC4F-42AE-AC36-3A0F890E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3BED16-4FAB-4CA7-8454-BC95E127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C935D6-4AA2-4926-82A5-A9205D1FE3E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is a positive relationship between Population density and Confirmed cases, </a:t>
            </a:r>
            <a:r>
              <a:rPr lang="en-US" dirty="0" err="1"/>
              <a:t>i.e</a:t>
            </a:r>
            <a:r>
              <a:rPr lang="en-US" dirty="0"/>
              <a:t> the higher the density, the higher the cases confirmed. This clearly explains why Lagos recorded the highest number of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better the health system, the lower the number of confirmed cases.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AFF4D4-EEC8-450E-A019-6AF8E24A4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6" y="568235"/>
            <a:ext cx="5195997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F4289FC-2083-4635-8BB3-66E28E38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616" y="3429000"/>
            <a:ext cx="5195997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233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3F5D40E-6AAC-4A96-AE47-5806DAE24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8CB2984-7021-4676-9F84-3EEF80C06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9086" y="1447800"/>
            <a:ext cx="5930537" cy="4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6816091-F964-4CB2-B03C-4F475D8A3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Effect of the pandemic was felt in the second quarter of 2020, when a lot of restriction was made. Q2 in 2020 has the lowest GDP since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Manufacturing Association of Nigeria (MAN), manufacturers’ inventory of unsold goods rose to a record high of N402.4 billion as consumer spending fell.</a:t>
            </a:r>
          </a:p>
        </p:txBody>
      </p:sp>
    </p:spTree>
    <p:extLst>
      <p:ext uri="{BB962C8B-B14F-4D97-AF65-F5344CB8AC3E}">
        <p14:creationId xmlns:p14="http://schemas.microsoft.com/office/powerpoint/2010/main" val="23643136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1702</TotalTime>
  <Words>780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Jost</vt:lpstr>
      <vt:lpstr>Wingdings 3</vt:lpstr>
      <vt:lpstr>Ion</vt:lpstr>
      <vt:lpstr>NIGERIA COVID-19 ANALYSIS</vt:lpstr>
      <vt:lpstr>INTRODUCTION</vt:lpstr>
      <vt:lpstr>DATA COLLECTION</vt:lpstr>
      <vt:lpstr>METHODS</vt:lpstr>
      <vt:lpstr>ANALYSIS</vt:lpstr>
      <vt:lpstr>ANALYSIS</vt:lpstr>
      <vt:lpstr>PowerPoint Presentation</vt:lpstr>
      <vt:lpstr>ANALYSIS</vt:lpstr>
      <vt:lpstr>ANALYSIS</vt:lpstr>
      <vt:lpstr>ANALYSIS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NIGERIA COVID-19 ANALYSIS</dc:title>
  <dc:creator>Muhammad Ademola</dc:creator>
  <cp:lastModifiedBy>Muhammad Ademola</cp:lastModifiedBy>
  <cp:revision>12</cp:revision>
  <dcterms:created xsi:type="dcterms:W3CDTF">2021-09-14T02:36:05Z</dcterms:created>
  <dcterms:modified xsi:type="dcterms:W3CDTF">2021-11-13T18:43:00Z</dcterms:modified>
</cp:coreProperties>
</file>