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DD34-E8EE-42BC-AFCC-E6DE44885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97DB1-D69A-4121-8E77-B4C7434C8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8EA16-35C0-4FE4-90D1-3C925AF1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F20B4-6F2F-46E6-8A8C-7FECE01A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24D9-3137-46E4-88EC-52C02FF9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9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6EE9-EE83-4EC1-A44B-4A1D5C72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9AE94-6A62-4215-AFBB-C2DA080C3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E8DE-AE12-4492-9AF4-D410E6DD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5F902-6B57-4F91-8546-C727C2C4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AC8F-3253-4826-89F6-BD95BEC9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8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7CFEE-8E8D-4A85-BD1B-42F1BA9A6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2FE68-4DAD-4D8F-82D5-C8FD5530D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49732-9047-4C0E-A2B0-523D38F5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EF4E2-E6BB-4BA9-A66E-B6A8D8F4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C58D9-3490-4554-8EEA-F1DCCF92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3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7C9D-F81F-4534-98C7-E26173AA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A655-855A-4BAE-AABF-4D1D73354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FCBB-D096-4825-9350-7CCEFE61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910C9-0E7F-4FBF-B2C4-E3AC36B7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F3583-83F6-4694-8E72-342E5551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6507-FCC7-4114-AC3C-71DC07F0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DAF35-0369-421F-AF26-12223FCEA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99CE6-11CB-4D07-979C-BECB9085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6AC9-33B8-435B-BBC6-D4940829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CB8E-39BA-4039-A6D7-E0DA1471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E70D-5E9C-4368-B963-B08B5948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7CE8-98C4-46A6-AF5A-4B89BFC27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53A20-EBFC-4C75-9A8E-4D3357BC3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B9604-7FCC-445F-941E-AC25F85F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8E609-1CB0-4D49-A86E-9B17BDC7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E196D-87C6-4F89-A993-B618A515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5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1FEE-DB0D-4397-A614-DEB08B89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0AFA-FBB0-4981-BBA3-76D01053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4E793-6867-4E0C-A86E-90A67A9AB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21AEC-EA02-40B7-A743-4EAD8D4B7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9CD28-244E-414A-9CB9-937E984F6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9FEFD-C476-4C58-B52B-80C8512D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0320D-6723-47CC-8EBA-D029B506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9FD33-0D7E-4DA7-B66A-A7A05583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0460D-AA97-4FB4-9C40-4B17D9CD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BA359-2189-467D-9B1E-B5E65ADE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EA13E-51DD-41B9-B189-7317538A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2D8A4-3A3C-45E8-8C13-B0D2BB24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8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8B112-23D6-4F0C-AB5A-8B87D72C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D1F3A-A3ED-4967-A3E2-2D6569A0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61EC0-3402-4623-9A92-E9C44397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1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4A1C-0974-43DE-B633-8AF95343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5ACBA-B5A3-4A62-8E83-F2045D45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71711-282D-4D2E-A543-51100A730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5D93-B4DA-4FA5-A90E-8A9EF2E3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FBBDD-456B-48A4-8409-9C1A6D5A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51754-91F5-44E4-B380-85041AC2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2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1EC1-52B0-40D6-BAF6-9334217C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80DB0-3993-43F1-98E2-4D2FD3290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58924-A3C6-4445-B9D6-330214011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61765-CFE2-444F-B59D-00BF5B4B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472A9-FF24-4F5B-8651-8C366932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92FBE-9725-424E-B702-67C81F4E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0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F0C12-290E-4936-B79D-F6FD6F67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E4664-A149-48E0-8A31-32BDDA0A4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0A1F-11D3-4B5D-B407-D22233FFF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7D48A-DF84-4AD1-B677-45A21F9EA7A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928A2-FE55-45DA-BDE5-61B57466D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11F0E-F9F7-4FCB-A536-AADADDC94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2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3A2-5DEB-4C22-85C6-65AACC62F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NIGERIA COVID-19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179A-01C8-4D74-9A12-A4ABF5A5F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report on impact of covid-19 in Nigeria.</a:t>
            </a:r>
          </a:p>
        </p:txBody>
      </p:sp>
    </p:spTree>
    <p:extLst>
      <p:ext uri="{BB962C8B-B14F-4D97-AF65-F5344CB8AC3E}">
        <p14:creationId xmlns:p14="http://schemas.microsoft.com/office/powerpoint/2010/main" val="241776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7A61-D04A-4AD1-86ED-91D122C4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BC34-2F9A-42E8-80C8-67685DF2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effectLst/>
                <a:latin typeface="Jost"/>
              </a:rPr>
              <a:t>Coronavirus disease (COVID-19) is an infectious disease caused by a newly discovered coronavirus, and it has affected major parts of the world. Nigeria, a West-African country, has also been affected by the COVID-19 pandemic after recording its first case on 27th February 2020.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effectLst/>
                <a:latin typeface="Jost"/>
              </a:rPr>
              <a:t>Nigeria is a country with 37 states - Federal Capital Territory included- and a fast-growing economic environment with about 200 million citizens. COVID-19 has affected several country activities as the country steadily progressed from its first case to shutting down major airports, state-wide lockdown, curfews, and reviving its economy.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effectLst/>
                <a:latin typeface="Jost"/>
              </a:rPr>
              <a:t>In this project ,I employ data science &amp; analytics skills to collect data, explore the data, perform analysis, create visualizations, and generate insights.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361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C3FA-CEDF-4C9F-BB7A-F08663D4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BA651-58ED-4B5B-A6D5-6901EB05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obtained data by performing web scraping on NCDC website. NCDC data contains four columns which include Lab confirmed cases, recovered cases, death cases and discharged cases.</a:t>
            </a:r>
          </a:p>
          <a:p>
            <a:r>
              <a:rPr lang="en-US" dirty="0"/>
              <a:t>I obtained Nigeria daily data from john Hopkins university center for Systems science and engineering GitHub repository. The repository originally consists of daily covid data across various countries in the world, I extracted from it that of Nigeria only. Three different dataset were obtained from john Hopkins repo.</a:t>
            </a:r>
          </a:p>
          <a:p>
            <a:r>
              <a:rPr lang="en-US" dirty="0"/>
              <a:t>I also worked with some downloaded dataset which includes GDP and Vulnerability index data, which ranks from low(0) to high(1+). </a:t>
            </a:r>
          </a:p>
        </p:txBody>
      </p:sp>
    </p:spTree>
    <p:extLst>
      <p:ext uri="{BB962C8B-B14F-4D97-AF65-F5344CB8AC3E}">
        <p14:creationId xmlns:p14="http://schemas.microsoft.com/office/powerpoint/2010/main" val="297758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B79B-8C9F-4FA0-80AF-01923D3A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F3F6-37A6-4F05-91A2-FDE892296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my dataset from NCDC website using read html method of Pandas and extracted my data.</a:t>
            </a:r>
          </a:p>
          <a:p>
            <a:r>
              <a:rPr lang="en-US" dirty="0"/>
              <a:t>I used requests library to obtain my data from JHU CSSE.</a:t>
            </a:r>
          </a:p>
          <a:p>
            <a:r>
              <a:rPr lang="en-US" dirty="0"/>
              <a:t>Used read csv to obtain the given/downloaded dataset.</a:t>
            </a:r>
          </a:p>
          <a:p>
            <a:r>
              <a:rPr lang="en-US" dirty="0"/>
              <a:t>Conversion to appropriate data types.</a:t>
            </a:r>
          </a:p>
        </p:txBody>
      </p:sp>
    </p:spTree>
    <p:extLst>
      <p:ext uri="{BB962C8B-B14F-4D97-AF65-F5344CB8AC3E}">
        <p14:creationId xmlns:p14="http://schemas.microsoft.com/office/powerpoint/2010/main" val="41839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D885-475C-4C68-B8F2-518FD6EE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ECF7-2A00-4633-8235-DB22D2BC3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 confirmed cases were from Lagos, FCT, Rivers, Kaduna and </a:t>
            </a:r>
            <a:r>
              <a:rPr lang="en-US" dirty="0" err="1"/>
              <a:t>Pleatue</a:t>
            </a:r>
            <a:r>
              <a:rPr lang="en-US" dirty="0"/>
              <a:t>. Top discharged cases follow same pattern for first 5 states. </a:t>
            </a:r>
          </a:p>
          <a:p>
            <a:r>
              <a:rPr lang="en-US" dirty="0"/>
              <a:t>Top death cases are Lagos, Edo, Oyo, FCT.</a:t>
            </a:r>
          </a:p>
          <a:p>
            <a:r>
              <a:rPr lang="en-US" dirty="0"/>
              <a:t>Relationship between confirmed cases and discharged cases are linear until August 2021,when discharged cases dropped.</a:t>
            </a:r>
          </a:p>
          <a:p>
            <a:r>
              <a:rPr lang="en-US" dirty="0"/>
              <a:t>Death case is linear to confirmed cases </a:t>
            </a:r>
            <a:r>
              <a:rPr lang="en-US" dirty="0" err="1"/>
              <a:t>i.e</a:t>
            </a:r>
            <a:r>
              <a:rPr lang="en-US" dirty="0"/>
              <a:t> the more the confirmed cases, the more the death cases.</a:t>
            </a:r>
          </a:p>
          <a:p>
            <a:r>
              <a:rPr lang="en-US" dirty="0"/>
              <a:t>23</a:t>
            </a:r>
            <a:r>
              <a:rPr lang="en-US" baseline="30000" dirty="0"/>
              <a:t>rd</a:t>
            </a:r>
            <a:r>
              <a:rPr lang="en-US" dirty="0"/>
              <a:t> of January 2021 was the day with highest infection rate.</a:t>
            </a:r>
          </a:p>
          <a:p>
            <a:r>
              <a:rPr lang="en-US" dirty="0"/>
              <a:t>For most states CCVI index is indirectly proportional to confirmed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9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88AC-132F-4981-B122-29F8FDDC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2D85-C404-4203-93FF-CC2C07BA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direct linear relationship between confirmed cases and population density. </a:t>
            </a:r>
          </a:p>
          <a:p>
            <a:r>
              <a:rPr lang="en-US" dirty="0"/>
              <a:t>There’s an indirect relationship between confirmed cases and each of Age, Fragility, Health system, socio-Economic and Acute IHR</a:t>
            </a:r>
          </a:p>
          <a:p>
            <a:r>
              <a:rPr lang="en-US" dirty="0"/>
              <a:t>Effect of the pandemic was felt in the second quarter of 2020, when a lot of restriction was made. Q2 in 2020 has the lowest GDP since 2014.</a:t>
            </a:r>
          </a:p>
          <a:p>
            <a:r>
              <a:rPr lang="en-US" dirty="0"/>
              <a:t>According to the Manufacturing Association of Nigeria (MAN), manufacturers’ inventory of unsold goods rose to a record high of N402.4 billion as consumer spending fell.</a:t>
            </a:r>
          </a:p>
        </p:txBody>
      </p:sp>
    </p:spTree>
    <p:extLst>
      <p:ext uri="{BB962C8B-B14F-4D97-AF65-F5344CB8AC3E}">
        <p14:creationId xmlns:p14="http://schemas.microsoft.com/office/powerpoint/2010/main" val="69274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31D3-C948-4D54-83F2-AC9A5ECF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73E0-963B-4786-B67D-AAED8515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came as a shock and it’s effect can’t be overemphasized, on economy, manufacturing companies and consumers.</a:t>
            </a:r>
          </a:p>
          <a:p>
            <a:r>
              <a:rPr lang="en-US" dirty="0"/>
              <a:t>Countries with high population densities tend to have higher number of confirmed cases. This affirms to the significance of social distancing as a method of keeping safe to avoid contracting the virus.</a:t>
            </a:r>
          </a:p>
          <a:p>
            <a:r>
              <a:rPr lang="en-US" dirty="0"/>
              <a:t>Despite </a:t>
            </a:r>
            <a:r>
              <a:rPr lang="en-US" dirty="0" err="1"/>
              <a:t>Borno</a:t>
            </a:r>
            <a:r>
              <a:rPr lang="en-US" dirty="0"/>
              <a:t> state having a high fragility value and high Health system due to poor health facilities, the number of cases recorded was still quite low. Reason being that the population density is low.</a:t>
            </a:r>
          </a:p>
          <a:p>
            <a:r>
              <a:rPr lang="en-US" dirty="0"/>
              <a:t>GDP of Q2 of 2020 was most affected because of the restrictions made by government to reduce the spread of the virus.</a:t>
            </a:r>
          </a:p>
        </p:txBody>
      </p:sp>
    </p:spTree>
    <p:extLst>
      <p:ext uri="{BB962C8B-B14F-4D97-AF65-F5344CB8AC3E}">
        <p14:creationId xmlns:p14="http://schemas.microsoft.com/office/powerpoint/2010/main" val="350613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B988-02FB-44B2-9E2F-63BC3E70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A97F-30DC-4BF5-BCCC-444B71D8C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Bloomberg report on economics</a:t>
            </a:r>
          </a:p>
          <a:p>
            <a:r>
              <a:rPr lang="en-US" dirty="0"/>
              <a:t>Nigeria economic alert (</a:t>
            </a:r>
            <a:r>
              <a:rPr lang="en-US" dirty="0" err="1"/>
              <a:t>Pwc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633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Jost</vt:lpstr>
      <vt:lpstr>Office Theme</vt:lpstr>
      <vt:lpstr>NIGERIA COVID-19 ANALYSIS</vt:lpstr>
      <vt:lpstr>INTRODUCTION</vt:lpstr>
      <vt:lpstr>DATA COLLECTION</vt:lpstr>
      <vt:lpstr>METHODS</vt:lpstr>
      <vt:lpstr>ANALYSIS</vt:lpstr>
      <vt:lpstr>ANALYSIS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NIGERIA COVID-19 ANALYSIS</dc:title>
  <dc:creator>Muhammad Ademola</dc:creator>
  <cp:lastModifiedBy>Muhammad Ademola</cp:lastModifiedBy>
  <cp:revision>7</cp:revision>
  <dcterms:created xsi:type="dcterms:W3CDTF">2021-09-14T02:36:05Z</dcterms:created>
  <dcterms:modified xsi:type="dcterms:W3CDTF">2021-09-15T01:51:18Z</dcterms:modified>
</cp:coreProperties>
</file>