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f0464310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f046431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f0464310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f046431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d79192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d79192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e342b947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e342b9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84300" y="521375"/>
            <a:ext cx="83754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CharityGuard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 Decentralized Charity Donation Platform</a:t>
            </a:r>
            <a:endParaRPr b="1" sz="5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72700" y="2121450"/>
            <a:ext cx="24186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 Muhaimeen </a:t>
            </a:r>
            <a:br>
              <a:rPr lang="en"/>
            </a:br>
            <a:r>
              <a:rPr lang="en"/>
              <a:t>BSSE</a:t>
            </a:r>
            <a:r>
              <a:rPr lang="en"/>
              <a:t>-1423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715025" y="3501900"/>
            <a:ext cx="30810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Supervised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Dr. Shafiul Alam Khan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IIT, DU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404200" y="2121450"/>
            <a:ext cx="31353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Md. Tamim Hasan Toha BSSE-1424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2532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338700" y="1498000"/>
            <a:ext cx="2478600" cy="287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Conventional donations are increasingly vulnerable to fraud, including fund misappropriation, unauthorized payments. Without secure systems, both donors and charities risk losing trust and funds.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675" y="1304875"/>
            <a:ext cx="57983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939500" y="724200"/>
            <a:ext cx="3837000" cy="3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By developing this platform, we aim to promote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trust, accountability, and efficiency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in the charity ecosystem, potentially reshaping how donations are managed globally.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31150" y="249950"/>
            <a:ext cx="471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Description</a:t>
            </a:r>
            <a:endParaRPr b="1" sz="3000"/>
          </a:p>
        </p:txBody>
      </p:sp>
      <p:sp>
        <p:nvSpPr>
          <p:cNvPr id="107" name="Google Shape;107;p16"/>
          <p:cNvSpPr txBox="1"/>
          <p:nvPr/>
        </p:nvSpPr>
        <p:spPr>
          <a:xfrm>
            <a:off x="331150" y="1130625"/>
            <a:ext cx="8334900" cy="348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This project aims to develop a decentralized charity donation platform using web3 technology to enhance transparency, security, and accountability in charitable transactions.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Normal Requirements: </a:t>
            </a:r>
            <a:endParaRPr b="1" sz="20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User Interface: </a:t>
            </a:r>
            <a:r>
              <a:rPr b="1" lang="en" sz="1600">
                <a:solidFill>
                  <a:schemeClr val="lt1"/>
                </a:solidFill>
              </a:rPr>
              <a:t>Users can create accounts, browse charitable campaigns, and donate. 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Charity Campaigns: </a:t>
            </a:r>
            <a:r>
              <a:rPr b="1" lang="en" sz="1600">
                <a:solidFill>
                  <a:schemeClr val="lt1"/>
                </a:solidFill>
              </a:rPr>
              <a:t>Charities can launch campaigns specifying their goals and deadlines. 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31150" y="249950"/>
            <a:ext cx="53424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Description(Contd.)</a:t>
            </a:r>
            <a:endParaRPr b="1" sz="3000"/>
          </a:p>
        </p:txBody>
      </p:sp>
      <p:sp>
        <p:nvSpPr>
          <p:cNvPr id="113" name="Google Shape;113;p17"/>
          <p:cNvSpPr txBox="1"/>
          <p:nvPr/>
        </p:nvSpPr>
        <p:spPr>
          <a:xfrm>
            <a:off x="331150" y="1130625"/>
            <a:ext cx="6071100" cy="337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Normal Requirements: </a:t>
            </a:r>
            <a:endParaRPr b="1" sz="20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Smart Contracts for Donation Management: Automates fund transfer to the campaigns based on predefined conditions (e.g., campaign reaching target).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Transparency and Tracking: Blockchain will ensure an immutable ledger of donations, allowing donors to track how their contributions are used. 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31150" y="249950"/>
            <a:ext cx="51552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Description(Contd.)</a:t>
            </a:r>
            <a:endParaRPr b="1" sz="3000"/>
          </a:p>
        </p:txBody>
      </p:sp>
      <p:sp>
        <p:nvSpPr>
          <p:cNvPr id="119" name="Google Shape;119;p18"/>
          <p:cNvSpPr txBox="1"/>
          <p:nvPr/>
        </p:nvSpPr>
        <p:spPr>
          <a:xfrm>
            <a:off x="331150" y="1130650"/>
            <a:ext cx="6071100" cy="337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Exciting Requirements: </a:t>
            </a:r>
            <a:endParaRPr b="1" sz="20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Governance Mechanism: Community-driven decision-making for selecting campaigns or managing disputes via voting. 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Islamic Donation Estimation and Assurance: Calculate the Zakat of the Islamic User and ensure the proper channel to donate Zakat.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Generate reports(e.g. audit) as per the operational context.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11.1.XX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425"/>
            <a:ext cx="9144000" cy="46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31150" y="249950"/>
            <a:ext cx="51552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Technological Tools</a:t>
            </a:r>
            <a:endParaRPr b="1" sz="3000"/>
          </a:p>
        </p:txBody>
      </p:sp>
      <p:sp>
        <p:nvSpPr>
          <p:cNvPr id="132" name="Google Shape;132;p20"/>
          <p:cNvSpPr txBox="1"/>
          <p:nvPr/>
        </p:nvSpPr>
        <p:spPr>
          <a:xfrm>
            <a:off x="706925" y="1389000"/>
            <a:ext cx="6071100" cy="337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❏"/>
            </a:pPr>
            <a:r>
              <a:rPr b="1" lang="en" sz="2000">
                <a:solidFill>
                  <a:schemeClr val="lt1"/>
                </a:solidFill>
              </a:rPr>
              <a:t>JS Frameworks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❏"/>
            </a:pPr>
            <a:r>
              <a:rPr b="1" lang="en" sz="2000">
                <a:solidFill>
                  <a:schemeClr val="lt1"/>
                </a:solidFill>
              </a:rPr>
              <a:t>Solidity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❏"/>
            </a:pPr>
            <a:r>
              <a:rPr b="1" lang="en" sz="2000">
                <a:solidFill>
                  <a:schemeClr val="lt1"/>
                </a:solidFill>
              </a:rPr>
              <a:t>Ethereum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❏"/>
            </a:pPr>
            <a:r>
              <a:rPr b="1" lang="en" sz="2000">
                <a:solidFill>
                  <a:schemeClr val="lt1"/>
                </a:solidFill>
              </a:rPr>
              <a:t>Git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141400" y="1907100"/>
            <a:ext cx="29943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Thank</a:t>
            </a:r>
            <a:endParaRPr b="1" sz="7000"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4676125" y="1907100"/>
            <a:ext cx="28050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lt1"/>
                </a:solidFill>
              </a:rPr>
              <a:t>You</a:t>
            </a:r>
            <a:endParaRPr b="1" sz="7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