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2" r:id="rId5"/>
    <p:sldId id="263" r:id="rId6"/>
    <p:sldId id="258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1EB75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DF76B-5E15-434C-B08B-361CF77D0A5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25ED4E-7984-4141-A28B-13E7DA75C198}">
      <dgm:prSet/>
      <dgm:spPr>
        <a:noFill/>
        <a:ln>
          <a:noFill/>
        </a:ln>
      </dgm:spPr>
      <dgm:t>
        <a:bodyPr/>
        <a:lstStyle/>
        <a:p>
          <a:r>
            <a:rPr lang="en-US" b="1" dirty="0"/>
            <a:t>Anyone can solve a Rubik’s Cube</a:t>
          </a:r>
        </a:p>
      </dgm:t>
    </dgm:pt>
    <dgm:pt modelId="{B95202D9-B69F-4545-8AC1-168167BDA320}" type="parTrans" cxnId="{B47B0AF3-40AB-4EDC-A531-A1FFE800B439}">
      <dgm:prSet/>
      <dgm:spPr/>
      <dgm:t>
        <a:bodyPr/>
        <a:lstStyle/>
        <a:p>
          <a:endParaRPr lang="en-US"/>
        </a:p>
      </dgm:t>
    </dgm:pt>
    <dgm:pt modelId="{D6C5DC1A-0586-485A-9A08-24FEA8D34021}" type="sibTrans" cxnId="{B47B0AF3-40AB-4EDC-A531-A1FFE800B439}">
      <dgm:prSet/>
      <dgm:spPr/>
      <dgm:t>
        <a:bodyPr/>
        <a:lstStyle/>
        <a:p>
          <a:endParaRPr lang="en-US"/>
        </a:p>
      </dgm:t>
    </dgm:pt>
    <dgm:pt modelId="{67030116-38AA-4E41-B687-BD53B44160C8}">
      <dgm:prSet/>
      <dgm:spPr>
        <a:noFill/>
        <a:ln>
          <a:noFill/>
        </a:ln>
      </dgm:spPr>
      <dgm:t>
        <a:bodyPr/>
        <a:lstStyle/>
        <a:p>
          <a:r>
            <a:rPr lang="en-US" b="1" dirty="0"/>
            <a:t>Easy to understand move sets</a:t>
          </a:r>
        </a:p>
      </dgm:t>
    </dgm:pt>
    <dgm:pt modelId="{3D23C41A-2FB7-469E-901E-DB5321622D51}" type="parTrans" cxnId="{1E4690AA-9FA3-4EBB-94F8-9911DBF1F174}">
      <dgm:prSet/>
      <dgm:spPr/>
      <dgm:t>
        <a:bodyPr/>
        <a:lstStyle/>
        <a:p>
          <a:endParaRPr lang="en-US"/>
        </a:p>
      </dgm:t>
    </dgm:pt>
    <dgm:pt modelId="{E5CC77E8-5554-4875-AEA2-8D909261A195}" type="sibTrans" cxnId="{1E4690AA-9FA3-4EBB-94F8-9911DBF1F174}">
      <dgm:prSet/>
      <dgm:spPr/>
      <dgm:t>
        <a:bodyPr/>
        <a:lstStyle/>
        <a:p>
          <a:endParaRPr lang="en-US"/>
        </a:p>
      </dgm:t>
    </dgm:pt>
    <dgm:pt modelId="{C030C9D1-B0BA-4715-A511-885E7F2D7DBE}">
      <dgm:prSet/>
      <dgm:spPr>
        <a:noFill/>
        <a:ln>
          <a:noFill/>
        </a:ln>
      </dgm:spPr>
      <dgm:t>
        <a:bodyPr/>
        <a:lstStyle/>
        <a:p>
          <a:r>
            <a:rPr lang="en-US" b="1" dirty="0"/>
            <a:t>Solve any type of scrambled cubes </a:t>
          </a:r>
        </a:p>
      </dgm:t>
    </dgm:pt>
    <dgm:pt modelId="{769B6EFF-7733-40AC-9D11-BEA21AF4A15E}" type="parTrans" cxnId="{0FB3CFF3-5F0B-4220-97A0-07FF1D9A8593}">
      <dgm:prSet/>
      <dgm:spPr/>
      <dgm:t>
        <a:bodyPr/>
        <a:lstStyle/>
        <a:p>
          <a:endParaRPr lang="en-US"/>
        </a:p>
      </dgm:t>
    </dgm:pt>
    <dgm:pt modelId="{6CA7A756-9A06-47A8-B740-E06CCD9D76C4}" type="sibTrans" cxnId="{0FB3CFF3-5F0B-4220-97A0-07FF1D9A8593}">
      <dgm:prSet/>
      <dgm:spPr/>
      <dgm:t>
        <a:bodyPr/>
        <a:lstStyle/>
        <a:p>
          <a:endParaRPr lang="en-US"/>
        </a:p>
      </dgm:t>
    </dgm:pt>
    <dgm:pt modelId="{C832D342-DB43-4FC3-8E5E-AC93BF974907}">
      <dgm:prSet/>
      <dgm:spPr>
        <a:noFill/>
        <a:ln>
          <a:noFill/>
        </a:ln>
      </dgm:spPr>
      <dgm:t>
        <a:bodyPr/>
        <a:lstStyle/>
        <a:p>
          <a:r>
            <a:rPr lang="en-US" b="1" dirty="0"/>
            <a:t>Learn algorithms related to Rubik’s Cube</a:t>
          </a:r>
        </a:p>
      </dgm:t>
    </dgm:pt>
    <dgm:pt modelId="{B227F098-EE07-45F4-A68C-F26356AF8CB5}" type="parTrans" cxnId="{9D93A7D3-3469-42B1-9103-9425DD7CFEEC}">
      <dgm:prSet/>
      <dgm:spPr/>
      <dgm:t>
        <a:bodyPr/>
        <a:lstStyle/>
        <a:p>
          <a:endParaRPr lang="en-US"/>
        </a:p>
      </dgm:t>
    </dgm:pt>
    <dgm:pt modelId="{8EDB7D89-E469-4BC3-BE20-6A25E4B41361}" type="sibTrans" cxnId="{9D93A7D3-3469-42B1-9103-9425DD7CFEEC}">
      <dgm:prSet/>
      <dgm:spPr/>
      <dgm:t>
        <a:bodyPr/>
        <a:lstStyle/>
        <a:p>
          <a:endParaRPr lang="en-US"/>
        </a:p>
      </dgm:t>
    </dgm:pt>
    <dgm:pt modelId="{76378B53-1E4E-43B3-A705-253DEC21A00D}" type="pres">
      <dgm:prSet presAssocID="{945DF76B-5E15-434C-B08B-361CF77D0A56}" presName="Name0" presStyleCnt="0">
        <dgm:presLayoutVars>
          <dgm:dir/>
          <dgm:animLvl val="lvl"/>
          <dgm:resizeHandles val="exact"/>
        </dgm:presLayoutVars>
      </dgm:prSet>
      <dgm:spPr/>
    </dgm:pt>
    <dgm:pt modelId="{8CDB3534-4BDB-4AED-A9C2-0C89F0EE4468}" type="pres">
      <dgm:prSet presAssocID="{6125ED4E-7984-4141-A28B-13E7DA75C198}" presName="linNode" presStyleCnt="0"/>
      <dgm:spPr/>
    </dgm:pt>
    <dgm:pt modelId="{75F11AE3-3E64-4D34-B27D-6D8A009ECC93}" type="pres">
      <dgm:prSet presAssocID="{6125ED4E-7984-4141-A28B-13E7DA75C19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C2347B7-9172-4922-96C6-090C470E41FD}" type="pres">
      <dgm:prSet presAssocID="{D6C5DC1A-0586-485A-9A08-24FEA8D34021}" presName="sp" presStyleCnt="0"/>
      <dgm:spPr/>
    </dgm:pt>
    <dgm:pt modelId="{38F1F278-7DC3-42CA-A6A9-A7D1CDD874F3}" type="pres">
      <dgm:prSet presAssocID="{67030116-38AA-4E41-B687-BD53B44160C8}" presName="linNode" presStyleCnt="0"/>
      <dgm:spPr/>
    </dgm:pt>
    <dgm:pt modelId="{7F62C0F8-1CBD-491C-AEC7-B4AB0DAD1DF0}" type="pres">
      <dgm:prSet presAssocID="{67030116-38AA-4E41-B687-BD53B44160C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C597892-7034-4305-A6E0-A93920316726}" type="pres">
      <dgm:prSet presAssocID="{E5CC77E8-5554-4875-AEA2-8D909261A195}" presName="sp" presStyleCnt="0"/>
      <dgm:spPr/>
    </dgm:pt>
    <dgm:pt modelId="{639A856C-D3B8-4A22-B0D9-7A03602B8E6C}" type="pres">
      <dgm:prSet presAssocID="{C030C9D1-B0BA-4715-A511-885E7F2D7DBE}" presName="linNode" presStyleCnt="0"/>
      <dgm:spPr/>
    </dgm:pt>
    <dgm:pt modelId="{14E65FED-9BFB-44D8-B8AE-BBFB8F7E94AD}" type="pres">
      <dgm:prSet presAssocID="{C030C9D1-B0BA-4715-A511-885E7F2D7DB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D33DD48-D779-4660-86E0-D5DB3DAD473D}" type="pres">
      <dgm:prSet presAssocID="{6CA7A756-9A06-47A8-B740-E06CCD9D76C4}" presName="sp" presStyleCnt="0"/>
      <dgm:spPr/>
    </dgm:pt>
    <dgm:pt modelId="{CAA2F525-FDB8-4249-A0E3-E8B61560A10E}" type="pres">
      <dgm:prSet presAssocID="{C832D342-DB43-4FC3-8E5E-AC93BF974907}" presName="linNode" presStyleCnt="0"/>
      <dgm:spPr/>
    </dgm:pt>
    <dgm:pt modelId="{40538498-3AAE-413B-A681-E6F88495514D}" type="pres">
      <dgm:prSet presAssocID="{C832D342-DB43-4FC3-8E5E-AC93BF974907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ABE1881B-0182-4B7F-AF86-0D3A3C6C3A9E}" type="presOf" srcId="{6125ED4E-7984-4141-A28B-13E7DA75C198}" destId="{75F11AE3-3E64-4D34-B27D-6D8A009ECC93}" srcOrd="0" destOrd="0" presId="urn:microsoft.com/office/officeart/2005/8/layout/vList5"/>
    <dgm:cxn modelId="{34FBE633-481C-4548-ABB7-95FBE5DF6026}" type="presOf" srcId="{67030116-38AA-4E41-B687-BD53B44160C8}" destId="{7F62C0F8-1CBD-491C-AEC7-B4AB0DAD1DF0}" srcOrd="0" destOrd="0" presId="urn:microsoft.com/office/officeart/2005/8/layout/vList5"/>
    <dgm:cxn modelId="{DD0A0635-1791-47B5-9809-C4D33A5D1924}" type="presOf" srcId="{C832D342-DB43-4FC3-8E5E-AC93BF974907}" destId="{40538498-3AAE-413B-A681-E6F88495514D}" srcOrd="0" destOrd="0" presId="urn:microsoft.com/office/officeart/2005/8/layout/vList5"/>
    <dgm:cxn modelId="{FF81489B-12CC-4ACE-963F-63101FDB2F62}" type="presOf" srcId="{945DF76B-5E15-434C-B08B-361CF77D0A56}" destId="{76378B53-1E4E-43B3-A705-253DEC21A00D}" srcOrd="0" destOrd="0" presId="urn:microsoft.com/office/officeart/2005/8/layout/vList5"/>
    <dgm:cxn modelId="{1E4690AA-9FA3-4EBB-94F8-9911DBF1F174}" srcId="{945DF76B-5E15-434C-B08B-361CF77D0A56}" destId="{67030116-38AA-4E41-B687-BD53B44160C8}" srcOrd="1" destOrd="0" parTransId="{3D23C41A-2FB7-469E-901E-DB5321622D51}" sibTransId="{E5CC77E8-5554-4875-AEA2-8D909261A195}"/>
    <dgm:cxn modelId="{1B964ACA-734B-43A1-A78A-4602E3976983}" type="presOf" srcId="{C030C9D1-B0BA-4715-A511-885E7F2D7DBE}" destId="{14E65FED-9BFB-44D8-B8AE-BBFB8F7E94AD}" srcOrd="0" destOrd="0" presId="urn:microsoft.com/office/officeart/2005/8/layout/vList5"/>
    <dgm:cxn modelId="{9D93A7D3-3469-42B1-9103-9425DD7CFEEC}" srcId="{945DF76B-5E15-434C-B08B-361CF77D0A56}" destId="{C832D342-DB43-4FC3-8E5E-AC93BF974907}" srcOrd="3" destOrd="0" parTransId="{B227F098-EE07-45F4-A68C-F26356AF8CB5}" sibTransId="{8EDB7D89-E469-4BC3-BE20-6A25E4B41361}"/>
    <dgm:cxn modelId="{B47B0AF3-40AB-4EDC-A531-A1FFE800B439}" srcId="{945DF76B-5E15-434C-B08B-361CF77D0A56}" destId="{6125ED4E-7984-4141-A28B-13E7DA75C198}" srcOrd="0" destOrd="0" parTransId="{B95202D9-B69F-4545-8AC1-168167BDA320}" sibTransId="{D6C5DC1A-0586-485A-9A08-24FEA8D34021}"/>
    <dgm:cxn modelId="{0FB3CFF3-5F0B-4220-97A0-07FF1D9A8593}" srcId="{945DF76B-5E15-434C-B08B-361CF77D0A56}" destId="{C030C9D1-B0BA-4715-A511-885E7F2D7DBE}" srcOrd="2" destOrd="0" parTransId="{769B6EFF-7733-40AC-9D11-BEA21AF4A15E}" sibTransId="{6CA7A756-9A06-47A8-B740-E06CCD9D76C4}"/>
    <dgm:cxn modelId="{76602724-BFE9-4B61-9EEC-D919517E4213}" type="presParOf" srcId="{76378B53-1E4E-43B3-A705-253DEC21A00D}" destId="{8CDB3534-4BDB-4AED-A9C2-0C89F0EE4468}" srcOrd="0" destOrd="0" presId="urn:microsoft.com/office/officeart/2005/8/layout/vList5"/>
    <dgm:cxn modelId="{5B06E7CD-C3A2-4BC5-9A9F-418C9EC73867}" type="presParOf" srcId="{8CDB3534-4BDB-4AED-A9C2-0C89F0EE4468}" destId="{75F11AE3-3E64-4D34-B27D-6D8A009ECC93}" srcOrd="0" destOrd="0" presId="urn:microsoft.com/office/officeart/2005/8/layout/vList5"/>
    <dgm:cxn modelId="{E5390CD9-29D3-4A11-87E3-35642BB47A7A}" type="presParOf" srcId="{76378B53-1E4E-43B3-A705-253DEC21A00D}" destId="{DC2347B7-9172-4922-96C6-090C470E41FD}" srcOrd="1" destOrd="0" presId="urn:microsoft.com/office/officeart/2005/8/layout/vList5"/>
    <dgm:cxn modelId="{0A7F6B83-27D2-40A2-8523-503EEB72D7FA}" type="presParOf" srcId="{76378B53-1E4E-43B3-A705-253DEC21A00D}" destId="{38F1F278-7DC3-42CA-A6A9-A7D1CDD874F3}" srcOrd="2" destOrd="0" presId="urn:microsoft.com/office/officeart/2005/8/layout/vList5"/>
    <dgm:cxn modelId="{628AFFF6-E887-4A9B-BFA0-688E3979A712}" type="presParOf" srcId="{38F1F278-7DC3-42CA-A6A9-A7D1CDD874F3}" destId="{7F62C0F8-1CBD-491C-AEC7-B4AB0DAD1DF0}" srcOrd="0" destOrd="0" presId="urn:microsoft.com/office/officeart/2005/8/layout/vList5"/>
    <dgm:cxn modelId="{A66A51B7-360A-4075-960F-79899FF92318}" type="presParOf" srcId="{76378B53-1E4E-43B3-A705-253DEC21A00D}" destId="{DC597892-7034-4305-A6E0-A93920316726}" srcOrd="3" destOrd="0" presId="urn:microsoft.com/office/officeart/2005/8/layout/vList5"/>
    <dgm:cxn modelId="{F2FE85C2-49D3-4DED-B79E-315CD3A90F91}" type="presParOf" srcId="{76378B53-1E4E-43B3-A705-253DEC21A00D}" destId="{639A856C-D3B8-4A22-B0D9-7A03602B8E6C}" srcOrd="4" destOrd="0" presId="urn:microsoft.com/office/officeart/2005/8/layout/vList5"/>
    <dgm:cxn modelId="{C87F6591-42B4-4EA4-92CD-6F3C8C6167E4}" type="presParOf" srcId="{639A856C-D3B8-4A22-B0D9-7A03602B8E6C}" destId="{14E65FED-9BFB-44D8-B8AE-BBFB8F7E94AD}" srcOrd="0" destOrd="0" presId="urn:microsoft.com/office/officeart/2005/8/layout/vList5"/>
    <dgm:cxn modelId="{03FB4F67-864E-4D0F-9322-587747C5EFAC}" type="presParOf" srcId="{76378B53-1E4E-43B3-A705-253DEC21A00D}" destId="{0D33DD48-D779-4660-86E0-D5DB3DAD473D}" srcOrd="5" destOrd="0" presId="urn:microsoft.com/office/officeart/2005/8/layout/vList5"/>
    <dgm:cxn modelId="{F9456BCA-FC71-4A65-9CAE-1DB10CEE7413}" type="presParOf" srcId="{76378B53-1E4E-43B3-A705-253DEC21A00D}" destId="{CAA2F525-FDB8-4249-A0E3-E8B61560A10E}" srcOrd="6" destOrd="0" presId="urn:microsoft.com/office/officeart/2005/8/layout/vList5"/>
    <dgm:cxn modelId="{A7F3D3E2-2CCF-4874-BFE1-C90FD0F247E6}" type="presParOf" srcId="{CAA2F525-FDB8-4249-A0E3-E8B61560A10E}" destId="{40538498-3AAE-413B-A681-E6F88495514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77C52E-91E2-4408-9176-04A98E9BD9B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817B2E-58DC-41E5-A3B3-A89DA885D8DC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Accessing and manipulating a 3D Rubik’s Cube</a:t>
          </a:r>
        </a:p>
      </dgm:t>
    </dgm:pt>
    <dgm:pt modelId="{762760A5-E4A0-4D2A-9D78-12FDEFE9DEF1}" type="parTrans" cxnId="{9C322E0B-4853-4D8B-9C06-989DC3C33B8E}">
      <dgm:prSet/>
      <dgm:spPr/>
      <dgm:t>
        <a:bodyPr/>
        <a:lstStyle/>
        <a:p>
          <a:endParaRPr lang="en-US"/>
        </a:p>
      </dgm:t>
    </dgm:pt>
    <dgm:pt modelId="{F071A34A-0575-4F76-B51A-DD12C601B416}" type="sibTrans" cxnId="{9C322E0B-4853-4D8B-9C06-989DC3C33B8E}">
      <dgm:prSet/>
      <dgm:spPr/>
      <dgm:t>
        <a:bodyPr/>
        <a:lstStyle/>
        <a:p>
          <a:endParaRPr lang="en-US"/>
        </a:p>
      </dgm:t>
    </dgm:pt>
    <dgm:pt modelId="{F65B63F6-4A10-456F-A3FA-A9C0747040AF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Complex Algorithms to implement in a computer program</a:t>
          </a:r>
        </a:p>
      </dgm:t>
    </dgm:pt>
    <dgm:pt modelId="{CC06FF44-A2FE-4CFB-97AC-33217687C474}" type="parTrans" cxnId="{9C223985-64FD-4F42-9C42-87957A54EA77}">
      <dgm:prSet/>
      <dgm:spPr/>
      <dgm:t>
        <a:bodyPr/>
        <a:lstStyle/>
        <a:p>
          <a:endParaRPr lang="en-US"/>
        </a:p>
      </dgm:t>
    </dgm:pt>
    <dgm:pt modelId="{1BDFF67A-8C2E-4D67-903D-234B54DAC546}" type="sibTrans" cxnId="{9C223985-64FD-4F42-9C42-87957A54EA77}">
      <dgm:prSet/>
      <dgm:spPr/>
      <dgm:t>
        <a:bodyPr/>
        <a:lstStyle/>
        <a:p>
          <a:endParaRPr lang="en-US"/>
        </a:p>
      </dgm:t>
    </dgm:pt>
    <dgm:pt modelId="{C5502319-8396-45FD-97A7-9D2994846979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Smartly use cube operations to effect</a:t>
          </a:r>
        </a:p>
      </dgm:t>
    </dgm:pt>
    <dgm:pt modelId="{16D59EB7-508B-4F48-B992-F396A8B41C8B}" type="parTrans" cxnId="{14F2A188-0604-4C67-99A4-46B22F9421A7}">
      <dgm:prSet/>
      <dgm:spPr/>
      <dgm:t>
        <a:bodyPr/>
        <a:lstStyle/>
        <a:p>
          <a:endParaRPr lang="en-US"/>
        </a:p>
      </dgm:t>
    </dgm:pt>
    <dgm:pt modelId="{E8510668-B523-4689-931E-48C602F55A3D}" type="sibTrans" cxnId="{14F2A188-0604-4C67-99A4-46B22F9421A7}">
      <dgm:prSet/>
      <dgm:spPr/>
      <dgm:t>
        <a:bodyPr/>
        <a:lstStyle/>
        <a:p>
          <a:endParaRPr lang="en-US"/>
        </a:p>
      </dgm:t>
    </dgm:pt>
    <dgm:pt modelId="{3744758B-B6D8-4919-ABE4-0E0017AC2BE8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Solid background knowledge</a:t>
          </a:r>
        </a:p>
      </dgm:t>
    </dgm:pt>
    <dgm:pt modelId="{D8BAA4DD-8DE2-433C-BA95-A683AE1E2338}" type="parTrans" cxnId="{E908583E-4DFD-45E1-9F0A-C75A914EEBD6}">
      <dgm:prSet/>
      <dgm:spPr/>
      <dgm:t>
        <a:bodyPr/>
        <a:lstStyle/>
        <a:p>
          <a:endParaRPr lang="en-US"/>
        </a:p>
      </dgm:t>
    </dgm:pt>
    <dgm:pt modelId="{2F30A751-6B75-420F-AF53-23023CB86681}" type="sibTrans" cxnId="{E908583E-4DFD-45E1-9F0A-C75A914EEBD6}">
      <dgm:prSet/>
      <dgm:spPr/>
      <dgm:t>
        <a:bodyPr/>
        <a:lstStyle/>
        <a:p>
          <a:endParaRPr lang="en-US"/>
        </a:p>
      </dgm:t>
    </dgm:pt>
    <dgm:pt modelId="{C11CE737-09F1-40EA-8922-CA6595225FDF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Implementing  GUI for visually better output</a:t>
          </a:r>
        </a:p>
      </dgm:t>
    </dgm:pt>
    <dgm:pt modelId="{F6DF4BC1-425E-400B-8772-4E9C0B9FC706}" type="parTrans" cxnId="{51C37893-0524-4DAA-AE20-CD752B513CCF}">
      <dgm:prSet/>
      <dgm:spPr/>
      <dgm:t>
        <a:bodyPr/>
        <a:lstStyle/>
        <a:p>
          <a:endParaRPr lang="en-US"/>
        </a:p>
      </dgm:t>
    </dgm:pt>
    <dgm:pt modelId="{330625BB-BA06-4190-A1FF-1DA094A884B8}" type="sibTrans" cxnId="{51C37893-0524-4DAA-AE20-CD752B513CCF}">
      <dgm:prSet/>
      <dgm:spPr/>
      <dgm:t>
        <a:bodyPr/>
        <a:lstStyle/>
        <a:p>
          <a:endParaRPr lang="en-US"/>
        </a:p>
      </dgm:t>
    </dgm:pt>
    <dgm:pt modelId="{299C5A84-0F76-43EF-BB39-8DE75DD6ECAC}" type="pres">
      <dgm:prSet presAssocID="{E077C52E-91E2-4408-9176-04A98E9BD9B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264DF2-B3A4-49D5-BE67-3DE15853C00F}" type="pres">
      <dgm:prSet presAssocID="{75817B2E-58DC-41E5-A3B3-A89DA885D8DC}" presName="root" presStyleCnt="0"/>
      <dgm:spPr/>
    </dgm:pt>
    <dgm:pt modelId="{B033A967-FEED-4BC9-889D-BD8DE24FC232}" type="pres">
      <dgm:prSet presAssocID="{75817B2E-58DC-41E5-A3B3-A89DA885D8DC}" presName="rootComposite" presStyleCnt="0"/>
      <dgm:spPr/>
    </dgm:pt>
    <dgm:pt modelId="{070453F5-C745-4D2A-8ADE-74DF275C3778}" type="pres">
      <dgm:prSet presAssocID="{75817B2E-58DC-41E5-A3B3-A89DA885D8DC}" presName="rootText" presStyleLbl="node1" presStyleIdx="0" presStyleCnt="5"/>
      <dgm:spPr/>
    </dgm:pt>
    <dgm:pt modelId="{79B662E6-7E14-433D-934D-AC93C3E7A793}" type="pres">
      <dgm:prSet presAssocID="{75817B2E-58DC-41E5-A3B3-A89DA885D8DC}" presName="rootConnector" presStyleLbl="node1" presStyleIdx="0" presStyleCnt="5"/>
      <dgm:spPr/>
    </dgm:pt>
    <dgm:pt modelId="{306E9C91-2C4F-4D09-9379-B10CFAD9606F}" type="pres">
      <dgm:prSet presAssocID="{75817B2E-58DC-41E5-A3B3-A89DA885D8DC}" presName="childShape" presStyleCnt="0"/>
      <dgm:spPr/>
    </dgm:pt>
    <dgm:pt modelId="{47BD3BC8-5BF5-447E-962F-595092349C9D}" type="pres">
      <dgm:prSet presAssocID="{F65B63F6-4A10-456F-A3FA-A9C0747040AF}" presName="root" presStyleCnt="0"/>
      <dgm:spPr/>
    </dgm:pt>
    <dgm:pt modelId="{D73F40BB-1714-4BAB-BA7E-67145FDFF50B}" type="pres">
      <dgm:prSet presAssocID="{F65B63F6-4A10-456F-A3FA-A9C0747040AF}" presName="rootComposite" presStyleCnt="0"/>
      <dgm:spPr/>
    </dgm:pt>
    <dgm:pt modelId="{3D394423-39D4-499D-8CC0-D7CCBFE41C3C}" type="pres">
      <dgm:prSet presAssocID="{F65B63F6-4A10-456F-A3FA-A9C0747040AF}" presName="rootText" presStyleLbl="node1" presStyleIdx="1" presStyleCnt="5"/>
      <dgm:spPr/>
    </dgm:pt>
    <dgm:pt modelId="{3E82E0F3-DFAC-40DB-9CA8-E6DAA7C6C01B}" type="pres">
      <dgm:prSet presAssocID="{F65B63F6-4A10-456F-A3FA-A9C0747040AF}" presName="rootConnector" presStyleLbl="node1" presStyleIdx="1" presStyleCnt="5"/>
      <dgm:spPr/>
    </dgm:pt>
    <dgm:pt modelId="{CA3E0516-82EE-4816-8566-531EEBB5895F}" type="pres">
      <dgm:prSet presAssocID="{F65B63F6-4A10-456F-A3FA-A9C0747040AF}" presName="childShape" presStyleCnt="0"/>
      <dgm:spPr/>
    </dgm:pt>
    <dgm:pt modelId="{02C28F80-3CC6-486F-9A99-ACD061043F63}" type="pres">
      <dgm:prSet presAssocID="{C5502319-8396-45FD-97A7-9D2994846979}" presName="root" presStyleCnt="0"/>
      <dgm:spPr/>
    </dgm:pt>
    <dgm:pt modelId="{3F0B433F-9A67-46B8-A2E5-E8496410AA8D}" type="pres">
      <dgm:prSet presAssocID="{C5502319-8396-45FD-97A7-9D2994846979}" presName="rootComposite" presStyleCnt="0"/>
      <dgm:spPr/>
    </dgm:pt>
    <dgm:pt modelId="{5C6B3B43-880B-483A-95DD-A6A4F21ADD5F}" type="pres">
      <dgm:prSet presAssocID="{C5502319-8396-45FD-97A7-9D2994846979}" presName="rootText" presStyleLbl="node1" presStyleIdx="2" presStyleCnt="5"/>
      <dgm:spPr/>
    </dgm:pt>
    <dgm:pt modelId="{EEBFBABC-46A2-4806-A948-08106CD68317}" type="pres">
      <dgm:prSet presAssocID="{C5502319-8396-45FD-97A7-9D2994846979}" presName="rootConnector" presStyleLbl="node1" presStyleIdx="2" presStyleCnt="5"/>
      <dgm:spPr/>
    </dgm:pt>
    <dgm:pt modelId="{16687953-9C27-4EC9-BE60-44F0CE7B95BD}" type="pres">
      <dgm:prSet presAssocID="{C5502319-8396-45FD-97A7-9D2994846979}" presName="childShape" presStyleCnt="0"/>
      <dgm:spPr/>
    </dgm:pt>
    <dgm:pt modelId="{50E5DB5C-C1AC-4FB8-954E-10D4B8613773}" type="pres">
      <dgm:prSet presAssocID="{3744758B-B6D8-4919-ABE4-0E0017AC2BE8}" presName="root" presStyleCnt="0"/>
      <dgm:spPr/>
    </dgm:pt>
    <dgm:pt modelId="{4D5ABC6E-6834-4976-83DC-4AD51BFEB4BA}" type="pres">
      <dgm:prSet presAssocID="{3744758B-B6D8-4919-ABE4-0E0017AC2BE8}" presName="rootComposite" presStyleCnt="0"/>
      <dgm:spPr/>
    </dgm:pt>
    <dgm:pt modelId="{75E93514-F8B5-44B9-B931-E40B24220C05}" type="pres">
      <dgm:prSet presAssocID="{3744758B-B6D8-4919-ABE4-0E0017AC2BE8}" presName="rootText" presStyleLbl="node1" presStyleIdx="3" presStyleCnt="5"/>
      <dgm:spPr/>
    </dgm:pt>
    <dgm:pt modelId="{741F9367-356C-412B-B1D9-FFB9CF6B0F43}" type="pres">
      <dgm:prSet presAssocID="{3744758B-B6D8-4919-ABE4-0E0017AC2BE8}" presName="rootConnector" presStyleLbl="node1" presStyleIdx="3" presStyleCnt="5"/>
      <dgm:spPr/>
    </dgm:pt>
    <dgm:pt modelId="{1A2982C9-21B3-4691-B23D-01BE232E9858}" type="pres">
      <dgm:prSet presAssocID="{3744758B-B6D8-4919-ABE4-0E0017AC2BE8}" presName="childShape" presStyleCnt="0"/>
      <dgm:spPr/>
    </dgm:pt>
    <dgm:pt modelId="{F75578C7-DEA6-428C-82D7-9DABA08F1CC3}" type="pres">
      <dgm:prSet presAssocID="{C11CE737-09F1-40EA-8922-CA6595225FDF}" presName="root" presStyleCnt="0"/>
      <dgm:spPr/>
    </dgm:pt>
    <dgm:pt modelId="{9BF4DA87-2623-42E4-BAB2-AD5722C48455}" type="pres">
      <dgm:prSet presAssocID="{C11CE737-09F1-40EA-8922-CA6595225FDF}" presName="rootComposite" presStyleCnt="0"/>
      <dgm:spPr/>
    </dgm:pt>
    <dgm:pt modelId="{2BC4BC18-E2BD-49A1-8C92-5A7F7EA26EAD}" type="pres">
      <dgm:prSet presAssocID="{C11CE737-09F1-40EA-8922-CA6595225FDF}" presName="rootText" presStyleLbl="node1" presStyleIdx="4" presStyleCnt="5"/>
      <dgm:spPr/>
    </dgm:pt>
    <dgm:pt modelId="{8619269E-E39A-4506-945A-64D24A589371}" type="pres">
      <dgm:prSet presAssocID="{C11CE737-09F1-40EA-8922-CA6595225FDF}" presName="rootConnector" presStyleLbl="node1" presStyleIdx="4" presStyleCnt="5"/>
      <dgm:spPr/>
    </dgm:pt>
    <dgm:pt modelId="{A1EED5CE-10EF-4A70-BD5C-7DE78DF4EDB5}" type="pres">
      <dgm:prSet presAssocID="{C11CE737-09F1-40EA-8922-CA6595225FDF}" presName="childShape" presStyleCnt="0"/>
      <dgm:spPr/>
    </dgm:pt>
  </dgm:ptLst>
  <dgm:cxnLst>
    <dgm:cxn modelId="{9C322E0B-4853-4D8B-9C06-989DC3C33B8E}" srcId="{E077C52E-91E2-4408-9176-04A98E9BD9B3}" destId="{75817B2E-58DC-41E5-A3B3-A89DA885D8DC}" srcOrd="0" destOrd="0" parTransId="{762760A5-E4A0-4D2A-9D78-12FDEFE9DEF1}" sibTransId="{F071A34A-0575-4F76-B51A-DD12C601B416}"/>
    <dgm:cxn modelId="{A4C4490F-FC20-428F-AB50-F6C1CF6448FA}" type="presOf" srcId="{75817B2E-58DC-41E5-A3B3-A89DA885D8DC}" destId="{79B662E6-7E14-433D-934D-AC93C3E7A793}" srcOrd="1" destOrd="0" presId="urn:microsoft.com/office/officeart/2005/8/layout/hierarchy3"/>
    <dgm:cxn modelId="{59FDE612-56CB-4385-8A4A-5C61A67951B2}" type="presOf" srcId="{F65B63F6-4A10-456F-A3FA-A9C0747040AF}" destId="{3E82E0F3-DFAC-40DB-9CA8-E6DAA7C6C01B}" srcOrd="1" destOrd="0" presId="urn:microsoft.com/office/officeart/2005/8/layout/hierarchy3"/>
    <dgm:cxn modelId="{D0C2CB16-2901-48BD-B38E-64C33A846065}" type="presOf" srcId="{C5502319-8396-45FD-97A7-9D2994846979}" destId="{5C6B3B43-880B-483A-95DD-A6A4F21ADD5F}" srcOrd="0" destOrd="0" presId="urn:microsoft.com/office/officeart/2005/8/layout/hierarchy3"/>
    <dgm:cxn modelId="{5A279B1E-1826-46E3-A8B0-8C57EA582D31}" type="presOf" srcId="{3744758B-B6D8-4919-ABE4-0E0017AC2BE8}" destId="{741F9367-356C-412B-B1D9-FFB9CF6B0F43}" srcOrd="1" destOrd="0" presId="urn:microsoft.com/office/officeart/2005/8/layout/hierarchy3"/>
    <dgm:cxn modelId="{E908583E-4DFD-45E1-9F0A-C75A914EEBD6}" srcId="{E077C52E-91E2-4408-9176-04A98E9BD9B3}" destId="{3744758B-B6D8-4919-ABE4-0E0017AC2BE8}" srcOrd="3" destOrd="0" parTransId="{D8BAA4DD-8DE2-433C-BA95-A683AE1E2338}" sibTransId="{2F30A751-6B75-420F-AF53-23023CB86681}"/>
    <dgm:cxn modelId="{9C223985-64FD-4F42-9C42-87957A54EA77}" srcId="{E077C52E-91E2-4408-9176-04A98E9BD9B3}" destId="{F65B63F6-4A10-456F-A3FA-A9C0747040AF}" srcOrd="1" destOrd="0" parTransId="{CC06FF44-A2FE-4CFB-97AC-33217687C474}" sibTransId="{1BDFF67A-8C2E-4D67-903D-234B54DAC546}"/>
    <dgm:cxn modelId="{14F2A188-0604-4C67-99A4-46B22F9421A7}" srcId="{E077C52E-91E2-4408-9176-04A98E9BD9B3}" destId="{C5502319-8396-45FD-97A7-9D2994846979}" srcOrd="2" destOrd="0" parTransId="{16D59EB7-508B-4F48-B992-F396A8B41C8B}" sibTransId="{E8510668-B523-4689-931E-48C602F55A3D}"/>
    <dgm:cxn modelId="{51C37893-0524-4DAA-AE20-CD752B513CCF}" srcId="{E077C52E-91E2-4408-9176-04A98E9BD9B3}" destId="{C11CE737-09F1-40EA-8922-CA6595225FDF}" srcOrd="4" destOrd="0" parTransId="{F6DF4BC1-425E-400B-8772-4E9C0B9FC706}" sibTransId="{330625BB-BA06-4190-A1FF-1DA094A884B8}"/>
    <dgm:cxn modelId="{A8827E95-8960-4D0A-8A82-3F7BA298FDD6}" type="presOf" srcId="{C5502319-8396-45FD-97A7-9D2994846979}" destId="{EEBFBABC-46A2-4806-A948-08106CD68317}" srcOrd="1" destOrd="0" presId="urn:microsoft.com/office/officeart/2005/8/layout/hierarchy3"/>
    <dgm:cxn modelId="{3BC9EBA5-8A79-4D2D-B27F-EC2811588DC2}" type="presOf" srcId="{75817B2E-58DC-41E5-A3B3-A89DA885D8DC}" destId="{070453F5-C745-4D2A-8ADE-74DF275C3778}" srcOrd="0" destOrd="0" presId="urn:microsoft.com/office/officeart/2005/8/layout/hierarchy3"/>
    <dgm:cxn modelId="{A083A5B5-97D7-4638-9CA3-3DA309E14801}" type="presOf" srcId="{C11CE737-09F1-40EA-8922-CA6595225FDF}" destId="{8619269E-E39A-4506-945A-64D24A589371}" srcOrd="1" destOrd="0" presId="urn:microsoft.com/office/officeart/2005/8/layout/hierarchy3"/>
    <dgm:cxn modelId="{E91E1EBD-8FD1-4861-8E63-C25B81D761B8}" type="presOf" srcId="{E077C52E-91E2-4408-9176-04A98E9BD9B3}" destId="{299C5A84-0F76-43EF-BB39-8DE75DD6ECAC}" srcOrd="0" destOrd="0" presId="urn:microsoft.com/office/officeart/2005/8/layout/hierarchy3"/>
    <dgm:cxn modelId="{492B22C7-2B15-4160-9072-8ACB9037CAEE}" type="presOf" srcId="{3744758B-B6D8-4919-ABE4-0E0017AC2BE8}" destId="{75E93514-F8B5-44B9-B931-E40B24220C05}" srcOrd="0" destOrd="0" presId="urn:microsoft.com/office/officeart/2005/8/layout/hierarchy3"/>
    <dgm:cxn modelId="{8E4A07EA-E612-425F-81C3-93DBF2101ABF}" type="presOf" srcId="{F65B63F6-4A10-456F-A3FA-A9C0747040AF}" destId="{3D394423-39D4-499D-8CC0-D7CCBFE41C3C}" srcOrd="0" destOrd="0" presId="urn:microsoft.com/office/officeart/2005/8/layout/hierarchy3"/>
    <dgm:cxn modelId="{EBBA4FF4-1A4E-4B9D-9328-8C085B7B7585}" type="presOf" srcId="{C11CE737-09F1-40EA-8922-CA6595225FDF}" destId="{2BC4BC18-E2BD-49A1-8C92-5A7F7EA26EAD}" srcOrd="0" destOrd="0" presId="urn:microsoft.com/office/officeart/2005/8/layout/hierarchy3"/>
    <dgm:cxn modelId="{609D338F-6778-4508-8DBE-C0CF7C204128}" type="presParOf" srcId="{299C5A84-0F76-43EF-BB39-8DE75DD6ECAC}" destId="{AC264DF2-B3A4-49D5-BE67-3DE15853C00F}" srcOrd="0" destOrd="0" presId="urn:microsoft.com/office/officeart/2005/8/layout/hierarchy3"/>
    <dgm:cxn modelId="{F9B7E0B0-33A0-40D5-AF81-7E541E2A12B6}" type="presParOf" srcId="{AC264DF2-B3A4-49D5-BE67-3DE15853C00F}" destId="{B033A967-FEED-4BC9-889D-BD8DE24FC232}" srcOrd="0" destOrd="0" presId="urn:microsoft.com/office/officeart/2005/8/layout/hierarchy3"/>
    <dgm:cxn modelId="{55D6D72B-28AF-4D7A-9CB2-C2F2C4C80545}" type="presParOf" srcId="{B033A967-FEED-4BC9-889D-BD8DE24FC232}" destId="{070453F5-C745-4D2A-8ADE-74DF275C3778}" srcOrd="0" destOrd="0" presId="urn:microsoft.com/office/officeart/2005/8/layout/hierarchy3"/>
    <dgm:cxn modelId="{F0298BD7-EC3F-44AB-9C7B-8A41A86308D6}" type="presParOf" srcId="{B033A967-FEED-4BC9-889D-BD8DE24FC232}" destId="{79B662E6-7E14-433D-934D-AC93C3E7A793}" srcOrd="1" destOrd="0" presId="urn:microsoft.com/office/officeart/2005/8/layout/hierarchy3"/>
    <dgm:cxn modelId="{4155D1EF-6C73-4009-BC71-9833EE2975BA}" type="presParOf" srcId="{AC264DF2-B3A4-49D5-BE67-3DE15853C00F}" destId="{306E9C91-2C4F-4D09-9379-B10CFAD9606F}" srcOrd="1" destOrd="0" presId="urn:microsoft.com/office/officeart/2005/8/layout/hierarchy3"/>
    <dgm:cxn modelId="{72B461CC-B999-4FDF-979F-3DA859388B26}" type="presParOf" srcId="{299C5A84-0F76-43EF-BB39-8DE75DD6ECAC}" destId="{47BD3BC8-5BF5-447E-962F-595092349C9D}" srcOrd="1" destOrd="0" presId="urn:microsoft.com/office/officeart/2005/8/layout/hierarchy3"/>
    <dgm:cxn modelId="{C6CA403B-CD24-4E9B-9DFF-74C0B2574D42}" type="presParOf" srcId="{47BD3BC8-5BF5-447E-962F-595092349C9D}" destId="{D73F40BB-1714-4BAB-BA7E-67145FDFF50B}" srcOrd="0" destOrd="0" presId="urn:microsoft.com/office/officeart/2005/8/layout/hierarchy3"/>
    <dgm:cxn modelId="{D2D5A9F7-88D5-4CA8-895D-E209A8D88862}" type="presParOf" srcId="{D73F40BB-1714-4BAB-BA7E-67145FDFF50B}" destId="{3D394423-39D4-499D-8CC0-D7CCBFE41C3C}" srcOrd="0" destOrd="0" presId="urn:microsoft.com/office/officeart/2005/8/layout/hierarchy3"/>
    <dgm:cxn modelId="{CEF2A565-1894-4646-81FE-542CBB5C9911}" type="presParOf" srcId="{D73F40BB-1714-4BAB-BA7E-67145FDFF50B}" destId="{3E82E0F3-DFAC-40DB-9CA8-E6DAA7C6C01B}" srcOrd="1" destOrd="0" presId="urn:microsoft.com/office/officeart/2005/8/layout/hierarchy3"/>
    <dgm:cxn modelId="{9E295009-5DBF-4B5A-B014-703DD1385E4C}" type="presParOf" srcId="{47BD3BC8-5BF5-447E-962F-595092349C9D}" destId="{CA3E0516-82EE-4816-8566-531EEBB5895F}" srcOrd="1" destOrd="0" presId="urn:microsoft.com/office/officeart/2005/8/layout/hierarchy3"/>
    <dgm:cxn modelId="{CF08D498-DD84-4BB6-9D24-F3818D8A8B24}" type="presParOf" srcId="{299C5A84-0F76-43EF-BB39-8DE75DD6ECAC}" destId="{02C28F80-3CC6-486F-9A99-ACD061043F63}" srcOrd="2" destOrd="0" presId="urn:microsoft.com/office/officeart/2005/8/layout/hierarchy3"/>
    <dgm:cxn modelId="{4E5413CB-2D68-427A-A14E-67A990EFB797}" type="presParOf" srcId="{02C28F80-3CC6-486F-9A99-ACD061043F63}" destId="{3F0B433F-9A67-46B8-A2E5-E8496410AA8D}" srcOrd="0" destOrd="0" presId="urn:microsoft.com/office/officeart/2005/8/layout/hierarchy3"/>
    <dgm:cxn modelId="{7D3EB8A0-66E2-4156-B777-72BEE5ABD3EB}" type="presParOf" srcId="{3F0B433F-9A67-46B8-A2E5-E8496410AA8D}" destId="{5C6B3B43-880B-483A-95DD-A6A4F21ADD5F}" srcOrd="0" destOrd="0" presId="urn:microsoft.com/office/officeart/2005/8/layout/hierarchy3"/>
    <dgm:cxn modelId="{54D198B8-9983-41E3-B920-B0B31C8DBB1F}" type="presParOf" srcId="{3F0B433F-9A67-46B8-A2E5-E8496410AA8D}" destId="{EEBFBABC-46A2-4806-A948-08106CD68317}" srcOrd="1" destOrd="0" presId="urn:microsoft.com/office/officeart/2005/8/layout/hierarchy3"/>
    <dgm:cxn modelId="{6D5E0E66-33F8-436D-B8B2-C1CC49ED80E4}" type="presParOf" srcId="{02C28F80-3CC6-486F-9A99-ACD061043F63}" destId="{16687953-9C27-4EC9-BE60-44F0CE7B95BD}" srcOrd="1" destOrd="0" presId="urn:microsoft.com/office/officeart/2005/8/layout/hierarchy3"/>
    <dgm:cxn modelId="{82BAF2DD-6423-412A-8632-D417435809E0}" type="presParOf" srcId="{299C5A84-0F76-43EF-BB39-8DE75DD6ECAC}" destId="{50E5DB5C-C1AC-4FB8-954E-10D4B8613773}" srcOrd="3" destOrd="0" presId="urn:microsoft.com/office/officeart/2005/8/layout/hierarchy3"/>
    <dgm:cxn modelId="{103E4919-7EA8-4C97-A772-004D1AC9A0C7}" type="presParOf" srcId="{50E5DB5C-C1AC-4FB8-954E-10D4B8613773}" destId="{4D5ABC6E-6834-4976-83DC-4AD51BFEB4BA}" srcOrd="0" destOrd="0" presId="urn:microsoft.com/office/officeart/2005/8/layout/hierarchy3"/>
    <dgm:cxn modelId="{2226F027-2FAF-4854-9F42-54A04DECC8B3}" type="presParOf" srcId="{4D5ABC6E-6834-4976-83DC-4AD51BFEB4BA}" destId="{75E93514-F8B5-44B9-B931-E40B24220C05}" srcOrd="0" destOrd="0" presId="urn:microsoft.com/office/officeart/2005/8/layout/hierarchy3"/>
    <dgm:cxn modelId="{AC4C6A20-F1FE-4A25-8345-38813C5EAC0C}" type="presParOf" srcId="{4D5ABC6E-6834-4976-83DC-4AD51BFEB4BA}" destId="{741F9367-356C-412B-B1D9-FFB9CF6B0F43}" srcOrd="1" destOrd="0" presId="urn:microsoft.com/office/officeart/2005/8/layout/hierarchy3"/>
    <dgm:cxn modelId="{634493D5-0168-4BCE-BB26-92A9DEA8261F}" type="presParOf" srcId="{50E5DB5C-C1AC-4FB8-954E-10D4B8613773}" destId="{1A2982C9-21B3-4691-B23D-01BE232E9858}" srcOrd="1" destOrd="0" presId="urn:microsoft.com/office/officeart/2005/8/layout/hierarchy3"/>
    <dgm:cxn modelId="{35FFF233-545B-466C-BD6B-E037DC0C59E8}" type="presParOf" srcId="{299C5A84-0F76-43EF-BB39-8DE75DD6ECAC}" destId="{F75578C7-DEA6-428C-82D7-9DABA08F1CC3}" srcOrd="4" destOrd="0" presId="urn:microsoft.com/office/officeart/2005/8/layout/hierarchy3"/>
    <dgm:cxn modelId="{56F2FC1E-37A9-4C40-A2AD-ACD50ABFD912}" type="presParOf" srcId="{F75578C7-DEA6-428C-82D7-9DABA08F1CC3}" destId="{9BF4DA87-2623-42E4-BAB2-AD5722C48455}" srcOrd="0" destOrd="0" presId="urn:microsoft.com/office/officeart/2005/8/layout/hierarchy3"/>
    <dgm:cxn modelId="{15ED86A7-5C75-449C-8BBB-6AE1DAC381F4}" type="presParOf" srcId="{9BF4DA87-2623-42E4-BAB2-AD5722C48455}" destId="{2BC4BC18-E2BD-49A1-8C92-5A7F7EA26EAD}" srcOrd="0" destOrd="0" presId="urn:microsoft.com/office/officeart/2005/8/layout/hierarchy3"/>
    <dgm:cxn modelId="{A1080E11-7B43-4CE9-8E7C-09561D3EC394}" type="presParOf" srcId="{9BF4DA87-2623-42E4-BAB2-AD5722C48455}" destId="{8619269E-E39A-4506-945A-64D24A589371}" srcOrd="1" destOrd="0" presId="urn:microsoft.com/office/officeart/2005/8/layout/hierarchy3"/>
    <dgm:cxn modelId="{C42E295B-7997-476F-880A-0BAD4F8F9234}" type="presParOf" srcId="{F75578C7-DEA6-428C-82D7-9DABA08F1CC3}" destId="{A1EED5CE-10EF-4A70-BD5C-7DE78DF4EDB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11AE3-3E64-4D34-B27D-6D8A009ECC93}">
      <dsp:nvSpPr>
        <dsp:cNvPr id="0" name=""/>
        <dsp:cNvSpPr/>
      </dsp:nvSpPr>
      <dsp:spPr>
        <a:xfrm>
          <a:off x="1642187" y="2012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Anyone can solve a Rubik’s Cube</a:t>
          </a:r>
        </a:p>
      </dsp:txBody>
      <dsp:txXfrm>
        <a:off x="1689444" y="49269"/>
        <a:ext cx="1752947" cy="873550"/>
      </dsp:txXfrm>
    </dsp:sp>
    <dsp:sp modelId="{7F62C0F8-1CBD-491C-AEC7-B4AB0DAD1DF0}">
      <dsp:nvSpPr>
        <dsp:cNvPr id="0" name=""/>
        <dsp:cNvSpPr/>
      </dsp:nvSpPr>
      <dsp:spPr>
        <a:xfrm>
          <a:off x="1642187" y="1018480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Easy to understand move sets</a:t>
          </a:r>
        </a:p>
      </dsp:txBody>
      <dsp:txXfrm>
        <a:off x="1689444" y="1065737"/>
        <a:ext cx="1752947" cy="873550"/>
      </dsp:txXfrm>
    </dsp:sp>
    <dsp:sp modelId="{14E65FED-9BFB-44D8-B8AE-BBFB8F7E94AD}">
      <dsp:nvSpPr>
        <dsp:cNvPr id="0" name=""/>
        <dsp:cNvSpPr/>
      </dsp:nvSpPr>
      <dsp:spPr>
        <a:xfrm>
          <a:off x="1642187" y="2034949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Solve any type of scrambled cubes </a:t>
          </a:r>
        </a:p>
      </dsp:txBody>
      <dsp:txXfrm>
        <a:off x="1689444" y="2082206"/>
        <a:ext cx="1752947" cy="873550"/>
      </dsp:txXfrm>
    </dsp:sp>
    <dsp:sp modelId="{40538498-3AAE-413B-A681-E6F88495514D}">
      <dsp:nvSpPr>
        <dsp:cNvPr id="0" name=""/>
        <dsp:cNvSpPr/>
      </dsp:nvSpPr>
      <dsp:spPr>
        <a:xfrm>
          <a:off x="1642187" y="3051417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Learn algorithms related to Rubik’s Cube</a:t>
          </a:r>
        </a:p>
      </dsp:txBody>
      <dsp:txXfrm>
        <a:off x="1689444" y="3098674"/>
        <a:ext cx="1752947" cy="873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453F5-C745-4D2A-8ADE-74DF275C3778}">
      <dsp:nvSpPr>
        <dsp:cNvPr id="0" name=""/>
        <dsp:cNvSpPr/>
      </dsp:nvSpPr>
      <dsp:spPr>
        <a:xfrm>
          <a:off x="5093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Accessing and manipulating a 3D Rubik’s Cube</a:t>
          </a:r>
        </a:p>
      </dsp:txBody>
      <dsp:txXfrm>
        <a:off x="30529" y="337657"/>
        <a:ext cx="1686034" cy="817581"/>
      </dsp:txXfrm>
    </dsp:sp>
    <dsp:sp modelId="{3D394423-39D4-499D-8CC0-D7CCBFE41C3C}">
      <dsp:nvSpPr>
        <dsp:cNvPr id="0" name=""/>
        <dsp:cNvSpPr/>
      </dsp:nvSpPr>
      <dsp:spPr>
        <a:xfrm>
          <a:off x="2176226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Complex Algorithms to implement in a computer program</a:t>
          </a:r>
        </a:p>
      </dsp:txBody>
      <dsp:txXfrm>
        <a:off x="2201662" y="337657"/>
        <a:ext cx="1686034" cy="817581"/>
      </dsp:txXfrm>
    </dsp:sp>
    <dsp:sp modelId="{5C6B3B43-880B-483A-95DD-A6A4F21ADD5F}">
      <dsp:nvSpPr>
        <dsp:cNvPr id="0" name=""/>
        <dsp:cNvSpPr/>
      </dsp:nvSpPr>
      <dsp:spPr>
        <a:xfrm>
          <a:off x="4347359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Smartly use cube operations to effect</a:t>
          </a:r>
        </a:p>
      </dsp:txBody>
      <dsp:txXfrm>
        <a:off x="4372795" y="337657"/>
        <a:ext cx="1686034" cy="817581"/>
      </dsp:txXfrm>
    </dsp:sp>
    <dsp:sp modelId="{75E93514-F8B5-44B9-B931-E40B24220C05}">
      <dsp:nvSpPr>
        <dsp:cNvPr id="0" name=""/>
        <dsp:cNvSpPr/>
      </dsp:nvSpPr>
      <dsp:spPr>
        <a:xfrm>
          <a:off x="6518492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Solid background knowledge</a:t>
          </a:r>
        </a:p>
      </dsp:txBody>
      <dsp:txXfrm>
        <a:off x="6543928" y="337657"/>
        <a:ext cx="1686034" cy="817581"/>
      </dsp:txXfrm>
    </dsp:sp>
    <dsp:sp modelId="{2BC4BC18-E2BD-49A1-8C92-5A7F7EA26EAD}">
      <dsp:nvSpPr>
        <dsp:cNvPr id="0" name=""/>
        <dsp:cNvSpPr/>
      </dsp:nvSpPr>
      <dsp:spPr>
        <a:xfrm>
          <a:off x="8689625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Implementing  GUI for visually better output</a:t>
          </a:r>
        </a:p>
      </dsp:txBody>
      <dsp:txXfrm>
        <a:off x="8715061" y="337657"/>
        <a:ext cx="1686034" cy="817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C622F-B489-469A-86D2-5AE1D727ABDE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9E858-3516-4A1A-86A5-B3764B6A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6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1680-E9A4-5EF1-DDF5-037E4210B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BB314-870E-1B9E-0038-AE389540C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64D6C-1590-B52C-F348-58F1B8CE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1B401-6653-53F0-E809-86BDF38B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5EBE-DAAD-CAC0-7BDA-54790F79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3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AC34-31C7-B198-11E8-942410EA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3FF15-94DA-8A06-43FC-B02FF0D7C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F26DE-38B8-A8B3-95C6-BEB4B37D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B73B-A136-AD98-085F-F2715A04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D83A-8A6F-0A18-CDA2-8C7C2259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1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CF3DB-3583-F773-F1F1-CF7669800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89055-2B9B-3EC1-BC72-3C0BBB1B0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117EC-B1CD-72B8-A75F-EB079A19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D02B-AC94-E917-398C-6D3D8A01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1B19-6DA4-990E-B1ED-BDDC4739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3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639A-FD70-B477-7E08-77CA1DCA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2B3D-B5C1-3D8B-CE91-FBCBCC631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D8865-82CB-644C-A467-0EA93974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DB71-2CF3-AF0A-9350-A11205A3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58DD-1EC5-67B3-5C08-2F5537A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5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6FBA-7328-C97B-4770-CE1910CC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01851-997F-E20A-991B-3BF090532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CEBE-4128-CC74-DF94-E9AF5735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AEC10-B90E-5CD5-6542-89528C07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7D5C-6AD4-7641-94B1-31692E4E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2BEC-17C2-C829-11F4-B8F4A0AA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CC12-C6E5-AE34-A9CC-1214F3352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421BB-4026-9F45-A1E0-D4E97936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5530F-01C3-25FA-0505-9F626641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D379B-8791-63A6-BD60-15B8F0A2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E9C78-2057-A382-CFC5-79DCFC7D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88FD-FBF4-A693-CA5A-E50CC982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2483C-5C37-F7B7-F8CA-6FFD0910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3C560-8D53-B834-0F51-0F1B3EE64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C2491-76E8-D2CD-F3DB-85F638975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4C43D-90DD-E975-2212-B609AF205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07F88-41A9-B6B9-3121-9487541A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34FA1-38FB-F482-E492-0219564B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512C0-E869-4346-2924-AC78DC83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5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7F11-534A-24E2-DEEE-DFA3D2F3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3CD54-20C6-3837-D4DA-E22F0D9C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281F5-640A-7450-5CB9-73A1D04B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D09FF-7F7C-BF8F-C947-EF668F22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1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251C1-3C3B-F56B-D60F-33EBCECE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80CFF-2589-C784-D04C-E32D70C0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F6A0D-5BF6-FF2F-F331-073FCE75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5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A86B-0778-05ED-4057-CE53DA02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2E76-B89F-8653-A0C5-A25659A98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58EA2-7DF7-393A-E800-0536B4B95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4E233-FC34-12CC-8202-EBA15528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61F99-9794-A8D3-A46F-D86A2788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B622D-17C2-08BF-28FB-D01854EC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E272-F41C-52CC-838B-5B11F930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12DD0-7407-48D1-34F3-524476669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082B7-6AA1-4868-4246-F71ACC67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23C24-38F6-14C9-30F6-2EF5DB55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DC7BA-D24E-EF5D-34A8-D7D669D2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FFDA1-635C-115B-1A4F-B876BB70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F0005-1CDA-88CF-8BC5-46BA8149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6BEC-4AC5-C787-D6E1-575DE21A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FCC65-CF35-9545-D8EA-BC7BB6ACB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F687-9D03-46CD-9930-0CDF6B6F531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5E154-4417-8487-A0BC-BD8C6C294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08A11-D84C-822E-C2F0-2F19F78D9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0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CA93F0-E1B1-DFB0-6330-5DD16A269E61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prstTxWarp prst="textInflateTop">
              <a:avLst/>
            </a:prstTxWarp>
            <a:spAutoFit/>
          </a:bodyPr>
          <a:lstStyle/>
          <a:p>
            <a:r>
              <a:rPr lang="en-US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-------------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FA351-F956-0E9D-A18C-9C80AE2577B1}"/>
              </a:ext>
            </a:extLst>
          </p:cNvPr>
          <p:cNvSpPr txBox="1"/>
          <p:nvPr/>
        </p:nvSpPr>
        <p:spPr>
          <a:xfrm>
            <a:off x="1488831" y="296785"/>
            <a:ext cx="9214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SOFTWARE PROJECT LAB-1</a:t>
            </a:r>
          </a:p>
        </p:txBody>
      </p:sp>
    </p:spTree>
    <p:extLst>
      <p:ext uri="{BB962C8B-B14F-4D97-AF65-F5344CB8AC3E}">
        <p14:creationId xmlns:p14="http://schemas.microsoft.com/office/powerpoint/2010/main" val="208751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A540474-C3A4-C658-6731-80BECB9DB0AF}"/>
              </a:ext>
            </a:extLst>
          </p:cNvPr>
          <p:cNvGrpSpPr/>
          <p:nvPr/>
        </p:nvGrpSpPr>
        <p:grpSpPr>
          <a:xfrm>
            <a:off x="0" y="239877"/>
            <a:ext cx="8527143" cy="5675731"/>
            <a:chOff x="2032000" y="827706"/>
            <a:chExt cx="8128000" cy="5202585"/>
          </a:xfrm>
          <a:blipFill>
            <a:blip r:embed="rId2"/>
            <a:stretch>
              <a:fillRect/>
            </a:stretch>
          </a:blipFill>
        </p:grpSpPr>
        <p:sp>
          <p:nvSpPr>
            <p:cNvPr id="4" name="Free-form: Shape 3">
              <a:extLst>
                <a:ext uri="{FF2B5EF4-FFF2-40B4-BE49-F238E27FC236}">
                  <a16:creationId xmlns:a16="http://schemas.microsoft.com/office/drawing/2014/main" id="{BD914609-0D15-7549-45F3-38F429408D0C}"/>
                </a:ext>
              </a:extLst>
            </p:cNvPr>
            <p:cNvSpPr/>
            <p:nvPr/>
          </p:nvSpPr>
          <p:spPr>
            <a:xfrm>
              <a:off x="3984345" y="4061113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400" kern="1200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F6A4C6CB-0B40-F1BC-3595-9105DAA9BB69}"/>
                </a:ext>
              </a:extLst>
            </p:cNvPr>
            <p:cNvSpPr/>
            <p:nvPr/>
          </p:nvSpPr>
          <p:spPr>
            <a:xfrm>
              <a:off x="4043680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2F4324A-B649-0799-834C-84BD4FC3D01A}"/>
                </a:ext>
              </a:extLst>
            </p:cNvPr>
            <p:cNvSpPr/>
            <p:nvPr/>
          </p:nvSpPr>
          <p:spPr>
            <a:xfrm>
              <a:off x="2032000" y="3003427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4D6C3C4D-B645-E9BE-2D1D-1ECD2C841E73}"/>
                </a:ext>
              </a:extLst>
            </p:cNvPr>
            <p:cNvSpPr/>
            <p:nvPr/>
          </p:nvSpPr>
          <p:spPr>
            <a:xfrm>
              <a:off x="3586886" y="4712477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Free-form: Shape 7">
              <a:extLst>
                <a:ext uri="{FF2B5EF4-FFF2-40B4-BE49-F238E27FC236}">
                  <a16:creationId xmlns:a16="http://schemas.microsoft.com/office/drawing/2014/main" id="{DD1F737B-711B-C5A4-7C82-37796768C587}"/>
                </a:ext>
              </a:extLst>
            </p:cNvPr>
            <p:cNvSpPr/>
            <p:nvPr/>
          </p:nvSpPr>
          <p:spPr>
            <a:xfrm>
              <a:off x="5930188" y="2980016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400" kern="1200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BF5ED2FD-4D2F-C58C-8AC2-A2352891BE98}"/>
                </a:ext>
              </a:extLst>
            </p:cNvPr>
            <p:cNvSpPr/>
            <p:nvPr/>
          </p:nvSpPr>
          <p:spPr>
            <a:xfrm>
              <a:off x="7491577" y="4686984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1BADFAEC-7682-C556-B2E1-EA92EE0EED62}"/>
                </a:ext>
              </a:extLst>
            </p:cNvPr>
            <p:cNvSpPr/>
            <p:nvPr/>
          </p:nvSpPr>
          <p:spPr>
            <a:xfrm>
              <a:off x="7876032" y="4061113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DD2E4F4C-D41B-B230-729D-C150678C3DFD}"/>
                </a:ext>
              </a:extLst>
            </p:cNvPr>
            <p:cNvSpPr/>
            <p:nvPr/>
          </p:nvSpPr>
          <p:spPr>
            <a:xfrm>
              <a:off x="7935366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-form: Shape 11">
              <a:extLst>
                <a:ext uri="{FF2B5EF4-FFF2-40B4-BE49-F238E27FC236}">
                  <a16:creationId xmlns:a16="http://schemas.microsoft.com/office/drawing/2014/main" id="{D639804B-4E46-C8F3-3879-1323BC8F0DBA}"/>
                </a:ext>
              </a:extLst>
            </p:cNvPr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400" kern="120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AA167AD3-0A40-11D3-1F61-681571A8EB2B}"/>
                </a:ext>
              </a:extLst>
            </p:cNvPr>
            <p:cNvSpPr/>
            <p:nvPr/>
          </p:nvSpPr>
          <p:spPr>
            <a:xfrm>
              <a:off x="5532729" y="1946262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FF58D5A2-16DC-004B-7DB4-9E3F749BA3C8}"/>
                </a:ext>
              </a:extLst>
            </p:cNvPr>
            <p:cNvSpPr/>
            <p:nvPr/>
          </p:nvSpPr>
          <p:spPr>
            <a:xfrm>
              <a:off x="5930188" y="827706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386F23DA-1BC8-0F40-6E8E-9A8E1F5FCF55}"/>
                </a:ext>
              </a:extLst>
            </p:cNvPr>
            <p:cNvSpPr/>
            <p:nvPr/>
          </p:nvSpPr>
          <p:spPr>
            <a:xfrm>
              <a:off x="5997651" y="1692376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868A38E-BD5D-A11C-9EC0-F37F488A6F94}"/>
              </a:ext>
            </a:extLst>
          </p:cNvPr>
          <p:cNvSpPr txBox="1"/>
          <p:nvPr/>
        </p:nvSpPr>
        <p:spPr>
          <a:xfrm>
            <a:off x="8527142" y="1059485"/>
            <a:ext cx="290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PixelCube</a:t>
            </a:r>
            <a:endParaRPr lang="en-US" sz="4800" b="1" dirty="0"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92B085-2C5C-3C18-A979-D454F9507542}"/>
              </a:ext>
            </a:extLst>
          </p:cNvPr>
          <p:cNvSpPr txBox="1"/>
          <p:nvPr/>
        </p:nvSpPr>
        <p:spPr>
          <a:xfrm>
            <a:off x="9256663" y="1761534"/>
            <a:ext cx="2035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Abb Muhaimeen</a:t>
            </a:r>
          </a:p>
          <a:p>
            <a:r>
              <a:rPr lang="en-US" dirty="0">
                <a:solidFill>
                  <a:schemeClr val="bg1"/>
                </a:solidFill>
              </a:rPr>
              <a:t>Roll: 1423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1BA3B8-9AA4-6A7A-3B1B-D9611BA70CDE}"/>
              </a:ext>
            </a:extLst>
          </p:cNvPr>
          <p:cNvSpPr txBox="1"/>
          <p:nvPr/>
        </p:nvSpPr>
        <p:spPr>
          <a:xfrm>
            <a:off x="8944947" y="4450135"/>
            <a:ext cx="32470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Supervised by: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Kishan</a:t>
            </a:r>
            <a:r>
              <a:rPr lang="en-US" dirty="0">
                <a:solidFill>
                  <a:schemeClr val="bg1"/>
                </a:solidFill>
              </a:rPr>
              <a:t> Kumar Ganguly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Assistant Professor,</a:t>
            </a:r>
          </a:p>
          <a:p>
            <a:r>
              <a:rPr lang="en-US" dirty="0">
                <a:solidFill>
                  <a:schemeClr val="bg1"/>
                </a:solidFill>
              </a:rPr>
              <a:t>IIT,DU</a:t>
            </a:r>
          </a:p>
        </p:txBody>
      </p:sp>
    </p:spTree>
    <p:extLst>
      <p:ext uri="{BB962C8B-B14F-4D97-AF65-F5344CB8AC3E}">
        <p14:creationId xmlns:p14="http://schemas.microsoft.com/office/powerpoint/2010/main" val="2050634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26BB15-E81D-BE7F-7E4E-D40AADF8023D}"/>
              </a:ext>
            </a:extLst>
          </p:cNvPr>
          <p:cNvSpPr txBox="1"/>
          <p:nvPr/>
        </p:nvSpPr>
        <p:spPr>
          <a:xfrm>
            <a:off x="4507462" y="163286"/>
            <a:ext cx="333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Objectives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10DF00A-7145-09EC-3AB6-860D71124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8011"/>
              </p:ext>
            </p:extLst>
          </p:nvPr>
        </p:nvGraphicFramePr>
        <p:xfrm>
          <a:off x="6414795" y="1978088"/>
          <a:ext cx="5131837" cy="402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5319EE-614C-313F-B987-29DE8E1521F3}"/>
              </a:ext>
            </a:extLst>
          </p:cNvPr>
          <p:cNvCxnSpPr/>
          <p:nvPr/>
        </p:nvCxnSpPr>
        <p:spPr>
          <a:xfrm>
            <a:off x="7604449" y="2901820"/>
            <a:ext cx="2752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A68695-F4F8-156E-B091-7B6DE786042D}"/>
              </a:ext>
            </a:extLst>
          </p:cNvPr>
          <p:cNvCxnSpPr/>
          <p:nvPr/>
        </p:nvCxnSpPr>
        <p:spPr>
          <a:xfrm>
            <a:off x="7604449" y="3875315"/>
            <a:ext cx="2752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DB2ACB-8AFE-5502-4457-E88DA033C0EE}"/>
              </a:ext>
            </a:extLst>
          </p:cNvPr>
          <p:cNvCxnSpPr/>
          <p:nvPr/>
        </p:nvCxnSpPr>
        <p:spPr>
          <a:xfrm>
            <a:off x="7604449" y="4892351"/>
            <a:ext cx="2752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91EE85F-29FB-5803-E37F-B859482BC1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52" y="1294040"/>
            <a:ext cx="59531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10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7447-EFE8-E422-60C7-62625961E2E1}"/>
              </a:ext>
            </a:extLst>
          </p:cNvPr>
          <p:cNvSpPr txBox="1"/>
          <p:nvPr/>
        </p:nvSpPr>
        <p:spPr>
          <a:xfrm>
            <a:off x="5829316" y="251926"/>
            <a:ext cx="3112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54010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C871F0-B30D-8B02-8241-DF303C1DC3BF}"/>
              </a:ext>
            </a:extLst>
          </p:cNvPr>
          <p:cNvSpPr txBox="1"/>
          <p:nvPr/>
        </p:nvSpPr>
        <p:spPr>
          <a:xfrm>
            <a:off x="4558463" y="354563"/>
            <a:ext cx="3160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Project Workflow</a:t>
            </a:r>
          </a:p>
        </p:txBody>
      </p:sp>
    </p:spTree>
    <p:extLst>
      <p:ext uri="{BB962C8B-B14F-4D97-AF65-F5344CB8AC3E}">
        <p14:creationId xmlns:p14="http://schemas.microsoft.com/office/powerpoint/2010/main" val="111569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2912E9A-6085-C0BB-A443-5D7AD656C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6927373"/>
              </p:ext>
            </p:extLst>
          </p:nvPr>
        </p:nvGraphicFramePr>
        <p:xfrm>
          <a:off x="1119673" y="2500604"/>
          <a:ext cx="10431625" cy="1492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F3E70F-C3CA-2D0F-45B9-72938BED3190}"/>
              </a:ext>
            </a:extLst>
          </p:cNvPr>
          <p:cNvCxnSpPr/>
          <p:nvPr/>
        </p:nvCxnSpPr>
        <p:spPr>
          <a:xfrm>
            <a:off x="3022760" y="2145323"/>
            <a:ext cx="0" cy="23651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E26EDF-D23B-BF70-D2C3-3F0F3A6C7E3F}"/>
              </a:ext>
            </a:extLst>
          </p:cNvPr>
          <p:cNvCxnSpPr/>
          <p:nvPr/>
        </p:nvCxnSpPr>
        <p:spPr>
          <a:xfrm>
            <a:off x="5456853" y="2145323"/>
            <a:ext cx="0" cy="23651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93BC6-E04A-05DA-DE41-0EA2CA0317D9}"/>
              </a:ext>
            </a:extLst>
          </p:cNvPr>
          <p:cNvCxnSpPr>
            <a:cxnSpLocks/>
          </p:cNvCxnSpPr>
          <p:nvPr/>
        </p:nvCxnSpPr>
        <p:spPr>
          <a:xfrm>
            <a:off x="7561686" y="2145323"/>
            <a:ext cx="1" cy="23651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46551B-4AD6-CB67-0EAB-E1EE98EED39E}"/>
              </a:ext>
            </a:extLst>
          </p:cNvPr>
          <p:cNvSpPr txBox="1"/>
          <p:nvPr/>
        </p:nvSpPr>
        <p:spPr>
          <a:xfrm>
            <a:off x="3988836" y="306833"/>
            <a:ext cx="4693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Complexity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A21130-9210-FB51-5349-53FAB6BFCB2E}"/>
              </a:ext>
            </a:extLst>
          </p:cNvPr>
          <p:cNvCxnSpPr>
            <a:cxnSpLocks/>
          </p:cNvCxnSpPr>
          <p:nvPr/>
        </p:nvCxnSpPr>
        <p:spPr>
          <a:xfrm>
            <a:off x="9556492" y="2145323"/>
            <a:ext cx="1" cy="23651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634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E36AF7-409C-AFB9-A9E4-B262C4D2D6E7}"/>
              </a:ext>
            </a:extLst>
          </p:cNvPr>
          <p:cNvSpPr txBox="1"/>
          <p:nvPr/>
        </p:nvSpPr>
        <p:spPr>
          <a:xfrm>
            <a:off x="4629989" y="326571"/>
            <a:ext cx="293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Progress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0C7C1-1002-C4CB-C02A-A67DEBCA47AF}"/>
              </a:ext>
            </a:extLst>
          </p:cNvPr>
          <p:cNvSpPr txBox="1"/>
          <p:nvPr/>
        </p:nvSpPr>
        <p:spPr>
          <a:xfrm>
            <a:off x="587829" y="1399592"/>
            <a:ext cx="175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till now: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B466D-91E3-4DC9-4C9E-2B30F3D9A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2" y="1871560"/>
            <a:ext cx="7994579" cy="4170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595DCC-7F1B-1C43-3FF9-A3A7310F347C}"/>
              </a:ext>
            </a:extLst>
          </p:cNvPr>
          <p:cNvSpPr txBox="1"/>
          <p:nvPr/>
        </p:nvSpPr>
        <p:spPr>
          <a:xfrm>
            <a:off x="8948058" y="2833307"/>
            <a:ext cx="51812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White Cross </a:t>
            </a:r>
            <a:r>
              <a:rPr lang="en-US" sz="2800" dirty="0">
                <a:sym typeface="Wingdings" panose="05000000000000000000" pitchFamily="2" charset="2"/>
              </a:rPr>
              <a:t>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Second Layer 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Full Cube Solved 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68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BAB905-C063-7009-F3E4-4766B279FFB5}"/>
              </a:ext>
            </a:extLst>
          </p:cNvPr>
          <p:cNvSpPr txBox="1"/>
          <p:nvPr/>
        </p:nvSpPr>
        <p:spPr>
          <a:xfrm>
            <a:off x="4911761" y="3105834"/>
            <a:ext cx="236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8118535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54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104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maskur tanel</dc:creator>
  <cp:lastModifiedBy>maskur tanel</cp:lastModifiedBy>
  <cp:revision>4</cp:revision>
  <dcterms:created xsi:type="dcterms:W3CDTF">2023-09-09T08:15:18Z</dcterms:created>
  <dcterms:modified xsi:type="dcterms:W3CDTF">2023-09-09T15:35:05Z</dcterms:modified>
</cp:coreProperties>
</file>