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id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Anggota Kelompok	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id"/>
              <a:t>Sukijan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367125" y="1228675"/>
            <a:ext cx="6465300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/>
              <a:t>Namun sebaliknya untuk unsur non-logam makin ke kanan dan ke atas makin reaktif. </a:t>
            </a:r>
          </a:p>
          <a:p>
            <a:pPr>
              <a:spcBef>
                <a:spcPts val="0"/>
              </a:spcBef>
              <a:buNone/>
            </a:pPr>
            <a:r>
              <a:rPr lang="id"/>
              <a:t>Unsur unsur yang reaktif reaksinya lebih cepat daripada unsur unsur yang kurang reaktif.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837"/>
            <a:ext cx="2152650" cy="399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>
            <a:off x="287600" y="1249925"/>
            <a:ext cx="12278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rot="10800000">
            <a:off x="2256474" y="1515274"/>
            <a:ext cx="11100" cy="3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1880425" y="1648125"/>
            <a:ext cx="0" cy="3318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210175" y="4800600"/>
            <a:ext cx="1714500" cy="3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265475" y="3318375"/>
            <a:ext cx="1725600" cy="1570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342900" y="3805075"/>
            <a:ext cx="10620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287600" y="4269650"/>
            <a:ext cx="708000" cy="586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Terima kasih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Laju reaksi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Laju reaksi dipengaruhi oleh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id"/>
              <a:t>Konsentrasi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id"/>
              <a:t>Kereaktifan Zat Pereaksi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id"/>
              <a:t>Temperatur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id"/>
              <a:t>Luas Permukaan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id"/>
              <a:t>Katalis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Kereaktifan zat pereaksi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Apa itu kereaktifan zat pereaksi?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Kemampuan suatu atom atau unsur atau senyawa untuk bereaksi dengan zat lain.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0" y="2413300"/>
            <a:ext cx="3538499" cy="200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/>
              <a:t>reaksi kalium dengan air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38499" cy="228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625" y="-8978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2" type="title"/>
          </p:nvPr>
        </p:nvSpPr>
        <p:spPr>
          <a:xfrm>
            <a:off x="4503675" y="2590075"/>
            <a:ext cx="3538499" cy="200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reaksi kalsium dengan air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reaksi mana yang berlangsung lebih cepat? Mengapa demikian?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2225"/>
            <a:ext cx="8463950" cy="454625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1592825" y="1228675"/>
            <a:ext cx="7239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id"/>
              <a:t>Kalium bereaksi sangat cepat dengan air sedangkan kalsium bereaksi lambat dengan air hal itu disebabkan karena kalium lebih reaktif. Dapat dilihat di tabel periodik di samping.</a:t>
            </a:r>
          </a:p>
          <a:p>
            <a:pPr>
              <a:spcBef>
                <a:spcPts val="0"/>
              </a:spcBef>
              <a:buNone/>
            </a:pPr>
            <a:r>
              <a:rPr lang="id"/>
              <a:t>Kalium terletak pada periode 4 golongan IA, sedangkan kalsium terletak pada periode 4 golongan IIA dalam tabel periodik unsur. Untuk unsur logam dalam tabel periodik unsur makin ke kiri dan ke bawah makin reaktif karena mudah melepas elektron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25" y="984450"/>
            <a:ext cx="1047750" cy="373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 rot="10800000">
            <a:off x="320750" y="530950"/>
            <a:ext cx="12056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>
            <a:off x="199100" y="895975"/>
            <a:ext cx="0" cy="3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>
            <a:off x="453525" y="1327350"/>
            <a:ext cx="420300" cy="398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 flipH="1">
            <a:off x="519800" y="1349475"/>
            <a:ext cx="365099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