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5.xml" ContentType="application/vnd.openxmlformats-officedocument.presentationml.slideLayout+xml"/>
  <Override PartName="/ppt/notesSlides/notesSlide6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80" r:id="rId2"/>
    <p:sldId id="287" r:id="rId3"/>
    <p:sldId id="281" r:id="rId4"/>
    <p:sldId id="282" r:id="rId5"/>
    <p:sldId id="283" r:id="rId6"/>
    <p:sldId id="284" r:id="rId7"/>
    <p:sldId id="285" r:id="rId8"/>
    <p:sldId id="286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71B9-A94C-46E9-810A-60EC5EB97F0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24B5C-775B-4617-AD42-97727DB2A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8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24B5C-775B-4617-AD42-97727DB2A8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91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0D5D0-E015-2A4A-8799-D113AD791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144C9B-2D2E-99CF-6E06-1EA3F7BCC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AF4BE-B6E4-8B72-594C-0211A933F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9B080-6480-5DF3-972F-7EE017F6A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24B5C-775B-4617-AD42-97727DB2A8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1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78515-DC31-986B-07DF-5F35B5F9C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D20F52-5578-FD62-295B-903B2121D3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EEB842-D0C0-75FB-8DFB-34F47890D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2C876-F015-E5DC-8D02-51A2FBBB3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24B5C-775B-4617-AD42-97727DB2A8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2081D-F0D4-1935-8FC5-A213275E5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08B3F7-CC5E-F4B3-FD57-A116395C2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0013CB-53D9-C218-41E7-4A0C74379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030DC-6DE7-A093-77A9-F56A15A7E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24B5C-775B-4617-AD42-97727DB2A8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6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97F7A-D7DE-67D4-3793-14D6C527C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49642-6B3B-5C6B-A554-AA1EA6765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5746D0-27F8-A593-2E23-89834AD71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AA5D4-2876-1C11-D9C7-E4EBDC45E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24B5C-775B-4617-AD42-97727DB2A8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1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5AF17-968A-4BF8-8FD6-7119BE222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8D56B-56C6-116A-C5CE-6A59D4E47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4904D6-C167-672E-6D13-909394939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51A23-B0FA-486F-AFDE-D0544C6D3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24B5C-775B-4617-AD42-97727DB2A8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4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4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2228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83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645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987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0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13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9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7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7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3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84A45-2A10-4A90-994E-D2A8808EB04F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C58129C-476A-4C09-A418-40CED8F365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7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1753" y="1966547"/>
            <a:ext cx="7808493" cy="2924905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and  Allocation</a:t>
            </a:r>
            <a:br>
              <a:rPr lang="en-US" sz="4800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u="sng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Processes in OS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03536" y="472108"/>
            <a:ext cx="987552" cy="244503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8017-0269-5BB5-C992-255F9F19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4054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37E1-5C29-4863-F088-38BC06EF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9937"/>
            <a:ext cx="10515600" cy="2335015"/>
          </a:xfrm>
        </p:spPr>
        <p:txBody>
          <a:bodyPr>
            <a:norm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is the functionality of an operating system which handles or manages primary memory and moves processes back and forth between main memory and disk during execution. </a:t>
            </a: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management keeps track of each and every memory location, regardless of either it is allocated to some process or it is free.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ABF04-654C-342C-2A52-3CFAD33AB939}"/>
              </a:ext>
            </a:extLst>
          </p:cNvPr>
          <p:cNvSpPr txBox="1"/>
          <p:nvPr/>
        </p:nvSpPr>
        <p:spPr>
          <a:xfrm>
            <a:off x="1027416" y="1202076"/>
            <a:ext cx="5229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Storage 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Time 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Unit Cost </a:t>
            </a:r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285E93B9-9B8E-92DC-671E-BA1A5482780C}"/>
              </a:ext>
            </a:extLst>
          </p:cNvPr>
          <p:cNvSpPr/>
          <p:nvPr/>
        </p:nvSpPr>
        <p:spPr>
          <a:xfrm>
            <a:off x="3688422" y="1273996"/>
            <a:ext cx="236306" cy="328773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97B00BA0-1707-F84C-48F9-3A7D01F66892}"/>
              </a:ext>
            </a:extLst>
          </p:cNvPr>
          <p:cNvSpPr/>
          <p:nvPr/>
        </p:nvSpPr>
        <p:spPr>
          <a:xfrm rot="10800000">
            <a:off x="3039438" y="1705509"/>
            <a:ext cx="207196" cy="261116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42F880A3-8DE0-D109-6F58-7702A1E51C5D}"/>
              </a:ext>
            </a:extLst>
          </p:cNvPr>
          <p:cNvSpPr/>
          <p:nvPr/>
        </p:nvSpPr>
        <p:spPr>
          <a:xfrm rot="10800000">
            <a:off x="3688422" y="1966625"/>
            <a:ext cx="236306" cy="359106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EAB6D5-0A2B-0851-1DFD-CBBA4567043D}"/>
              </a:ext>
            </a:extLst>
          </p:cNvPr>
          <p:cNvSpPr/>
          <p:nvPr/>
        </p:nvSpPr>
        <p:spPr>
          <a:xfrm>
            <a:off x="8527549" y="1273996"/>
            <a:ext cx="2239766" cy="88735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Memory???</a:t>
            </a:r>
          </a:p>
        </p:txBody>
      </p:sp>
      <p:pic>
        <p:nvPicPr>
          <p:cNvPr id="1026" name="Picture 2" descr="Thinking Face With Question Mark Emoji">
            <a:extLst>
              <a:ext uri="{FF2B5EF4-FFF2-40B4-BE49-F238E27FC236}">
                <a16:creationId xmlns:a16="http://schemas.microsoft.com/office/drawing/2014/main" id="{93A965F0-60AB-F52C-26E8-5FE74C5C7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354" y="1772079"/>
            <a:ext cx="2335015" cy="233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11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9278-B2F4-9DB9-A86A-4718E855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 and It’s Methods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52DB6-D177-0DA1-6226-AAA0A11B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1687" cy="4431743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allocation means, how we store our programs in the Main Memory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main types of memory allocation</a:t>
            </a:r>
          </a:p>
          <a:p>
            <a:pPr marL="1604772" lvl="3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</a:p>
          <a:p>
            <a:pPr lvl="4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Size Partitioning</a:t>
            </a:r>
          </a:p>
          <a:p>
            <a:pPr lvl="4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Size Partitioning</a:t>
            </a:r>
          </a:p>
          <a:p>
            <a:pPr marL="1604772" lvl="3" indent="-342900"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Non-Contiguous Memory Allocation</a:t>
            </a:r>
          </a:p>
          <a:p>
            <a:pPr lvl="4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</a:p>
          <a:p>
            <a:pPr lvl="4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428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858AA-6751-4D4C-7B3A-B93879AD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2268-5CCD-DFEE-35C7-62C5EEA68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E3D0E-0209-012B-85A0-995B97862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marR="93980" indent="-3429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Contiguous memory allocation is one of these memory allocation strategies. We use this strategy to allocate contiguous blocks of memory to each process, as the name suggests.</a:t>
            </a:r>
          </a:p>
          <a:p>
            <a:pPr marL="812800" marR="93980" lvl="1" indent="-342900" algn="just">
              <a:lnSpc>
                <a:spcPct val="150000"/>
              </a:lnSpc>
              <a:spcBef>
                <a:spcPts val="890"/>
              </a:spcBef>
              <a:buFont typeface="Wingdings" panose="05000000000000000000" pitchFamily="2" charset="2"/>
              <a:buChar char="§"/>
              <a:tabLst>
                <a:tab pos="354965" algn="l"/>
                <a:tab pos="355600" algn="l"/>
              </a:tabLst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ways to allocate this:</a:t>
            </a:r>
          </a:p>
          <a:p>
            <a:pPr marL="1384300" marR="93980" lvl="2" indent="-457200" algn="just">
              <a:lnSpc>
                <a:spcPct val="150000"/>
              </a:lnSpc>
              <a:spcBef>
                <a:spcPts val="89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Fix-size Partitioning Method</a:t>
            </a:r>
          </a:p>
          <a:p>
            <a:pPr marL="1384300" marR="93980" lvl="2" indent="-457200" algn="just">
              <a:lnSpc>
                <a:spcPct val="150000"/>
              </a:lnSpc>
              <a:spcBef>
                <a:spcPts val="89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Partitioning Method</a:t>
            </a:r>
          </a:p>
        </p:txBody>
      </p:sp>
    </p:spTree>
    <p:extLst>
      <p:ext uri="{BB962C8B-B14F-4D97-AF65-F5344CB8AC3E}">
        <p14:creationId xmlns:p14="http://schemas.microsoft.com/office/powerpoint/2010/main" val="24950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1952E-5A64-6026-2BDE-D5A1A9835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99F1-7B22-8220-CFCD-1AD368C9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Fix-size Partitioning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E31DB-7F46-E75A-E3F7-391CFEC0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4"/>
            <a:ext cx="10515600" cy="435133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in this method of contiguous memory allocation is given a fixed-size continuous block in the main memory. This means that the entire memory will be partitioned into continuous blocks of fixed size, and each time a process enters the system, it will be given one of the available blocks.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Fixed Partitioning">
            <a:extLst>
              <a:ext uri="{FF2B5EF4-FFF2-40B4-BE49-F238E27FC236}">
                <a16:creationId xmlns:a16="http://schemas.microsoft.com/office/drawing/2014/main" id="{A81BD0AE-56BD-5587-C4E8-1D8383691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650" y="2887039"/>
            <a:ext cx="4152700" cy="37518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54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46784-CB03-7B34-B141-FF19043DE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E2C7-39B3-2531-E4F6-3DD2F17E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Fix-size Partitioning Method (Cont.…)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7CAB-A1D4-CED2-E63F-7513C93EF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4"/>
            <a:ext cx="10515600" cy="435133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in Fixed Size Partitioning: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on the size of the coming process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70322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BE0DD-D603-94F3-1F49-DDB1525F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0B654-DA63-CE05-AC10-81DAD5BE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Variable-size Partitioning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55CC7-218E-CF46-4921-F0E4D8A61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097924" cy="4351338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processes are coming into the RAM, only that time we will be allocating the space to them.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will be allocated on run time according to the process requirement so, there is no chance for internal fragmentation.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92DC45-62AF-6E14-ED85-6578FE891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848" y="1690688"/>
            <a:ext cx="3053764" cy="451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04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1243-F4AB-E024-A516-0D1BCCCD5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417A-7741-2633-3ED9-F455FDDF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Variable-size Partitioning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FE00B-0EC2-FEE5-5DEB-45D1A83B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384"/>
            <a:ext cx="5097924" cy="4351338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fixed by the variable partitioning method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Fragmentation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limit on the process size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limit on the number of processes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Fragmentation</a:t>
            </a:r>
          </a:p>
        </p:txBody>
      </p:sp>
    </p:spTree>
    <p:extLst>
      <p:ext uri="{BB962C8B-B14F-4D97-AF65-F5344CB8AC3E}">
        <p14:creationId xmlns:p14="http://schemas.microsoft.com/office/powerpoint/2010/main" val="1950606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382E-6027-5815-6CE0-30726B0F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Any Questions???</a:t>
            </a:r>
          </a:p>
        </p:txBody>
      </p:sp>
    </p:spTree>
    <p:extLst>
      <p:ext uri="{BB962C8B-B14F-4D97-AF65-F5344CB8AC3E}">
        <p14:creationId xmlns:p14="http://schemas.microsoft.com/office/powerpoint/2010/main" val="379301221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ABA87DC27EC478135062CF833B2EF" ma:contentTypeVersion="8" ma:contentTypeDescription="Create a new document." ma:contentTypeScope="" ma:versionID="f46c9f65a74e1d0dde83a2589eab4461">
  <xsd:schema xmlns:xsd="http://www.w3.org/2001/XMLSchema" xmlns:xs="http://www.w3.org/2001/XMLSchema" xmlns:p="http://schemas.microsoft.com/office/2006/metadata/properties" xmlns:ns2="2d3561dd-2ab5-4abd-9284-8f5005bcea33" targetNamespace="http://schemas.microsoft.com/office/2006/metadata/properties" ma:root="true" ma:fieldsID="0225df2397829a84d24c381156e77abb" ns2:_="">
    <xsd:import namespace="2d3561dd-2ab5-4abd-9284-8f5005bc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561dd-2ab5-4abd-9284-8f5005bce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3A6477E-48CD-48C0-B366-F62D915CC126}"/>
</file>

<file path=customXml/itemProps2.xml><?xml version="1.0" encoding="utf-8"?>
<ds:datastoreItem xmlns:ds="http://schemas.openxmlformats.org/officeDocument/2006/customXml" ds:itemID="{3A6A389D-BDD7-4B15-B640-74379117D29E}"/>
</file>

<file path=customXml/itemProps3.xml><?xml version="1.0" encoding="utf-8"?>
<ds:datastoreItem xmlns:ds="http://schemas.openxmlformats.org/officeDocument/2006/customXml" ds:itemID="{19692DD5-62E4-499C-8099-7132568F0DE8}"/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338</Words>
  <Application>Microsoft Office PowerPoint</Application>
  <PresentationFormat>Widescreen</PresentationFormat>
  <Paragraphs>47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Memory Management and  Allocation for Processes in OS</vt:lpstr>
      <vt:lpstr>Memory Management </vt:lpstr>
      <vt:lpstr>Memory Allocation and It’s Methods</vt:lpstr>
      <vt:lpstr>Contiguous Memory Allocation</vt:lpstr>
      <vt:lpstr>1. Fix-size Partitioning Method</vt:lpstr>
      <vt:lpstr>1. Fix-size Partitioning Method (Cont.…)</vt:lpstr>
      <vt:lpstr>2. Variable-size Partitioning Method</vt:lpstr>
      <vt:lpstr>2. Variable-size Partitioning Method</vt:lpstr>
      <vt:lpstr>Any 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Nazia Shahzadi Lecturer FCS</dc:creator>
  <cp:lastModifiedBy>Nazia Shahzadi Lecturer FCS</cp:lastModifiedBy>
  <cp:revision>6</cp:revision>
  <dcterms:created xsi:type="dcterms:W3CDTF">2024-12-15T14:24:48Z</dcterms:created>
  <dcterms:modified xsi:type="dcterms:W3CDTF">2024-12-16T09:22:48Z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0x010100A2EABA87DC27EC478135062CF833B2EF</vt:lpwstr>
  </property>
</Properties>
</file>