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960" r:id="rId2"/>
    <p:sldId id="1049" r:id="rId3"/>
    <p:sldId id="1101" r:id="rId4"/>
    <p:sldId id="1102" r:id="rId5"/>
    <p:sldId id="1103" r:id="rId6"/>
    <p:sldId id="1104" r:id="rId7"/>
    <p:sldId id="1209" r:id="rId8"/>
    <p:sldId id="1108" r:id="rId9"/>
    <p:sldId id="1109" r:id="rId10"/>
    <p:sldId id="11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18"/>
    <p:restoredTop sz="79593"/>
  </p:normalViewPr>
  <p:slideViewPr>
    <p:cSldViewPr snapToGrid="0" snapToObjects="1">
      <p:cViewPr varScale="1">
        <p:scale>
          <a:sx n="69" d="100"/>
          <a:sy n="69" d="100"/>
        </p:scale>
        <p:origin x="629" y="6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64B913-E5DA-40A7-AAC1-D2378E859BCC}"/>
</file>

<file path=customXml/itemProps2.xml><?xml version="1.0" encoding="utf-8"?>
<ds:datastoreItem xmlns:ds="http://schemas.openxmlformats.org/officeDocument/2006/customXml" ds:itemID="{9D57959E-0EDD-4C4E-B349-5A7BFF03FEC0}"/>
</file>

<file path=customXml/itemProps3.xml><?xml version="1.0" encoding="utf-8"?>
<ds:datastoreItem xmlns:ds="http://schemas.openxmlformats.org/officeDocument/2006/customXml" ds:itemID="{5152D6D9-50C7-46F6-8888-9D2717B743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18305</TotalTime>
  <Words>874</Words>
  <Application>Microsoft Office PowerPoint</Application>
  <PresentationFormat>Widescreen</PresentationFormat>
  <Paragraphs>210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PowerPoint Presentation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329</cp:revision>
  <dcterms:created xsi:type="dcterms:W3CDTF">2020-01-18T07:24:59Z</dcterms:created>
  <dcterms:modified xsi:type="dcterms:W3CDTF">2024-10-03T10:54:49Z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