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notesSlides/notesSlide2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252" r:id="rId2"/>
    <p:sldId id="1050" r:id="rId3"/>
    <p:sldId id="1112" r:id="rId4"/>
    <p:sldId id="1113" r:id="rId5"/>
    <p:sldId id="1114" r:id="rId6"/>
    <p:sldId id="1115" r:id="rId7"/>
    <p:sldId id="1213" r:id="rId8"/>
    <p:sldId id="1116" r:id="rId9"/>
    <p:sldId id="1125" r:id="rId10"/>
    <p:sldId id="1117" r:id="rId11"/>
    <p:sldId id="1118" r:id="rId12"/>
    <p:sldId id="1119" r:id="rId13"/>
    <p:sldId id="1120" r:id="rId14"/>
    <p:sldId id="1121" r:id="rId15"/>
    <p:sldId id="1122" r:id="rId16"/>
    <p:sldId id="1051" r:id="rId17"/>
    <p:sldId id="1127" r:id="rId18"/>
    <p:sldId id="1126" r:id="rId19"/>
    <p:sldId id="1128" r:id="rId20"/>
    <p:sldId id="1129" r:id="rId21"/>
    <p:sldId id="1130" r:id="rId22"/>
    <p:sldId id="1131" r:id="rId23"/>
    <p:sldId id="1132" r:id="rId24"/>
    <p:sldId id="1133" r:id="rId25"/>
    <p:sldId id="1134" r:id="rId26"/>
    <p:sldId id="1158" r:id="rId27"/>
    <p:sldId id="11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9" d="100"/>
          <a:sy n="69" d="100"/>
        </p:scale>
        <p:origin x="629" y="6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5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38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32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0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15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822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8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9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9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6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33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7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3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83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3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9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foo.com)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3AF190D-9153-4849-8D73-82E2FC3A4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B83050FC-315F-2544-B90A-1FF8E08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C19D16D8-DC06-E546-AA51-6069613B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8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(KanKan),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b="1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networks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0FE4D197-C068-7641-A580-43668998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4578"/>
              </p:ext>
            </p:extLst>
          </p:nvPr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hart" r:id="rId4" imgW="7734300" imgH="5295900" progId="Excel.Chart.8">
                  <p:embed/>
                </p:oleObj>
              </mc:Choice>
              <mc:Fallback>
                <p:oleObj name="Chart" r:id="rId4" imgW="7734300" imgH="5295900" progId="Excel.Chart.8">
                  <p:embed/>
                  <p:pic>
                    <p:nvPicPr>
                      <p:cNvPr id="183299" name="Object 2">
                        <a:extLst>
                          <a:ext uri="{FF2B5EF4-FFF2-40B4-BE49-F238E27FC236}">
                            <a16:creationId xmlns:a16="http://schemas.microsoft.com/office/drawing/2014/main" id="{F67C7379-8D4A-BD48-9EB7-BE18F0022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P2P: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BitTorrent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“complexity at network 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cs.umass.edu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5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.edu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0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.net, .edu, .aero, .jobs, .museums, and all top-level country domains, e.g.: .cn, .uk, .fr, .ca, .jp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.net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.edu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1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scutil --dns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6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4" ma:contentTypeDescription="Create a new document." ma:contentTypeScope="" ma:versionID="ff528db06983ea591edb42719d90bb8f">
  <xsd:schema xmlns:xsd="http://www.w3.org/2001/XMLSchema" xmlns:xs="http://www.w3.org/2001/XMLSchema" xmlns:p="http://schemas.microsoft.com/office/2006/metadata/properties" xmlns:ns2="612c33fe-cb78-4e18-a12b-6e9e5acf2a90" targetNamespace="http://schemas.microsoft.com/office/2006/metadata/properties" ma:root="true" ma:fieldsID="ed9c2169de57cd06ad5a2a3d1b1b6d36" ns2:_="">
    <xsd:import namespace="612c33fe-cb78-4e18-a12b-6e9e5acf2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33fe-cb78-4e18-a12b-6e9e5acf2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63368-114B-4139-9070-FA0045326A73}"/>
</file>

<file path=customXml/itemProps2.xml><?xml version="1.0" encoding="utf-8"?>
<ds:datastoreItem xmlns:ds="http://schemas.openxmlformats.org/officeDocument/2006/customXml" ds:itemID="{60A0B115-E189-4535-860F-E1792FCD18C1}"/>
</file>

<file path=customXml/itemProps3.xml><?xml version="1.0" encoding="utf-8"?>
<ds:datastoreItem xmlns:ds="http://schemas.openxmlformats.org/officeDocument/2006/customXml" ds:itemID="{510E8ADA-C7B5-4D42-8A0F-2D628B0DD3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18463</TotalTime>
  <Words>2072</Words>
  <Application>Microsoft Office PowerPoint</Application>
  <PresentationFormat>Widescreen</PresentationFormat>
  <Paragraphs>440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Calibri Light</vt:lpstr>
      <vt:lpstr>Courier</vt:lpstr>
      <vt:lpstr>Gill Sans MT</vt:lpstr>
      <vt:lpstr>Symbol</vt:lpstr>
      <vt:lpstr>Times New Roman</vt:lpstr>
      <vt:lpstr>Wingdings</vt:lpstr>
      <vt:lpstr>ZapfDingbats</vt:lpstr>
      <vt:lpstr>Office Theme</vt:lpstr>
      <vt:lpstr>Chart</vt:lpstr>
      <vt:lpstr>PowerPoint Presentation</vt:lpstr>
      <vt:lpstr>Application Layer: Overview</vt:lpstr>
      <vt:lpstr>DNS: Domain Name System</vt:lpstr>
      <vt:lpstr>DNS: services, structure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  <vt:lpstr>Chapter 2: Summary</vt:lpstr>
      <vt:lpstr>Chapter 2: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331</cp:revision>
  <dcterms:created xsi:type="dcterms:W3CDTF">2020-01-18T07:24:59Z</dcterms:created>
  <dcterms:modified xsi:type="dcterms:W3CDTF">2024-10-03T05:10:15Z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