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6AA2-BD25-9E08-2253-EFC4B8C7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2D32F-6727-1167-9ED4-BEE0BF64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59F8-808E-0DDF-D251-A14C9A11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7AB8-0077-7845-8FEB-33495F45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8E02-47D2-EC5A-3723-A15F391F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0DEA-5EDD-A96F-45B1-B079381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D042-20F3-E3D7-78E7-87CD5CA76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5294-4CE4-C4B3-980B-EF1B2E9B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BD6C-DEA2-A360-82F0-951565CB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9D32-11D1-D30B-3A0F-3FE3123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0E73D-AFD8-2C13-512F-F70FD884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225A-6FCA-6124-2FB0-62F08B962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8FD5-D079-3AF8-45E8-2262FB3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1480-243B-905C-739A-744BD376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2BFE-CB90-9E1B-4E64-5A4B822B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EFE0-F08C-8CCD-9A17-78C9F398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7E6C-51A2-D2EB-76C0-D5B712CE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3C5A-E88C-2BC0-B866-7BD68CC4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2153-9BA3-8BD0-9755-DA2AAACB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66E2-BBCE-8ED5-A6C8-5FF420C8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7885-BB8D-B1BC-CC49-37580BE2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1F39-C53E-5788-CA5F-6C90CB00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5647-D3B1-DAF3-B22F-72691525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9827-FC6E-B858-FFD9-D5E0E4FF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3458-7735-F89A-93DC-577EEE2B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A2DA-35B4-9C62-44CD-5B2711BC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3A54-27C6-9E62-2AAD-F02A0D3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92E25-DCE7-30CB-E0BC-86327F1D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ABC60-9858-19BC-318D-61BD4191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423C-D621-2C1B-5731-0C148A97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7D3A6-05A0-99D2-7934-2CE55D0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0D39-FCF9-29B6-4C48-9E664C7B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CA40D-DCA3-FAE4-2376-BDA43642E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A2DE-8A15-BCDA-DD96-C08A2C57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1EC8-A990-DF76-441D-9F285CA8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9F3C1-181A-CF00-29D3-A3BEEBED0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AE8C-1776-BBF7-B9DA-2E795745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EAC5F-A5F7-0A02-E25D-83A2FFCC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A4C56-5C0C-1E43-BC5B-D0260FE4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0D1-BADA-1687-B4E6-3D3623C6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C7FDF-0E10-0721-A9BA-8DC8C28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155BA-53ED-23D4-7DB2-5DDBAADF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C60F-5DF9-888E-1495-561965B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F0216-DD74-1F25-E46D-4711DD41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4F8E1-502C-F67B-142F-2DD76471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5AA8-DBCA-267C-02C8-FDB231E9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0E1B-0731-9C72-DB50-4CEE1B1C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E6C0-5147-7B31-6610-F29C1E91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821-25E7-0395-7E3D-2E604743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187F0-BD55-542A-4943-5C8EF0A5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F3094-6F15-B4D0-3429-857D9C9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5023-85D9-CD2F-8BDF-5B1FF7C2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DB39-CCA5-81EC-DE8C-A72FDFA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DF81B-BAFA-A2D4-94A5-D316EC9B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71DE5-D4E2-00B6-34D9-ADDB5DD0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883F5-9AD4-61EE-8738-1DA132F3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805B-00DF-D7CC-4C44-1549F57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BF29-3D0D-8971-C2D0-4E2413EA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9A30C-6128-3663-F733-3B685F1E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2947-333C-ABCA-96CB-B2E987BE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25E4-8C63-4C8D-77E0-2096D996B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28002-AAF4-46B5-9BDE-8639830AC24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FCEE-0660-11FF-33C9-4A85DB41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5B99-89FD-5678-2D5B-16AA0428C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5A5D8-832F-4736-9523-C104013B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9A176-02BD-2E40-693B-15BA97C2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/>
              <a:t>Data Mining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515D2-9CB7-4452-0EDE-E18A1B853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is the process of extracting and discovering patterns in large datasets involving methods at the intersection of machine learning, statistics, and database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9B89F-1EAE-00D3-F461-E63F389E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811245"/>
            <a:ext cx="4939504" cy="285256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3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264D9-8167-1A88-0F62-C168BC19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Key concepts: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27E004-AA4D-1C6E-6D52-25F09EB31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The raw material that is analyzed.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Mining: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The process of extracting valuable information.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Patterns: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The relationships and trends discovered in the data.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8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09501-B3B8-B31B-DA97-4B7391B0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sz="4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Techniques</a:t>
            </a:r>
            <a:br>
              <a:rPr kumimoji="0" lang="en-US" altLang="en-US" sz="4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6D0AF1-5095-BD76-6B3B-28E0F64E1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Classification: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Assigning data points to predefined categories.  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Regression: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Predicting numerical values.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Clustering: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Grouping similar data points together.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Association Rule Mining: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Identifying relationships between variables.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Anomaly Detection: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Finding outliers or unusual patterns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B1483-A82F-A164-21FE-41779B91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sz="3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Applications</a:t>
            </a:r>
            <a:br>
              <a:rPr kumimoji="0" lang="en-US" altLang="en-US" sz="3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1C4560-E209-526A-8E76-C8EF2F85F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Marketing: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Customer segmentation, targeted advertising, market basket analysis.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Finance: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Fraud detection, risk assessment, credit scoring.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Healthcare: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Disease diagnosis, drug discovery.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Telecommunications: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network optimization.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E-commerce: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Recommendation systems, personalized marketing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3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0C93B-C348-AD92-D591-A2BAB276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Benefits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6CA7F8-42AA-92C5-A102-8A4F0718B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Improved decision-making: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Data-driven insights lead to better decisions.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Increased efficiency: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Automation of tasks and optimization of processes.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Competitive advantage: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Gaining insights before competitors.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Enhanced customer experience: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Personalized offers and recommendations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0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C354E4-20CC-4E37-A206-51FF0B0DECBD}"/>
</file>

<file path=customXml/itemProps2.xml><?xml version="1.0" encoding="utf-8"?>
<ds:datastoreItem xmlns:ds="http://schemas.openxmlformats.org/officeDocument/2006/customXml" ds:itemID="{3DC36B42-9529-4F84-B0A1-37D04A36D305}"/>
</file>

<file path=customXml/itemProps3.xml><?xml version="1.0" encoding="utf-8"?>
<ds:datastoreItem xmlns:ds="http://schemas.openxmlformats.org/officeDocument/2006/customXml" ds:itemID="{277B34DB-4306-4B8A-B852-97BB8B9775DC}"/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Data Mining </vt:lpstr>
      <vt:lpstr>Key concepts: </vt:lpstr>
      <vt:lpstr>Techniques </vt:lpstr>
      <vt:lpstr>Applications </vt:lpstr>
      <vt:lpstr>Benefits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Dr. Ayaz Umer Assistant Professor FCSE</dc:creator>
  <cp:lastModifiedBy>Dr. Dr. Ayaz Umer Assistant Professor FCSE</cp:lastModifiedBy>
  <cp:revision>6</cp:revision>
  <dcterms:created xsi:type="dcterms:W3CDTF">2024-12-08T05:25:50Z</dcterms:created>
  <dcterms:modified xsi:type="dcterms:W3CDTF">2024-12-14T11:45:00Z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0x010100A2EABA87DC27EC478135062CF833B2EF</vt:lpwstr>
  </property>
</Properties>
</file>