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8BAFF5-F8AE-38CA-3893-F15AA476F790}" v="2" dt="2024-12-19T01:19:48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2022273" userId="S::u2022273@giki.edu.pk::274cfa4e-aa56-4fa5-a957-1b4e72aaaf39" providerId="AD" clId="Web-{988BAFF5-F8AE-38CA-3893-F15AA476F790}"/>
    <pc:docChg chg="sldOrd">
      <pc:chgData name="u2022273" userId="S::u2022273@giki.edu.pk::274cfa4e-aa56-4fa5-a957-1b4e72aaaf39" providerId="AD" clId="Web-{988BAFF5-F8AE-38CA-3893-F15AA476F790}" dt="2024-12-19T01:19:48.425" v="1"/>
      <pc:docMkLst>
        <pc:docMk/>
      </pc:docMkLst>
      <pc:sldChg chg="ord">
        <pc:chgData name="u2022273" userId="S::u2022273@giki.edu.pk::274cfa4e-aa56-4fa5-a957-1b4e72aaaf39" providerId="AD" clId="Web-{988BAFF5-F8AE-38CA-3893-F15AA476F790}" dt="2024-12-19T01:19:48.425" v="1"/>
        <pc:sldMkLst>
          <pc:docMk/>
          <pc:sldMk cId="63750336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51EC-B283-5BE3-1B43-971A767E7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5DDC4-24BF-6E19-D43F-227F58D8E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5647-141D-7C48-EC4A-30C23BBB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60E1-F752-05E3-7387-AA222897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5085-6660-AB22-02F6-F249FE4E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4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B9BB-BED0-B7C9-20BB-5EF81D7B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26492-9884-858C-067C-4F55CC6E4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4AD8B-9B2E-063E-0A72-4BF74753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EB0CC-5444-31AF-CACE-8B0EDFA7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C8D0-9320-8128-1BEE-0AFFDB48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A751C-2D16-C00D-5F61-4E9DC84FD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F3B44-8242-7608-D444-2AC5E8C22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F9D6-5A12-0ADB-B08D-3AFA18C0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4FDB-B254-3B7A-1069-2D7FE13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C927-63A1-21F9-F09E-A7FCDF9B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2E50-E7D2-D7FE-A1E3-58307B80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4B50-B64D-CAE4-C84C-0B0262B0A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F476-2C76-6165-45ED-FC8E8DCE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DE00-E3BB-B6DF-7B23-D771477E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4FF02-DF3A-AFD0-4C36-D5279C68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44E9-2C7C-1B9B-439A-E57012C4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F6884-E59E-4B32-D932-953607E9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9395-50C7-A7B1-933C-AB23AAF9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BBDB6-F0A4-361D-EF1F-EE1CA0DA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46B80-0912-F14E-63AA-11BA5552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7669-C2D4-9742-C0E2-EE41AF1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DD4E-978E-38FF-6F93-75CFEE39D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7047A-758A-5931-3A87-CD2156C08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D884A-C77B-2212-5D79-BFE9E456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F4CA3-4AA4-3553-5D09-620BE8EE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B4A93-BC45-C367-5BB7-934E5F95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6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81B8-0636-840F-6DC0-701B2922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72D6-30AE-F93B-92D3-63376FFD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17FB8-40A3-B5F6-2F2A-BE5233B9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D7B66-F45C-6D3E-0ACE-4D628E443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EEDF2-0C73-3B28-95BA-6D5B5FD00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31923-A945-35D2-D4F5-482E7744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5BABA-F98C-5706-9304-65E91FFE3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5D9AD-8730-90C3-C6F9-D15FF12D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8E59-BAD1-95E4-50F8-52933B64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14416-B936-93E7-9503-83033CFC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B7C2-3D7A-8E76-BFDB-A084881B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2AD94-15ED-8BAE-791C-0637F1B0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B7DF6-D4F2-5C07-47C9-A9E5F8E8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FA609-CE81-0191-CF4D-C53D25BC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C6E8D-9140-73BE-B1A5-E3EE2B9C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7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A9E0-0FCF-477D-ABA7-2BC72402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D805-80BD-AD1D-4869-D8F6E413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8F9F1-2109-048B-19E5-07286E407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965A3-11B0-9C99-51A0-B832BF0E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B3655-BE9D-FFFD-0E16-9943CFD7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DCA6-8AB2-4820-C32A-53711263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4F27-3D9A-7630-8D97-CC9A946C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2F817-DB46-C967-52C7-CD0210FDC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40964-C854-000D-2A48-083210722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96CDD-A185-FD7F-AC94-234FE958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399B-C172-3F9C-12AF-40334734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48A94-5693-3119-7293-3071ECBE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4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8B5D9-00BA-535D-2D13-C5565D7E2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9275-EDE5-6885-8E78-FA4CE3D86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BA02-F96A-F7D6-B4D9-235A0FC02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8678F-2724-4124-AB0D-FDA6BC77781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732E-B8BB-FD11-2856-FAE16EB32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ACA5-8012-A1BC-19F7-F1AD973A4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55B11-2D40-434A-93A4-CC5AFD85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11E8-C0DF-176A-054A-050F291B6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FP 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276863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F5A0-6AD9-CD53-4D50-F6E4C4F6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161"/>
          </a:xfrm>
        </p:spPr>
        <p:txBody>
          <a:bodyPr>
            <a:normAutofit fontScale="90000"/>
          </a:bodyPr>
          <a:lstStyle/>
          <a:p>
            <a:r>
              <a:rPr lang="en-US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11C83-2066-C1A1-A9E3-2829E32EF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171" y="1367736"/>
            <a:ext cx="4887686" cy="4475587"/>
          </a:xfrm>
        </p:spPr>
      </p:pic>
    </p:spTree>
    <p:extLst>
      <p:ext uri="{BB962C8B-B14F-4D97-AF65-F5344CB8AC3E}">
        <p14:creationId xmlns:p14="http://schemas.microsoft.com/office/powerpoint/2010/main" val="221866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F9E3-68C3-C735-5BE8-AB41DDB2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Step: calculate frequency of each 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CBAE8-B7C1-0A59-E37B-2EFAFDEB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668" y="1949370"/>
            <a:ext cx="7074264" cy="311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2A0-63EB-E6A5-FBD6-DC00EFDB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Step: calculate Frequent pattern set (L)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18AEB-AF31-F8A4-10BD-65CCB661C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057" y="1832237"/>
            <a:ext cx="8887011" cy="3739853"/>
          </a:xfrm>
        </p:spPr>
      </p:pic>
    </p:spTree>
    <p:extLst>
      <p:ext uri="{BB962C8B-B14F-4D97-AF65-F5344CB8AC3E}">
        <p14:creationId xmlns:p14="http://schemas.microsoft.com/office/powerpoint/2010/main" val="234637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B56-4FA5-F971-D63E-2298B16B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Step: create Ordered Frequent 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C803E-02B0-BDE2-71A5-A05D532A5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50" y="1690688"/>
            <a:ext cx="9534899" cy="40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6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6440-E381-C464-B57C-675D91C6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Step: Create Frequent pattern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41C51-5D6F-4E5D-C4C6-AD33FB16A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386" y="2001415"/>
            <a:ext cx="8637182" cy="3974842"/>
          </a:xfrm>
        </p:spPr>
      </p:pic>
    </p:spTree>
    <p:extLst>
      <p:ext uri="{BB962C8B-B14F-4D97-AF65-F5344CB8AC3E}">
        <p14:creationId xmlns:p14="http://schemas.microsoft.com/office/powerpoint/2010/main" val="103721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272E-6B8F-7091-9229-F21671D7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Step: Conditional pattern 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F3D54-1DC2-C5E9-DA63-17E8B7B10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424" y="1859447"/>
            <a:ext cx="8487527" cy="3920868"/>
          </a:xfrm>
        </p:spPr>
      </p:pic>
    </p:spTree>
    <p:extLst>
      <p:ext uri="{BB962C8B-B14F-4D97-AF65-F5344CB8AC3E}">
        <p14:creationId xmlns:p14="http://schemas.microsoft.com/office/powerpoint/2010/main" val="63750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405-E260-7AF2-02C4-9151DF74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Step: Conditional Frequent Pattern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45F51-E9C8-F38D-76AE-3A277A3A0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226" y="1766888"/>
            <a:ext cx="8986719" cy="3783881"/>
          </a:xfrm>
        </p:spPr>
      </p:pic>
    </p:spTree>
    <p:extLst>
      <p:ext uri="{BB962C8B-B14F-4D97-AF65-F5344CB8AC3E}">
        <p14:creationId xmlns:p14="http://schemas.microsoft.com/office/powerpoint/2010/main" val="398236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E870-733F-4004-C9E1-C4531037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 pattern 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FC01A0-E4F6-8AA0-8074-58FB1C452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143" y="1690688"/>
            <a:ext cx="9125850" cy="3825159"/>
          </a:xfrm>
        </p:spPr>
      </p:pic>
    </p:spTree>
    <p:extLst>
      <p:ext uri="{BB962C8B-B14F-4D97-AF65-F5344CB8AC3E}">
        <p14:creationId xmlns:p14="http://schemas.microsoft.com/office/powerpoint/2010/main" val="116374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ABA87DC27EC478135062CF833B2EF" ma:contentTypeVersion="4" ma:contentTypeDescription="Create a new document." ma:contentTypeScope="" ma:versionID="4cace2c83786e5b53b0d809e83013462">
  <xsd:schema xmlns:xsd="http://www.w3.org/2001/XMLSchema" xmlns:xs="http://www.w3.org/2001/XMLSchema" xmlns:p="http://schemas.microsoft.com/office/2006/metadata/properties" xmlns:ns2="2d3561dd-2ab5-4abd-9284-8f5005bcea33" targetNamespace="http://schemas.microsoft.com/office/2006/metadata/properties" ma:root="true" ma:fieldsID="62ecfe8f3e96c1c24df27e05e7f0f3a2" ns2:_="">
    <xsd:import namespace="2d3561dd-2ab5-4abd-9284-8f5005bc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561dd-2ab5-4abd-9284-8f5005bce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1A673-DB9A-473E-984C-4D4EB7487A1E}">
  <ds:schemaRefs>
    <ds:schemaRef ds:uri="2d3561dd-2ab5-4abd-9284-8f5005bcea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E4272F-CCB4-4DCB-B2CD-30DD355956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9839B07-9841-43D1-B66E-1F228226B3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FP Growth Algorithm</vt:lpstr>
      <vt:lpstr>Dataset</vt:lpstr>
      <vt:lpstr>Step: calculate frequency of each item</vt:lpstr>
      <vt:lpstr>Step: calculate Frequent pattern set (L)</vt:lpstr>
      <vt:lpstr>Step: create Ordered Frequent Items</vt:lpstr>
      <vt:lpstr>Step: Create Frequent pattern Tree</vt:lpstr>
      <vt:lpstr>Step: Conditional pattern Base</vt:lpstr>
      <vt:lpstr>Step: Conditional Frequent Pattern tree</vt:lpstr>
      <vt:lpstr>Frequent pattern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Dr. Ayaz Umer Assistant Professor FCSE</dc:creator>
  <cp:revision>4</cp:revision>
  <dcterms:created xsi:type="dcterms:W3CDTF">2024-12-11T14:24:29Z</dcterms:created>
  <dcterms:modified xsi:type="dcterms:W3CDTF">2024-12-19T01:19:52Z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0x010100A2EABA87DC27EC478135062CF833B2EF</vt:lpwstr>
  </property>
</Properties>
</file>