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BF85-F3B5-2E6B-1479-6810D5803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8C0CB-EB46-D1DE-A327-0A4EA0468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B1D12-F3C9-2DA7-20B1-8CAD8C70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4E0C8D-23EE-BC2B-2892-01657DB8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FEDB-96D3-8F48-6EAE-3238EDBE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9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4E99-34E9-AFF5-0EB0-B38643D2A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0C50D-7F92-4CB5-23E7-551FC8C8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F8D5C-6B8D-56E2-DD61-30739724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79B9C-D86D-2064-BCFB-B11C3CF2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1C552-4A43-B088-5CCC-7F658463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8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CBBA71-7E10-6DA4-6E0E-DDDB13366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C4DA-41FD-1341-066F-5EC3DC8B3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2E942-69B4-D746-1CC5-AD460EBB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AD40-7829-BDB6-67B3-B1085EBA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F385E-101C-8636-0F45-6C36FD01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3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FAFE0-E9F8-73B8-089C-C6F12F0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B8EE5-74B4-93D4-9F0D-B1305B970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F4560-3766-7E5A-A09C-1A23C60C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A50D2-5A22-C966-11E8-E48635BCD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3E042-CE6D-805E-9AA7-61788F9E4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A143-84F9-74F0-3D7B-95BB505D6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CC7E-1A1B-3C55-88B0-A4DB27CCE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CCCB4-58FC-F604-DA4B-ED5000F1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30BCB-C62E-E65D-509F-09E1C2FD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2CA8-6D5D-29EB-8A5F-7B62F75B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0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0B06B-D4CB-C89C-A3E0-48E0B15D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EE55F-A679-7C0B-FCE3-B0700BD80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40AD5-5627-7BEF-2AEA-5470C4BFC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D5D7E-ACB9-5F45-B6A3-7E0FDF0CC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590358-AE25-4925-1832-87AA6365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9D6F-7502-7CA3-6543-B9B33DD82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0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36F2-F5E9-97AD-0501-95801329F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BCB41-FE9C-8FF8-6F78-A66E10D2A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2F0C2-0762-3FC3-6582-4B9FF565D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A3D50-B0F6-EAA3-B2A8-C1E78A920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A8CF0-C5E7-8D0E-6E66-983FBE52E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5E1871-F32F-3771-F4F4-B141CD99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5FC34-FDDA-D8C2-6C10-A4D537EE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171881-5A0E-7105-B365-47C2C11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3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ACFAC-093F-21F6-C5AE-C76CD7DC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4E0F28-7624-B55A-25B6-5B3B999B6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B5B50-3835-25C5-3C60-4ED44823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81355-55B7-B8C0-34B0-23AB40A5F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662FA-5E93-2D91-4ADB-976BB4CE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62F12-19A0-77A3-8624-34B8D57E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0E33C-8AE7-50BF-EE2B-09BB1B2A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26C6-DB3C-8814-3643-DC39C5BCD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1872C-4F00-02E6-DAFB-40825752B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9C877-6BBE-127E-DA5C-D98CE52A2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B2227-A3D8-873E-C376-F074CACD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1F487-A365-5C35-8504-816AD729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84690-A0D5-C928-9BB1-FF63ABA4D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03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CC9F-4865-E796-DDC1-CBD03E01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E3FB80-E899-F537-9448-600CC63C8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103CB-792C-1DF2-8C9F-0647EFBE4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85902-B46A-7ED2-65B7-7304AF4C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D0B62-1B3C-F889-8F8E-49E05FAA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03267-3C39-AC99-A41C-DCB1DC0A0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67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6F43A-EB6E-3B5E-12EB-3BEFAB74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8B689-46D7-D1EA-D8A7-80CC5CE4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38159-378B-FC51-F455-579B5610A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34BF5-3DC3-438B-97F4-146C3FCA6E3F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F74C-717E-0700-0096-D0B06DF5C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161D-2E0B-B282-3716-5D1A4E870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F68BF-E946-4B5D-829F-2FA320DCC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6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61CB1-F43B-51CB-CE15-BC7A95CAD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0"/>
            <a:ext cx="9144000" cy="728208"/>
          </a:xfrm>
        </p:spPr>
        <p:txBody>
          <a:bodyPr>
            <a:normAutofit fontScale="90000"/>
          </a:bodyPr>
          <a:lstStyle/>
          <a:p>
            <a:r>
              <a:rPr lang="en-US" dirty="0"/>
              <a:t>Clustered indexing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42C2F-957E-CB42-7FE1-F9EE684D7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634BB9-E9F4-5EFF-EBE7-0B1D9C051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36" y="818162"/>
            <a:ext cx="10225021" cy="519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90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FDE9-16D9-C9BE-6CDF-EF917850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Clustered indexing…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C7382-EB8E-9815-AA9F-C5D144CE5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Clustered indexes store data physically in the order of the indexed column. Since </a:t>
            </a:r>
            <a:r>
              <a:rPr lang="en-US" dirty="0" err="1"/>
              <a:t>EmployeeID</a:t>
            </a:r>
            <a:r>
              <a:rPr lang="en-US" dirty="0"/>
              <a:t> is the primary key and clustered index, when you query by </a:t>
            </a:r>
            <a:r>
              <a:rPr lang="en-US" dirty="0" err="1"/>
              <a:t>EmployeeID</a:t>
            </a:r>
            <a:r>
              <a:rPr lang="en-US" dirty="0"/>
              <a:t>, it will efficiently locate the row.</a:t>
            </a:r>
          </a:p>
        </p:txBody>
      </p:sp>
    </p:spTree>
    <p:extLst>
      <p:ext uri="{BB962C8B-B14F-4D97-AF65-F5344CB8AC3E}">
        <p14:creationId xmlns:p14="http://schemas.microsoft.com/office/powerpoint/2010/main" val="96982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FDF9-160B-BC82-2360-032E6C49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01675"/>
          </a:xfrm>
        </p:spPr>
        <p:txBody>
          <a:bodyPr/>
          <a:lstStyle/>
          <a:p>
            <a:r>
              <a:rPr lang="en-US" dirty="0"/>
              <a:t>Non-clustered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7E9B6-AC7D-8316-1360-DAF6FBBF0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3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Non-Clustered Index Example (on </a:t>
            </a:r>
            <a:r>
              <a:rPr lang="en-US" dirty="0" err="1"/>
              <a:t>LastName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C3AF0-5F69-0E20-5E43-B14648D5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730829"/>
            <a:ext cx="5652106" cy="458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8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523EE-EC4F-305F-6918-B11F9E9E2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1" y="0"/>
            <a:ext cx="6901542" cy="674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3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EABA87DC27EC478135062CF833B2EF" ma:contentTypeVersion="4" ma:contentTypeDescription="Create a new document." ma:contentTypeScope="" ma:versionID="4cace2c83786e5b53b0d809e83013462">
  <xsd:schema xmlns:xsd="http://www.w3.org/2001/XMLSchema" xmlns:xs="http://www.w3.org/2001/XMLSchema" xmlns:p="http://schemas.microsoft.com/office/2006/metadata/properties" xmlns:ns2="2d3561dd-2ab5-4abd-9284-8f5005bcea33" targetNamespace="http://schemas.microsoft.com/office/2006/metadata/properties" ma:root="true" ma:fieldsID="62ecfe8f3e96c1c24df27e05e7f0f3a2" ns2:_="">
    <xsd:import namespace="2d3561dd-2ab5-4abd-9284-8f5005bce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3561dd-2ab5-4abd-9284-8f5005bcea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246E7AE-E916-449E-8B08-C039F638752B}"/>
</file>

<file path=customXml/itemProps2.xml><?xml version="1.0" encoding="utf-8"?>
<ds:datastoreItem xmlns:ds="http://schemas.openxmlformats.org/officeDocument/2006/customXml" ds:itemID="{66B32493-23C3-4C05-916B-CDD21EE80F3B}"/>
</file>

<file path=customXml/itemProps3.xml><?xml version="1.0" encoding="utf-8"?>
<ds:datastoreItem xmlns:ds="http://schemas.openxmlformats.org/officeDocument/2006/customXml" ds:itemID="{9886D68D-5FA9-487B-B48B-856D3E628789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Clustered indexing</vt:lpstr>
      <vt:lpstr>Clustered indexing…</vt:lpstr>
      <vt:lpstr>Non-clustered indexing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Dr. Ayaz Umer Assistant Professor FCSE</dc:creator>
  <cp:lastModifiedBy>Dr. Dr. Ayaz Umer Assistant Professor FCSE</cp:lastModifiedBy>
  <cp:revision>5</cp:revision>
  <dcterms:created xsi:type="dcterms:W3CDTF">2024-10-17T02:53:30Z</dcterms:created>
  <dcterms:modified xsi:type="dcterms:W3CDTF">2024-10-17T03:02:25Z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0x010100A2EABA87DC27EC478135062CF833B2EF</vt:lpwstr>
  </property>
</Properties>
</file>