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F03C-2491-9211-86A2-0EE475BC3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14030-93DC-082E-8E00-2A4341241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10BCA-2AD3-53FA-B98B-821CF35D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B8FB-39BC-4D58-A382-903BEC0F11A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8F8D5-3651-3044-EF26-D7ACF36F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4C9C5-32B4-A2FF-56A0-B03F5D53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6E8C-4769-4E39-AAE8-496B3E73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874C-274B-E98E-53C2-D6A6ACA5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07DF2-9C77-B103-9F0B-F5EFC33CC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8434E-1DA3-4136-A82A-7B5D34AFA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B8FB-39BC-4D58-A382-903BEC0F11A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C4949-FDA3-3FCC-301E-840B1449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86F32-9C09-1539-D3FF-4CB3CD4B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6E8C-4769-4E39-AAE8-496B3E73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3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82B21-E8C3-D49A-BEE0-2AA8E994F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8817C-C101-DC7F-616E-1B59F9DE3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7D7E5-7863-5BC9-4E7D-D918EBD4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B8FB-39BC-4D58-A382-903BEC0F11A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A1A62-62C3-F25F-620C-C59D06A5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51FF5-3BD8-DC60-3E47-09087655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6E8C-4769-4E39-AAE8-496B3E73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7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2147-7673-2AC5-6B22-314EE356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2D13-6BE5-7508-1627-C83BE77D1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EE009-D452-9D36-A510-60A487C8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B8FB-39BC-4D58-A382-903BEC0F11A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1E73A-2410-45F9-2F90-00DDD418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DF047-E2EA-A8A3-AD02-309AC744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6E8C-4769-4E39-AAE8-496B3E73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4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6E17-FAA8-9ADE-2EC7-50E5C148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D5323-E520-A67A-2688-930D9DA7E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D9E2D-B8FE-E62A-02E1-CE8ABC2B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B8FB-39BC-4D58-A382-903BEC0F11A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232D6-9753-BF16-FE00-A430DF84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2CD64-4862-BAB2-E995-F1578992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6E8C-4769-4E39-AAE8-496B3E73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4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9766-968B-02AA-4668-D717AF42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D48A-D8EC-BF01-A4E3-6BECBAC74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071E6-2777-BB71-3EDE-37A185760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A403D-1C75-12EA-84AE-07957893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B8FB-39BC-4D58-A382-903BEC0F11A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AFA6D-5023-C3EB-7B32-91CB92AD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57300-1AA5-F47D-88E9-68E48DD9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6E8C-4769-4E39-AAE8-496B3E73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2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4E6E-5E17-A8D9-FA23-5E8B8970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09091-7783-B4A5-9C23-FFA15FC6F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46394-84EE-256F-1313-44D1551B1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E797F-56E8-84A3-3C14-83FDA2410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DFFD2-786F-9220-1586-2811921E8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B9D21E-B528-A2E2-DF0F-6BCEEEBF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B8FB-39BC-4D58-A382-903BEC0F11A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2E963F-C3C9-AD11-2FDD-3C6D820B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3ABC81-7282-D4B1-7A7B-9A0D682B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6E8C-4769-4E39-AAE8-496B3E73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3225-0FFF-E330-B37F-097681F9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066BF9-3338-D88F-F6B2-B0ABCAB2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B8FB-39BC-4D58-A382-903BEC0F11A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D0A31-8500-2F1C-49AF-CBC6EEF6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98A88-58FF-D5A5-EB10-9240BA52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6E8C-4769-4E39-AAE8-496B3E73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1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C2851-9952-B9DF-ACB3-8E2C0BAF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B8FB-39BC-4D58-A382-903BEC0F11A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52EC1-1364-BBA5-5E18-32B6F973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3B34C-4205-A7F4-BDB1-C398AF2D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6E8C-4769-4E39-AAE8-496B3E73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E88A-6D83-6412-C725-BF3442AD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5228-BC53-2BD0-5B61-80DFF0F8A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1D7E7-5E43-45D7-085E-BF14FE9E1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A3E57-D964-AA93-E4CB-1E1639D9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B8FB-39BC-4D58-A382-903BEC0F11A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9A702-DDFB-16B1-5FBA-302CC251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2B84D-BC14-E12C-DCA5-EFFF4386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6E8C-4769-4E39-AAE8-496B3E73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D02C-17EC-0871-9A18-B9A1B096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391DC9-0BE8-404D-14A2-26D1E3686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F339E-E280-0EC2-8307-66AD80309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916B7-0E69-E172-B6F6-33C4CB36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B8FB-39BC-4D58-A382-903BEC0F11A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F5D56-C501-6E5B-2A4F-210ED9AC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40537-5551-30BB-7C9A-6E7687E8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6E8C-4769-4E39-AAE8-496B3E73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0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3632E-069A-2EF6-6FFF-A93E6170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E5CB1-D14D-0BEC-605C-10F9A35FE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BC656-2367-7EAA-120E-4018B91AA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43B8FB-39BC-4D58-A382-903BEC0F11A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97916-DD60-FD97-E66B-D21460956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0827-74B3-57C0-0BDE-44DB859E4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096E8C-4769-4E39-AAE8-496B3E73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6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6606-6363-F8E5-1565-205A7F366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400"/>
            <a:ext cx="9144000" cy="886506"/>
          </a:xfrm>
        </p:spPr>
        <p:txBody>
          <a:bodyPr>
            <a:normAutofit fontScale="90000"/>
          </a:bodyPr>
          <a:lstStyle/>
          <a:p>
            <a:r>
              <a:rPr lang="en-US" dirty="0"/>
              <a:t>Partitioning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BA9C3-F664-6617-6880-A1D493D70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628" y="1038906"/>
            <a:ext cx="10221685" cy="4229780"/>
          </a:xfrm>
        </p:spPr>
        <p:txBody>
          <a:bodyPr/>
          <a:lstStyle/>
          <a:p>
            <a:pPr algn="l"/>
            <a:r>
              <a:rPr lang="en-US" dirty="0"/>
              <a:t>Data warehouses use the same types of partitioning as relational databases, but it’s especially relevant for </a:t>
            </a:r>
            <a:r>
              <a:rPr lang="en-US" b="1" dirty="0"/>
              <a:t>fact tables</a:t>
            </a:r>
            <a:r>
              <a:rPr lang="en-US" dirty="0"/>
              <a:t>, which can grow extremely large over time.</a:t>
            </a:r>
          </a:p>
          <a:p>
            <a:pPr algn="l"/>
            <a:r>
              <a:rPr lang="en-US" b="1" dirty="0"/>
              <a:t>Range Partitioning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This is the most common method in data warehousing. It partitions the data based on a range of values, typically a </a:t>
            </a:r>
            <a:r>
              <a:rPr lang="en-US" b="1" dirty="0"/>
              <a:t>date</a:t>
            </a:r>
            <a:r>
              <a:rPr lang="en-US" dirty="0"/>
              <a:t> field. For example, you might partition a sales fact table by month or year.</a:t>
            </a:r>
          </a:p>
        </p:txBody>
      </p:sp>
    </p:spTree>
    <p:extLst>
      <p:ext uri="{BB962C8B-B14F-4D97-AF65-F5344CB8AC3E}">
        <p14:creationId xmlns:p14="http://schemas.microsoft.com/office/powerpoint/2010/main" val="414960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846C-168D-9B32-53D2-5A82D596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3BE413-8F8F-6D45-3D83-63174BE3C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287" y="1690688"/>
            <a:ext cx="7924800" cy="30990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B4A8BE-E6C5-0324-76AE-3EA27E9D204A}"/>
              </a:ext>
            </a:extLst>
          </p:cNvPr>
          <p:cNvSpPr txBox="1"/>
          <p:nvPr/>
        </p:nvSpPr>
        <p:spPr>
          <a:xfrm>
            <a:off x="468086" y="5355771"/>
            <a:ext cx="1088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In this case, data is partitioned by quarters (Q1, Q2), which helps improve performance when querying data from specific time ranges.</a:t>
            </a:r>
          </a:p>
        </p:txBody>
      </p:sp>
    </p:spTree>
    <p:extLst>
      <p:ext uri="{BB962C8B-B14F-4D97-AF65-F5344CB8AC3E}">
        <p14:creationId xmlns:p14="http://schemas.microsoft.com/office/powerpoint/2010/main" val="167821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7C9F-2559-915B-F46A-FE41AFA8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Partitioning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65574-B7AD-087D-237E-C3A05F78F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partitions data based on a specific list of values, like geographic regions or product categories.</a:t>
            </a:r>
          </a:p>
        </p:txBody>
      </p:sp>
    </p:spTree>
    <p:extLst>
      <p:ext uri="{BB962C8B-B14F-4D97-AF65-F5344CB8AC3E}">
        <p14:creationId xmlns:p14="http://schemas.microsoft.com/office/powerpoint/2010/main" val="590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C746-1F53-B48E-EA59-AFBE4A3A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CDF377-18B6-5657-C652-6B8246064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440852"/>
            <a:ext cx="8418361" cy="3976295"/>
          </a:xfrm>
        </p:spPr>
      </p:pic>
    </p:spTree>
    <p:extLst>
      <p:ext uri="{BB962C8B-B14F-4D97-AF65-F5344CB8AC3E}">
        <p14:creationId xmlns:p14="http://schemas.microsoft.com/office/powerpoint/2010/main" val="410949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4973-C64A-694A-3B95-0E181422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Hash Partitioning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8F96-F687-AD60-5BEB-A068D617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type of partitioning distributes rows across partitions based on a hash function, typically used for load balancing or cases where the distribution of data is uneven or unpredictable</a:t>
            </a:r>
          </a:p>
        </p:txBody>
      </p:sp>
    </p:spTree>
    <p:extLst>
      <p:ext uri="{BB962C8B-B14F-4D97-AF65-F5344CB8AC3E}">
        <p14:creationId xmlns:p14="http://schemas.microsoft.com/office/powerpoint/2010/main" val="288441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3337-1528-FF2A-3204-EACBE4F66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29BA2-74D9-8EE2-4196-7D6D2767AEB9}"/>
              </a:ext>
            </a:extLst>
          </p:cNvPr>
          <p:cNvSpPr txBox="1"/>
          <p:nvPr/>
        </p:nvSpPr>
        <p:spPr>
          <a:xfrm>
            <a:off x="707571" y="4705647"/>
            <a:ext cx="10243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a table partitioned by hash on the </a:t>
            </a:r>
            <a:r>
              <a:rPr lang="en-US" dirty="0" err="1"/>
              <a:t>customer_id</a:t>
            </a:r>
            <a:r>
              <a:rPr lang="en-US" dirty="0"/>
              <a:t> column with 4 partitions. This type of hash partitioning is useful when you want to evenly distribute data across partitions based on the </a:t>
            </a:r>
            <a:r>
              <a:rPr lang="en-US" dirty="0" err="1"/>
              <a:t>customer_id</a:t>
            </a:r>
            <a:r>
              <a:rPr lang="en-US" dirty="0"/>
              <a:t> value.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C730E2-2C7D-B296-AE22-60EAEEA75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996" y="1690688"/>
            <a:ext cx="8153438" cy="279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2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EABA87DC27EC478135062CF833B2EF" ma:contentTypeVersion="4" ma:contentTypeDescription="Create a new document." ma:contentTypeScope="" ma:versionID="4cace2c83786e5b53b0d809e83013462">
  <xsd:schema xmlns:xsd="http://www.w3.org/2001/XMLSchema" xmlns:xs="http://www.w3.org/2001/XMLSchema" xmlns:p="http://schemas.microsoft.com/office/2006/metadata/properties" xmlns:ns2="2d3561dd-2ab5-4abd-9284-8f5005bcea33" targetNamespace="http://schemas.microsoft.com/office/2006/metadata/properties" ma:root="true" ma:fieldsID="62ecfe8f3e96c1c24df27e05e7f0f3a2" ns2:_="">
    <xsd:import namespace="2d3561dd-2ab5-4abd-9284-8f5005bcea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3561dd-2ab5-4abd-9284-8f5005bce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73C6C2-9A40-4FB8-981B-B4D633A8D62C}"/>
</file>

<file path=customXml/itemProps2.xml><?xml version="1.0" encoding="utf-8"?>
<ds:datastoreItem xmlns:ds="http://schemas.openxmlformats.org/officeDocument/2006/customXml" ds:itemID="{6EAAF440-02A9-4430-A65C-087C9E804132}"/>
</file>

<file path=customXml/itemProps3.xml><?xml version="1.0" encoding="utf-8"?>
<ds:datastoreItem xmlns:ds="http://schemas.openxmlformats.org/officeDocument/2006/customXml" ds:itemID="{5790D8C9-F3B8-4A7D-BE40-E61FAEC636AB}"/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197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Partitioning </vt:lpstr>
      <vt:lpstr>Example</vt:lpstr>
      <vt:lpstr>List Partitioning:</vt:lpstr>
      <vt:lpstr>Example</vt:lpstr>
      <vt:lpstr>Hash Partitioning: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Dr. Ayaz Umer Assistant Professor FCSE</dc:creator>
  <cp:lastModifiedBy>Dr. Dr. Ayaz Umer Assistant Professor FCSE</cp:lastModifiedBy>
  <cp:revision>8</cp:revision>
  <dcterms:created xsi:type="dcterms:W3CDTF">2024-10-17T02:05:43Z</dcterms:created>
  <dcterms:modified xsi:type="dcterms:W3CDTF">2024-10-17T02:32:19Z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0x010100A2EABA87DC27EC478135062CF833B2EF</vt:lpwstr>
  </property>
</Properties>
</file>