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9"/>
  </p:notesMasterIdLst>
  <p:handoutMasterIdLst>
    <p:handoutMasterId r:id="rId20"/>
  </p:handoutMasterIdLst>
  <p:sldIdLst>
    <p:sldId id="378" r:id="rId2"/>
    <p:sldId id="434" r:id="rId3"/>
    <p:sldId id="463" r:id="rId4"/>
    <p:sldId id="456" r:id="rId5"/>
    <p:sldId id="457" r:id="rId6"/>
    <p:sldId id="468" r:id="rId7"/>
    <p:sldId id="458" r:id="rId8"/>
    <p:sldId id="459" r:id="rId9"/>
    <p:sldId id="461" r:id="rId10"/>
    <p:sldId id="460" r:id="rId11"/>
    <p:sldId id="462" r:id="rId12"/>
    <p:sldId id="448" r:id="rId13"/>
    <p:sldId id="447" r:id="rId14"/>
    <p:sldId id="465" r:id="rId15"/>
    <p:sldId id="464" r:id="rId16"/>
    <p:sldId id="466" r:id="rId17"/>
    <p:sldId id="467"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32" autoAdjust="0"/>
    <p:restoredTop sz="75075" autoAdjust="0"/>
  </p:normalViewPr>
  <p:slideViewPr>
    <p:cSldViewPr>
      <p:cViewPr varScale="1">
        <p:scale>
          <a:sx n="47" d="100"/>
          <a:sy n="47" d="100"/>
        </p:scale>
        <p:origin x="124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50" d="100"/>
          <a:sy n="50" d="100"/>
        </p:scale>
        <p:origin x="-2712" y="-92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3806DC2-40BA-B532-82B8-ABA8994B69C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98307" name="Rectangle 3">
            <a:extLst>
              <a:ext uri="{FF2B5EF4-FFF2-40B4-BE49-F238E27FC236}">
                <a16:creationId xmlns:a16="http://schemas.microsoft.com/office/drawing/2014/main" id="{3A64F3A4-EDC6-FAAF-1207-C1CAA4EF5006}"/>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8308" name="Rectangle 4">
            <a:extLst>
              <a:ext uri="{FF2B5EF4-FFF2-40B4-BE49-F238E27FC236}">
                <a16:creationId xmlns:a16="http://schemas.microsoft.com/office/drawing/2014/main" id="{875E484C-BAD5-AA89-8EBB-94CECBC9B24F}"/>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98309" name="Rectangle 5">
            <a:extLst>
              <a:ext uri="{FF2B5EF4-FFF2-40B4-BE49-F238E27FC236}">
                <a16:creationId xmlns:a16="http://schemas.microsoft.com/office/drawing/2014/main" id="{387799C0-8284-FE8A-9F54-257E735C5160}"/>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B2D551B6-08E7-A443-9C14-65ECAE55149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4B9DFDA-07E4-5F15-A695-B0E1D2CA30A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4099" name="Rectangle 3">
            <a:extLst>
              <a:ext uri="{FF2B5EF4-FFF2-40B4-BE49-F238E27FC236}">
                <a16:creationId xmlns:a16="http://schemas.microsoft.com/office/drawing/2014/main" id="{7727FDC0-2206-246F-2656-0B9914E5CCD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7172" name="Rectangle 4">
            <a:extLst>
              <a:ext uri="{FF2B5EF4-FFF2-40B4-BE49-F238E27FC236}">
                <a16:creationId xmlns:a16="http://schemas.microsoft.com/office/drawing/2014/main" id="{DEC4D60F-F246-E6C8-3F11-988BD9B08CC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5F8DC9D1-A84E-2AEA-37D4-90D2F28C8259}"/>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F1AD914E-298F-E7A1-E8D0-CCC0EA23CA1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4103" name="Rectangle 7">
            <a:extLst>
              <a:ext uri="{FF2B5EF4-FFF2-40B4-BE49-F238E27FC236}">
                <a16:creationId xmlns:a16="http://schemas.microsoft.com/office/drawing/2014/main" id="{81629375-02F9-2405-5F87-9B2C2E9FC66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D0485E9E-5A18-804C-A263-3E276497F91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D0485E9E-5A18-804C-A263-3E276497F919}" type="slidenum">
              <a:rPr lang="en-US" altLang="en-US" smtClean="0"/>
              <a:pPr/>
              <a:t>15</a:t>
            </a:fld>
            <a:endParaRPr lang="en-US" altLang="en-US"/>
          </a:p>
        </p:txBody>
      </p:sp>
    </p:spTree>
    <p:extLst>
      <p:ext uri="{BB962C8B-B14F-4D97-AF65-F5344CB8AC3E}">
        <p14:creationId xmlns:p14="http://schemas.microsoft.com/office/powerpoint/2010/main" val="3418557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0CA75F5-23CB-0575-3161-47F212F1E915}"/>
              </a:ext>
            </a:extLst>
          </p:cNvPr>
          <p:cNvCxnSpPr/>
          <p:nvPr/>
        </p:nvCxnSpPr>
        <p:spPr>
          <a:xfrm>
            <a:off x="685800" y="339883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0FD8D8A0-656A-BB14-4DBB-7784151E4DC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21AEC0C-FD18-5B60-9C1D-BEF3472F7087}"/>
              </a:ext>
            </a:extLst>
          </p:cNvPr>
          <p:cNvSpPr>
            <a:spLocks noGrp="1"/>
          </p:cNvSpPr>
          <p:nvPr>
            <p:ph type="ftr" sz="quarter" idx="11"/>
          </p:nvPr>
        </p:nvSpPr>
        <p:spPr/>
        <p:txBody>
          <a:bodyPr/>
          <a:lstStyle>
            <a:lvl1pPr>
              <a:defRPr/>
            </a:lvl1pPr>
          </a:lstStyle>
          <a:p>
            <a:pPr>
              <a:defRPr/>
            </a:pPr>
            <a:r>
              <a:rPr lang="en-US"/>
              <a:t>DWH-Ahsan Abdullah</a:t>
            </a:r>
          </a:p>
        </p:txBody>
      </p:sp>
      <p:sp>
        <p:nvSpPr>
          <p:cNvPr id="7" name="Slide Number Placeholder 5">
            <a:extLst>
              <a:ext uri="{FF2B5EF4-FFF2-40B4-BE49-F238E27FC236}">
                <a16:creationId xmlns:a16="http://schemas.microsoft.com/office/drawing/2014/main" id="{95969D66-FFDF-5EBF-B81A-053CCB4A4D6F}"/>
              </a:ext>
            </a:extLst>
          </p:cNvPr>
          <p:cNvSpPr>
            <a:spLocks noGrp="1"/>
          </p:cNvSpPr>
          <p:nvPr>
            <p:ph type="sldNum" sz="quarter" idx="12"/>
          </p:nvPr>
        </p:nvSpPr>
        <p:spPr/>
        <p:txBody>
          <a:bodyPr/>
          <a:lstStyle>
            <a:lvl1pPr>
              <a:defRPr/>
            </a:lvl1pPr>
          </a:lstStyle>
          <a:p>
            <a:fld id="{9CB2D05A-CA0B-A540-A1E2-9FF939980EC4}" type="slidenum">
              <a:rPr lang="en-US" altLang="en-US"/>
              <a:pPr/>
              <a:t>‹#›</a:t>
            </a:fld>
            <a:endParaRPr lang="en-US" altLang="en-US"/>
          </a:p>
        </p:txBody>
      </p:sp>
    </p:spTree>
    <p:extLst>
      <p:ext uri="{BB962C8B-B14F-4D97-AF65-F5344CB8AC3E}">
        <p14:creationId xmlns:p14="http://schemas.microsoft.com/office/powerpoint/2010/main" val="197487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8A4DA-09AC-F18A-22F6-09CCD0C2C4EC}"/>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F26424A-6DCB-BD95-13DC-B60A39CF3F40}"/>
              </a:ext>
            </a:extLst>
          </p:cNvPr>
          <p:cNvSpPr>
            <a:spLocks noGrp="1"/>
          </p:cNvSpPr>
          <p:nvPr>
            <p:ph type="ftr" sz="quarter" idx="11"/>
          </p:nvPr>
        </p:nvSpPr>
        <p:spPr/>
        <p:txBody>
          <a:bodyPr/>
          <a:lstStyle>
            <a:lvl1pPr>
              <a:defRPr/>
            </a:lvl1pPr>
          </a:lstStyle>
          <a:p>
            <a:pPr>
              <a:defRPr/>
            </a:pPr>
            <a:r>
              <a:rPr lang="en-US"/>
              <a:t>DWH-Ahsan Abdullah</a:t>
            </a:r>
          </a:p>
        </p:txBody>
      </p:sp>
      <p:sp>
        <p:nvSpPr>
          <p:cNvPr id="6" name="Slide Number Placeholder 5">
            <a:extLst>
              <a:ext uri="{FF2B5EF4-FFF2-40B4-BE49-F238E27FC236}">
                <a16:creationId xmlns:a16="http://schemas.microsoft.com/office/drawing/2014/main" id="{76B151F0-899B-622E-5092-F5494E964FB5}"/>
              </a:ext>
            </a:extLst>
          </p:cNvPr>
          <p:cNvSpPr>
            <a:spLocks noGrp="1"/>
          </p:cNvSpPr>
          <p:nvPr>
            <p:ph type="sldNum" sz="quarter" idx="12"/>
          </p:nvPr>
        </p:nvSpPr>
        <p:spPr/>
        <p:txBody>
          <a:bodyPr/>
          <a:lstStyle>
            <a:lvl1pPr>
              <a:defRPr/>
            </a:lvl1pPr>
          </a:lstStyle>
          <a:p>
            <a:fld id="{E6095529-5003-6047-8142-B2728E589E2F}" type="slidenum">
              <a:rPr lang="en-US" altLang="en-US"/>
              <a:pPr/>
              <a:t>‹#›</a:t>
            </a:fld>
            <a:endParaRPr lang="en-US" altLang="en-US"/>
          </a:p>
        </p:txBody>
      </p:sp>
    </p:spTree>
    <p:extLst>
      <p:ext uri="{BB962C8B-B14F-4D97-AF65-F5344CB8AC3E}">
        <p14:creationId xmlns:p14="http://schemas.microsoft.com/office/powerpoint/2010/main" val="1384337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07FE773-A4C5-D98D-376D-66936E6472D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BBCF55A-1D0B-1CF5-35C6-F0AEF7EAF13F}"/>
              </a:ext>
            </a:extLst>
          </p:cNvPr>
          <p:cNvSpPr>
            <a:spLocks noGrp="1"/>
          </p:cNvSpPr>
          <p:nvPr>
            <p:ph type="ftr" sz="quarter" idx="11"/>
          </p:nvPr>
        </p:nvSpPr>
        <p:spPr/>
        <p:txBody>
          <a:bodyPr/>
          <a:lstStyle>
            <a:lvl1pPr>
              <a:defRPr/>
            </a:lvl1pPr>
          </a:lstStyle>
          <a:p>
            <a:pPr>
              <a:defRPr/>
            </a:pPr>
            <a:r>
              <a:rPr lang="en-US"/>
              <a:t>DWH-Ahsan Abdullah</a:t>
            </a:r>
          </a:p>
        </p:txBody>
      </p:sp>
      <p:sp>
        <p:nvSpPr>
          <p:cNvPr id="6" name="Slide Number Placeholder 5">
            <a:extLst>
              <a:ext uri="{FF2B5EF4-FFF2-40B4-BE49-F238E27FC236}">
                <a16:creationId xmlns:a16="http://schemas.microsoft.com/office/drawing/2014/main" id="{BBBE927A-0D6E-3247-92E6-83ABD09F7EFE}"/>
              </a:ext>
            </a:extLst>
          </p:cNvPr>
          <p:cNvSpPr>
            <a:spLocks noGrp="1"/>
          </p:cNvSpPr>
          <p:nvPr>
            <p:ph type="sldNum" sz="quarter" idx="12"/>
          </p:nvPr>
        </p:nvSpPr>
        <p:spPr/>
        <p:txBody>
          <a:bodyPr/>
          <a:lstStyle>
            <a:lvl1pPr>
              <a:defRPr/>
            </a:lvl1pPr>
          </a:lstStyle>
          <a:p>
            <a:fld id="{41CF2129-8B22-D14C-9D41-53FED86D0C7B}" type="slidenum">
              <a:rPr lang="en-US" altLang="en-US"/>
              <a:pPr/>
              <a:t>‹#›</a:t>
            </a:fld>
            <a:endParaRPr lang="en-US" altLang="en-US"/>
          </a:p>
        </p:txBody>
      </p:sp>
    </p:spTree>
    <p:extLst>
      <p:ext uri="{BB962C8B-B14F-4D97-AF65-F5344CB8AC3E}">
        <p14:creationId xmlns:p14="http://schemas.microsoft.com/office/powerpoint/2010/main" val="2501412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121A2-8093-40D1-D2DD-9AC936C11A3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92AC5D7-F67C-5263-9B0D-468B0558420F}"/>
              </a:ext>
            </a:extLst>
          </p:cNvPr>
          <p:cNvSpPr>
            <a:spLocks noGrp="1"/>
          </p:cNvSpPr>
          <p:nvPr>
            <p:ph type="ftr" sz="quarter" idx="11"/>
          </p:nvPr>
        </p:nvSpPr>
        <p:spPr/>
        <p:txBody>
          <a:bodyPr/>
          <a:lstStyle>
            <a:lvl1pPr>
              <a:defRPr/>
            </a:lvl1pPr>
          </a:lstStyle>
          <a:p>
            <a:pPr>
              <a:defRPr/>
            </a:pPr>
            <a:r>
              <a:rPr lang="en-US"/>
              <a:t>DWH-Ahsan Abdullah</a:t>
            </a:r>
          </a:p>
        </p:txBody>
      </p:sp>
      <p:sp>
        <p:nvSpPr>
          <p:cNvPr id="6" name="Slide Number Placeholder 5">
            <a:extLst>
              <a:ext uri="{FF2B5EF4-FFF2-40B4-BE49-F238E27FC236}">
                <a16:creationId xmlns:a16="http://schemas.microsoft.com/office/drawing/2014/main" id="{20304D76-7254-16CB-9841-0325EF9AE2BA}"/>
              </a:ext>
            </a:extLst>
          </p:cNvPr>
          <p:cNvSpPr>
            <a:spLocks noGrp="1"/>
          </p:cNvSpPr>
          <p:nvPr>
            <p:ph type="sldNum" sz="quarter" idx="12"/>
          </p:nvPr>
        </p:nvSpPr>
        <p:spPr/>
        <p:txBody>
          <a:bodyPr/>
          <a:lstStyle>
            <a:lvl1pPr>
              <a:defRPr/>
            </a:lvl1pPr>
          </a:lstStyle>
          <a:p>
            <a:fld id="{D70D1284-B213-6343-A65D-9AC9D7121D7D}" type="slidenum">
              <a:rPr lang="en-US" altLang="en-US"/>
              <a:pPr/>
              <a:t>‹#›</a:t>
            </a:fld>
            <a:endParaRPr lang="en-US" altLang="en-US"/>
          </a:p>
        </p:txBody>
      </p:sp>
    </p:spTree>
    <p:extLst>
      <p:ext uri="{BB962C8B-B14F-4D97-AF65-F5344CB8AC3E}">
        <p14:creationId xmlns:p14="http://schemas.microsoft.com/office/powerpoint/2010/main" val="305225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91E2AF9-5D95-8364-CB61-FB0EDCCDF232}"/>
              </a:ext>
            </a:extLst>
          </p:cNvPr>
          <p:cNvCxnSpPr/>
          <p:nvPr/>
        </p:nvCxnSpPr>
        <p:spPr>
          <a:xfrm>
            <a:off x="731838" y="4598988"/>
            <a:ext cx="78486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22313" y="2362200"/>
            <a:ext cx="7772400" cy="2200275"/>
          </a:xfrm>
        </p:spPr>
        <p:txBody>
          <a:bodyPr anchor="b"/>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2D27A4D6-8A56-83AF-AEC7-D30146D57688}"/>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60922DB-EA6E-999D-6930-8631B58EC21A}"/>
              </a:ext>
            </a:extLst>
          </p:cNvPr>
          <p:cNvSpPr>
            <a:spLocks noGrp="1"/>
          </p:cNvSpPr>
          <p:nvPr>
            <p:ph type="ftr" sz="quarter" idx="11"/>
          </p:nvPr>
        </p:nvSpPr>
        <p:spPr/>
        <p:txBody>
          <a:bodyPr/>
          <a:lstStyle>
            <a:lvl1pPr>
              <a:defRPr/>
            </a:lvl1pPr>
          </a:lstStyle>
          <a:p>
            <a:pPr>
              <a:defRPr/>
            </a:pPr>
            <a:r>
              <a:rPr lang="en-US"/>
              <a:t>DWH-Ahsan Abdullah</a:t>
            </a:r>
          </a:p>
        </p:txBody>
      </p:sp>
      <p:sp>
        <p:nvSpPr>
          <p:cNvPr id="7" name="Slide Number Placeholder 5">
            <a:extLst>
              <a:ext uri="{FF2B5EF4-FFF2-40B4-BE49-F238E27FC236}">
                <a16:creationId xmlns:a16="http://schemas.microsoft.com/office/drawing/2014/main" id="{92E3D5C4-42C2-4635-3881-79EEDDCD5F25}"/>
              </a:ext>
            </a:extLst>
          </p:cNvPr>
          <p:cNvSpPr>
            <a:spLocks noGrp="1"/>
          </p:cNvSpPr>
          <p:nvPr>
            <p:ph type="sldNum" sz="quarter" idx="12"/>
          </p:nvPr>
        </p:nvSpPr>
        <p:spPr/>
        <p:txBody>
          <a:bodyPr/>
          <a:lstStyle>
            <a:lvl1pPr>
              <a:defRPr/>
            </a:lvl1pPr>
          </a:lstStyle>
          <a:p>
            <a:fld id="{B136FBF8-94E3-564A-88C4-1ABDAFF70344}" type="slidenum">
              <a:rPr lang="en-US" altLang="en-US"/>
              <a:pPr/>
              <a:t>‹#›</a:t>
            </a:fld>
            <a:endParaRPr lang="en-US" altLang="en-US"/>
          </a:p>
        </p:txBody>
      </p:sp>
    </p:spTree>
    <p:extLst>
      <p:ext uri="{BB962C8B-B14F-4D97-AF65-F5344CB8AC3E}">
        <p14:creationId xmlns:p14="http://schemas.microsoft.com/office/powerpoint/2010/main" val="41892359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F41989DC-4157-1C12-FC17-9230A5D6792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BAC12957-E2E8-B422-B0B3-357EE4EFB38F}"/>
              </a:ext>
            </a:extLst>
          </p:cNvPr>
          <p:cNvSpPr>
            <a:spLocks noGrp="1"/>
          </p:cNvSpPr>
          <p:nvPr>
            <p:ph type="ftr" sz="quarter" idx="11"/>
          </p:nvPr>
        </p:nvSpPr>
        <p:spPr/>
        <p:txBody>
          <a:bodyPr/>
          <a:lstStyle>
            <a:lvl1pPr>
              <a:defRPr/>
            </a:lvl1pPr>
          </a:lstStyle>
          <a:p>
            <a:pPr>
              <a:defRPr/>
            </a:pPr>
            <a:r>
              <a:rPr lang="en-US"/>
              <a:t>DWH-Ahsan Abdullah</a:t>
            </a:r>
          </a:p>
        </p:txBody>
      </p:sp>
      <p:sp>
        <p:nvSpPr>
          <p:cNvPr id="7" name="Slide Number Placeholder 5">
            <a:extLst>
              <a:ext uri="{FF2B5EF4-FFF2-40B4-BE49-F238E27FC236}">
                <a16:creationId xmlns:a16="http://schemas.microsoft.com/office/drawing/2014/main" id="{D35BCD15-70BD-F66B-33AD-1F38A825EAA3}"/>
              </a:ext>
            </a:extLst>
          </p:cNvPr>
          <p:cNvSpPr>
            <a:spLocks noGrp="1"/>
          </p:cNvSpPr>
          <p:nvPr>
            <p:ph type="sldNum" sz="quarter" idx="12"/>
          </p:nvPr>
        </p:nvSpPr>
        <p:spPr/>
        <p:txBody>
          <a:bodyPr/>
          <a:lstStyle>
            <a:lvl1pPr>
              <a:defRPr/>
            </a:lvl1pPr>
          </a:lstStyle>
          <a:p>
            <a:fld id="{4A2B983D-EBCF-BE49-A680-6F131F9A3AB8}" type="slidenum">
              <a:rPr lang="en-US" altLang="en-US"/>
              <a:pPr/>
              <a:t>‹#›</a:t>
            </a:fld>
            <a:endParaRPr lang="en-US" altLang="en-US"/>
          </a:p>
        </p:txBody>
      </p:sp>
    </p:spTree>
    <p:extLst>
      <p:ext uri="{BB962C8B-B14F-4D97-AF65-F5344CB8AC3E}">
        <p14:creationId xmlns:p14="http://schemas.microsoft.com/office/powerpoint/2010/main" val="255127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4B4A509-7E2A-9AAB-F99F-0BA068125947}"/>
              </a:ext>
            </a:extLst>
          </p:cNvPr>
          <p:cNvCxnSpPr/>
          <p:nvPr/>
        </p:nvCxnSpPr>
        <p:spPr>
          <a:xfrm rot="5400000">
            <a:off x="2218531" y="4045744"/>
            <a:ext cx="470852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4B4A2616-0FBC-AA3E-836F-3A0BD8ABD137}"/>
              </a:ext>
            </a:extLst>
          </p:cNvPr>
          <p:cNvSpPr>
            <a:spLocks noGrp="1"/>
          </p:cNvSpPr>
          <p:nvPr>
            <p:ph type="dt" sz="half" idx="10"/>
          </p:nvPr>
        </p:nvSpPr>
        <p:spPr/>
        <p:txBody>
          <a:bodyPr/>
          <a:lstStyle>
            <a:lvl1pPr>
              <a:defRPr/>
            </a:lvl1pPr>
          </a:lstStyle>
          <a:p>
            <a:pPr>
              <a:defRPr/>
            </a:pPr>
            <a:endParaRPr lang="en-US"/>
          </a:p>
        </p:txBody>
      </p:sp>
      <p:sp>
        <p:nvSpPr>
          <p:cNvPr id="9" name="Footer Placeholder 7">
            <a:extLst>
              <a:ext uri="{FF2B5EF4-FFF2-40B4-BE49-F238E27FC236}">
                <a16:creationId xmlns:a16="http://schemas.microsoft.com/office/drawing/2014/main" id="{4F44520E-1E66-6261-F990-C588D9DA4808}"/>
              </a:ext>
            </a:extLst>
          </p:cNvPr>
          <p:cNvSpPr>
            <a:spLocks noGrp="1"/>
          </p:cNvSpPr>
          <p:nvPr>
            <p:ph type="ftr" sz="quarter" idx="11"/>
          </p:nvPr>
        </p:nvSpPr>
        <p:spPr/>
        <p:txBody>
          <a:bodyPr/>
          <a:lstStyle>
            <a:lvl1pPr>
              <a:defRPr/>
            </a:lvl1pPr>
          </a:lstStyle>
          <a:p>
            <a:pPr>
              <a:defRPr/>
            </a:pPr>
            <a:r>
              <a:rPr lang="en-US"/>
              <a:t>DWH-Ahsan Abdullah</a:t>
            </a:r>
          </a:p>
        </p:txBody>
      </p:sp>
      <p:sp>
        <p:nvSpPr>
          <p:cNvPr id="10" name="Slide Number Placeholder 8">
            <a:extLst>
              <a:ext uri="{FF2B5EF4-FFF2-40B4-BE49-F238E27FC236}">
                <a16:creationId xmlns:a16="http://schemas.microsoft.com/office/drawing/2014/main" id="{2F33D895-A1F3-15BB-097C-5F0CD205F122}"/>
              </a:ext>
            </a:extLst>
          </p:cNvPr>
          <p:cNvSpPr>
            <a:spLocks noGrp="1"/>
          </p:cNvSpPr>
          <p:nvPr>
            <p:ph type="sldNum" sz="quarter" idx="12"/>
          </p:nvPr>
        </p:nvSpPr>
        <p:spPr/>
        <p:txBody>
          <a:bodyPr/>
          <a:lstStyle>
            <a:lvl1pPr>
              <a:defRPr/>
            </a:lvl1pPr>
          </a:lstStyle>
          <a:p>
            <a:fld id="{F87154A8-7297-FD49-8D15-EFD871BC3C65}" type="slidenum">
              <a:rPr lang="en-US" altLang="en-US"/>
              <a:pPr/>
              <a:t>‹#›</a:t>
            </a:fld>
            <a:endParaRPr lang="en-US" altLang="en-US"/>
          </a:p>
        </p:txBody>
      </p:sp>
    </p:spTree>
    <p:extLst>
      <p:ext uri="{BB962C8B-B14F-4D97-AF65-F5344CB8AC3E}">
        <p14:creationId xmlns:p14="http://schemas.microsoft.com/office/powerpoint/2010/main" val="3577184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467CB01-BC2B-D804-EFCB-AAC9501D29C6}"/>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3B797DAC-5692-0A55-7C3F-3FF3C30A36FA}"/>
              </a:ext>
            </a:extLst>
          </p:cNvPr>
          <p:cNvSpPr>
            <a:spLocks noGrp="1"/>
          </p:cNvSpPr>
          <p:nvPr>
            <p:ph type="ftr" sz="quarter" idx="11"/>
          </p:nvPr>
        </p:nvSpPr>
        <p:spPr/>
        <p:txBody>
          <a:bodyPr/>
          <a:lstStyle>
            <a:lvl1pPr>
              <a:defRPr/>
            </a:lvl1pPr>
          </a:lstStyle>
          <a:p>
            <a:pPr>
              <a:defRPr/>
            </a:pPr>
            <a:r>
              <a:rPr lang="en-US"/>
              <a:t>DWH-Ahsan Abdullah</a:t>
            </a:r>
          </a:p>
        </p:txBody>
      </p:sp>
      <p:sp>
        <p:nvSpPr>
          <p:cNvPr id="5" name="Slide Number Placeholder 5">
            <a:extLst>
              <a:ext uri="{FF2B5EF4-FFF2-40B4-BE49-F238E27FC236}">
                <a16:creationId xmlns:a16="http://schemas.microsoft.com/office/drawing/2014/main" id="{C32FCAEA-D696-C786-5779-52B295F3CE84}"/>
              </a:ext>
            </a:extLst>
          </p:cNvPr>
          <p:cNvSpPr>
            <a:spLocks noGrp="1"/>
          </p:cNvSpPr>
          <p:nvPr>
            <p:ph type="sldNum" sz="quarter" idx="12"/>
          </p:nvPr>
        </p:nvSpPr>
        <p:spPr/>
        <p:txBody>
          <a:bodyPr/>
          <a:lstStyle>
            <a:lvl1pPr>
              <a:defRPr/>
            </a:lvl1pPr>
          </a:lstStyle>
          <a:p>
            <a:fld id="{2E2577CE-CBDF-4C4D-BBAD-5E47403B2F52}" type="slidenum">
              <a:rPr lang="en-US" altLang="en-US"/>
              <a:pPr/>
              <a:t>‹#›</a:t>
            </a:fld>
            <a:endParaRPr lang="en-US" altLang="en-US"/>
          </a:p>
        </p:txBody>
      </p:sp>
    </p:spTree>
    <p:extLst>
      <p:ext uri="{BB962C8B-B14F-4D97-AF65-F5344CB8AC3E}">
        <p14:creationId xmlns:p14="http://schemas.microsoft.com/office/powerpoint/2010/main" val="46218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4590495-62DF-31EA-7E29-CB03D58CBC21}"/>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EF9F0D74-53D3-EC28-5665-0013FDC1B1FC}"/>
              </a:ext>
            </a:extLst>
          </p:cNvPr>
          <p:cNvSpPr>
            <a:spLocks noGrp="1"/>
          </p:cNvSpPr>
          <p:nvPr>
            <p:ph type="ftr" sz="quarter" idx="11"/>
          </p:nvPr>
        </p:nvSpPr>
        <p:spPr/>
        <p:txBody>
          <a:bodyPr/>
          <a:lstStyle>
            <a:lvl1pPr>
              <a:defRPr/>
            </a:lvl1pPr>
          </a:lstStyle>
          <a:p>
            <a:pPr>
              <a:defRPr/>
            </a:pPr>
            <a:r>
              <a:rPr lang="en-US"/>
              <a:t>DWH-Ahsan Abdullah</a:t>
            </a:r>
          </a:p>
        </p:txBody>
      </p:sp>
      <p:sp>
        <p:nvSpPr>
          <p:cNvPr id="4" name="Slide Number Placeholder 5">
            <a:extLst>
              <a:ext uri="{FF2B5EF4-FFF2-40B4-BE49-F238E27FC236}">
                <a16:creationId xmlns:a16="http://schemas.microsoft.com/office/drawing/2014/main" id="{AE2EEC71-295A-5BD2-2E4F-629C67C17A24}"/>
              </a:ext>
            </a:extLst>
          </p:cNvPr>
          <p:cNvSpPr>
            <a:spLocks noGrp="1"/>
          </p:cNvSpPr>
          <p:nvPr>
            <p:ph type="sldNum" sz="quarter" idx="12"/>
          </p:nvPr>
        </p:nvSpPr>
        <p:spPr/>
        <p:txBody>
          <a:bodyPr/>
          <a:lstStyle>
            <a:lvl1pPr>
              <a:defRPr/>
            </a:lvl1pPr>
          </a:lstStyle>
          <a:p>
            <a:fld id="{DDD0C319-03FE-F444-8770-ED21FF31CBBE}" type="slidenum">
              <a:rPr lang="en-US" altLang="en-US"/>
              <a:pPr/>
              <a:t>‹#›</a:t>
            </a:fld>
            <a:endParaRPr lang="en-US" altLang="en-US"/>
          </a:p>
        </p:txBody>
      </p:sp>
    </p:spTree>
    <p:extLst>
      <p:ext uri="{BB962C8B-B14F-4D97-AF65-F5344CB8AC3E}">
        <p14:creationId xmlns:p14="http://schemas.microsoft.com/office/powerpoint/2010/main" val="30569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48AFFC5-E9BC-4CC5-376D-D13ADEF9B0AE}"/>
              </a:ext>
            </a:extLst>
          </p:cNvPr>
          <p:cNvCxnSpPr/>
          <p:nvPr/>
        </p:nvCxnSpPr>
        <p:spPr>
          <a:xfrm rot="5400000">
            <a:off x="-13494" y="3580607"/>
            <a:ext cx="5578475"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a:extLst>
              <a:ext uri="{FF2B5EF4-FFF2-40B4-BE49-F238E27FC236}">
                <a16:creationId xmlns:a16="http://schemas.microsoft.com/office/drawing/2014/main" id="{D952C5F5-9F98-6FCA-510C-2C1781DD4427}"/>
              </a:ext>
            </a:extLst>
          </p:cNvPr>
          <p:cNvSpPr>
            <a:spLocks noGrp="1"/>
          </p:cNvSpPr>
          <p:nvPr>
            <p:ph type="dt" sz="half" idx="10"/>
          </p:nvPr>
        </p:nvSpPr>
        <p:spPr/>
        <p:txBody>
          <a:bodyPr/>
          <a:lstStyle>
            <a:lvl1pPr>
              <a:defRPr/>
            </a:lvl1pPr>
          </a:lstStyle>
          <a:p>
            <a:pPr>
              <a:defRPr/>
            </a:pPr>
            <a:endParaRPr lang="en-US"/>
          </a:p>
        </p:txBody>
      </p:sp>
      <p:sp>
        <p:nvSpPr>
          <p:cNvPr id="7" name="Footer Placeholder 5">
            <a:extLst>
              <a:ext uri="{FF2B5EF4-FFF2-40B4-BE49-F238E27FC236}">
                <a16:creationId xmlns:a16="http://schemas.microsoft.com/office/drawing/2014/main" id="{2A6F1123-88D3-59A7-74CC-682D7E9D6FAA}"/>
              </a:ext>
            </a:extLst>
          </p:cNvPr>
          <p:cNvSpPr>
            <a:spLocks noGrp="1"/>
          </p:cNvSpPr>
          <p:nvPr>
            <p:ph type="ftr" sz="quarter" idx="11"/>
          </p:nvPr>
        </p:nvSpPr>
        <p:spPr/>
        <p:txBody>
          <a:bodyPr/>
          <a:lstStyle>
            <a:lvl1pPr>
              <a:defRPr/>
            </a:lvl1pPr>
          </a:lstStyle>
          <a:p>
            <a:pPr>
              <a:defRPr/>
            </a:pPr>
            <a:r>
              <a:rPr lang="en-US"/>
              <a:t>DWH-Ahsan Abdullah</a:t>
            </a:r>
          </a:p>
        </p:txBody>
      </p:sp>
      <p:sp>
        <p:nvSpPr>
          <p:cNvPr id="8" name="Slide Number Placeholder 6">
            <a:extLst>
              <a:ext uri="{FF2B5EF4-FFF2-40B4-BE49-F238E27FC236}">
                <a16:creationId xmlns:a16="http://schemas.microsoft.com/office/drawing/2014/main" id="{9EFE7165-A7FD-0787-D3A5-2857A01EF6A0}"/>
              </a:ext>
            </a:extLst>
          </p:cNvPr>
          <p:cNvSpPr>
            <a:spLocks noGrp="1"/>
          </p:cNvSpPr>
          <p:nvPr>
            <p:ph type="sldNum" sz="quarter" idx="12"/>
          </p:nvPr>
        </p:nvSpPr>
        <p:spPr/>
        <p:txBody>
          <a:bodyPr/>
          <a:lstStyle>
            <a:lvl1pPr>
              <a:defRPr/>
            </a:lvl1pPr>
          </a:lstStyle>
          <a:p>
            <a:fld id="{F4A83583-E2CD-F54D-8EF2-67C813755D54}" type="slidenum">
              <a:rPr lang="en-US" altLang="en-US"/>
              <a:pPr/>
              <a:t>‹#›</a:t>
            </a:fld>
            <a:endParaRPr lang="en-US" altLang="en-US"/>
          </a:p>
        </p:txBody>
      </p:sp>
    </p:spTree>
    <p:extLst>
      <p:ext uri="{BB962C8B-B14F-4D97-AF65-F5344CB8AC3E}">
        <p14:creationId xmlns:p14="http://schemas.microsoft.com/office/powerpoint/2010/main" val="1852895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8D44CC3-15A6-78B0-2B05-7D2797C712A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B7BDB3C-762C-14D6-A6A8-3BF31CC59C05}"/>
              </a:ext>
            </a:extLst>
          </p:cNvPr>
          <p:cNvSpPr>
            <a:spLocks noGrp="1"/>
          </p:cNvSpPr>
          <p:nvPr>
            <p:ph type="ftr" sz="quarter" idx="11"/>
          </p:nvPr>
        </p:nvSpPr>
        <p:spPr/>
        <p:txBody>
          <a:bodyPr/>
          <a:lstStyle>
            <a:lvl1pPr>
              <a:defRPr/>
            </a:lvl1pPr>
          </a:lstStyle>
          <a:p>
            <a:pPr>
              <a:defRPr/>
            </a:pPr>
            <a:r>
              <a:rPr lang="en-US"/>
              <a:t>DWH-Ahsan Abdullah</a:t>
            </a:r>
          </a:p>
        </p:txBody>
      </p:sp>
      <p:sp>
        <p:nvSpPr>
          <p:cNvPr id="7" name="Slide Number Placeholder 5">
            <a:extLst>
              <a:ext uri="{FF2B5EF4-FFF2-40B4-BE49-F238E27FC236}">
                <a16:creationId xmlns:a16="http://schemas.microsoft.com/office/drawing/2014/main" id="{7F597156-A9B5-3527-4DC4-887AEB5FC874}"/>
              </a:ext>
            </a:extLst>
          </p:cNvPr>
          <p:cNvSpPr>
            <a:spLocks noGrp="1"/>
          </p:cNvSpPr>
          <p:nvPr>
            <p:ph type="sldNum" sz="quarter" idx="12"/>
          </p:nvPr>
        </p:nvSpPr>
        <p:spPr/>
        <p:txBody>
          <a:bodyPr/>
          <a:lstStyle>
            <a:lvl1pPr>
              <a:defRPr/>
            </a:lvl1pPr>
          </a:lstStyle>
          <a:p>
            <a:fld id="{36C28112-7CE5-C044-8635-206F353598D1}" type="slidenum">
              <a:rPr lang="en-US" altLang="en-US"/>
              <a:pPr/>
              <a:t>‹#›</a:t>
            </a:fld>
            <a:endParaRPr lang="en-US" altLang="en-US"/>
          </a:p>
        </p:txBody>
      </p:sp>
    </p:spTree>
    <p:extLst>
      <p:ext uri="{BB962C8B-B14F-4D97-AF65-F5344CB8AC3E}">
        <p14:creationId xmlns:p14="http://schemas.microsoft.com/office/powerpoint/2010/main" val="351803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6C8E91F-70F1-4648-A2A4-68FF04D39C7A}"/>
              </a:ext>
            </a:extLst>
          </p:cNvPr>
          <p:cNvSpPr/>
          <p:nvPr/>
        </p:nvSpPr>
        <p:spPr>
          <a:xfrm>
            <a:off x="0" y="220663"/>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a:extLst>
              <a:ext uri="{FF2B5EF4-FFF2-40B4-BE49-F238E27FC236}">
                <a16:creationId xmlns:a16="http://schemas.microsoft.com/office/drawing/2014/main" id="{51B17BB2-CD20-FF66-7ACF-D7D50ACADBB3}"/>
              </a:ext>
            </a:extLst>
          </p:cNvPr>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8" name="Text Placeholder 2">
            <a:extLst>
              <a:ext uri="{FF2B5EF4-FFF2-40B4-BE49-F238E27FC236}">
                <a16:creationId xmlns:a16="http://schemas.microsoft.com/office/drawing/2014/main" id="{AA44DACA-B329-D65B-CFC3-9E36DB6EDF15}"/>
              </a:ext>
            </a:extLst>
          </p:cNvPr>
          <p:cNvSpPr>
            <a:spLocks noGrp="1"/>
          </p:cNvSpPr>
          <p:nvPr>
            <p:ph type="body" idx="1"/>
          </p:nvPr>
        </p:nvSpPr>
        <p:spPr bwMode="auto">
          <a:xfrm>
            <a:off x="457200" y="16002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6">
            <a:extLst>
              <a:ext uri="{FF2B5EF4-FFF2-40B4-BE49-F238E27FC236}">
                <a16:creationId xmlns:a16="http://schemas.microsoft.com/office/drawing/2014/main" id="{82C793FB-CF52-5AE2-A03F-728F34441D5F}"/>
              </a:ext>
            </a:extLst>
          </p:cNvPr>
          <p:cNvSpPr/>
          <p:nvPr/>
        </p:nvSpPr>
        <p:spPr>
          <a:xfrm>
            <a:off x="0" y="0"/>
            <a:ext cx="9144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Date Placeholder 3">
            <a:extLst>
              <a:ext uri="{FF2B5EF4-FFF2-40B4-BE49-F238E27FC236}">
                <a16:creationId xmlns:a16="http://schemas.microsoft.com/office/drawing/2014/main" id="{E8E3809F-88D7-2AC0-03F4-18E4F02E704B}"/>
              </a:ext>
            </a:extLst>
          </p:cNvPr>
          <p:cNvSpPr>
            <a:spLocks noGrp="1"/>
          </p:cNvSpPr>
          <p:nvPr>
            <p:ph type="dt" sz="half" idx="2"/>
          </p:nvPr>
        </p:nvSpPr>
        <p:spPr>
          <a:xfrm>
            <a:off x="457200" y="19050"/>
            <a:ext cx="2895600" cy="328613"/>
          </a:xfrm>
          <a:prstGeom prst="rect">
            <a:avLst/>
          </a:prstGeom>
        </p:spPr>
        <p:txBody>
          <a:bodyPr vert="horz" lIns="91440" tIns="45720" rIns="91440" bIns="45720" rtlCol="0" anchor="ctr"/>
          <a:lstStyle>
            <a:lvl1pPr algn="l">
              <a:defRPr sz="1200">
                <a:solidFill>
                  <a:srgbClr val="FFFFFF"/>
                </a:solidFill>
                <a:latin typeface="Arial" charset="0"/>
              </a:defRPr>
            </a:lvl1pPr>
          </a:lstStyle>
          <a:p>
            <a:pPr>
              <a:defRPr/>
            </a:pPr>
            <a:endParaRPr lang="en-US"/>
          </a:p>
        </p:txBody>
      </p:sp>
      <p:sp>
        <p:nvSpPr>
          <p:cNvPr id="5" name="Footer Placeholder 4">
            <a:extLst>
              <a:ext uri="{FF2B5EF4-FFF2-40B4-BE49-F238E27FC236}">
                <a16:creationId xmlns:a16="http://schemas.microsoft.com/office/drawing/2014/main" id="{5174F7F7-748B-965B-6C24-5C14647C1DBF}"/>
              </a:ext>
            </a:extLst>
          </p:cNvPr>
          <p:cNvSpPr>
            <a:spLocks noGrp="1"/>
          </p:cNvSpPr>
          <p:nvPr>
            <p:ph type="ftr" sz="quarter" idx="3"/>
          </p:nvPr>
        </p:nvSpPr>
        <p:spPr>
          <a:xfrm>
            <a:off x="3429000" y="19050"/>
            <a:ext cx="4114800" cy="328613"/>
          </a:xfrm>
          <a:prstGeom prst="rect">
            <a:avLst/>
          </a:prstGeom>
        </p:spPr>
        <p:txBody>
          <a:bodyPr vert="horz" lIns="91440" tIns="45720" rIns="91440" bIns="45720" rtlCol="0" anchor="ctr"/>
          <a:lstStyle>
            <a:lvl1pPr algn="ctr">
              <a:defRPr sz="1200">
                <a:solidFill>
                  <a:srgbClr val="FFFFFF"/>
                </a:solidFill>
                <a:latin typeface="Arial" charset="0"/>
              </a:defRPr>
            </a:lvl1pPr>
          </a:lstStyle>
          <a:p>
            <a:pPr>
              <a:defRPr/>
            </a:pPr>
            <a:r>
              <a:rPr lang="en-US"/>
              <a:t>DWH-Ahsan Abdullah</a:t>
            </a:r>
          </a:p>
        </p:txBody>
      </p:sp>
      <p:sp>
        <p:nvSpPr>
          <p:cNvPr id="6" name="Slide Number Placeholder 5">
            <a:extLst>
              <a:ext uri="{FF2B5EF4-FFF2-40B4-BE49-F238E27FC236}">
                <a16:creationId xmlns:a16="http://schemas.microsoft.com/office/drawing/2014/main" id="{90DB4B76-93D0-C76D-4DD8-D9CC5E9A01A0}"/>
              </a:ext>
            </a:extLst>
          </p:cNvPr>
          <p:cNvSpPr>
            <a:spLocks noGrp="1"/>
          </p:cNvSpPr>
          <p:nvPr>
            <p:ph type="sldNum" sz="quarter" idx="4"/>
          </p:nvPr>
        </p:nvSpPr>
        <p:spPr>
          <a:xfrm>
            <a:off x="7620000" y="19050"/>
            <a:ext cx="1066800" cy="328613"/>
          </a:xfrm>
          <a:prstGeom prst="rect">
            <a:avLst/>
          </a:prstGeom>
        </p:spPr>
        <p:txBody>
          <a:bodyPr vert="horz" wrap="square" lIns="91440" tIns="45720" rIns="91440" bIns="45720" numCol="1" anchor="ctr" anchorCtr="0" compatLnSpc="1">
            <a:prstTxWarp prst="textNoShape">
              <a:avLst/>
            </a:prstTxWarp>
          </a:bodyPr>
          <a:lstStyle>
            <a:lvl1pPr>
              <a:defRPr sz="1400" b="1">
                <a:solidFill>
                  <a:srgbClr val="FFFFFF"/>
                </a:solidFill>
              </a:defRPr>
            </a:lvl1pPr>
          </a:lstStyle>
          <a:p>
            <a:fld id="{032949BE-4B5A-6A4F-BAC3-790697BA22B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46" r:id="rId1"/>
    <p:sldLayoutId id="2147483939" r:id="rId2"/>
    <p:sldLayoutId id="2147483947" r:id="rId3"/>
    <p:sldLayoutId id="2147483940" r:id="rId4"/>
    <p:sldLayoutId id="2147483948" r:id="rId5"/>
    <p:sldLayoutId id="2147483941" r:id="rId6"/>
    <p:sldLayoutId id="2147483942" r:id="rId7"/>
    <p:sldLayoutId id="2147483949" r:id="rId8"/>
    <p:sldLayoutId id="2147483943" r:id="rId9"/>
    <p:sldLayoutId id="2147483944" r:id="rId10"/>
    <p:sldLayoutId id="2147483945" r:id="rId11"/>
  </p:sldLayoutIdLst>
  <p:hf hdr="0" dt="0"/>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74400B96-DBD6-76DB-43CE-2491D8EC5007}"/>
              </a:ext>
            </a:extLst>
          </p:cNvPr>
          <p:cNvSpPr>
            <a:spLocks noGrp="1" noChangeArrowheads="1"/>
          </p:cNvSpPr>
          <p:nvPr>
            <p:ph type="title"/>
          </p:nvPr>
        </p:nvSpPr>
        <p:spPr>
          <a:xfrm>
            <a:off x="455613" y="2209800"/>
            <a:ext cx="8226425" cy="1143000"/>
          </a:xfrm>
        </p:spPr>
        <p:txBody>
          <a:bodyPr>
            <a:normAutofit/>
          </a:bodyPr>
          <a:lstStyle/>
          <a:p>
            <a:pPr algn="ctr" eaLnBrk="1" fontAlgn="auto" hangingPunct="1">
              <a:spcAft>
                <a:spcPts val="0"/>
              </a:spcAft>
              <a:defRPr/>
            </a:pPr>
            <a:r>
              <a:rPr lang="en-GB" sz="3200" b="1" i="0" u="none" strike="noStrike" dirty="0">
                <a:solidFill>
                  <a:srgbClr val="000000"/>
                </a:solidFill>
                <a:effectLst/>
                <a:latin typeface=""/>
              </a:rPr>
              <a:t>Data Warehouse Optimization</a:t>
            </a:r>
            <a:endParaRPr lang="en-US" sz="3200" dirty="0">
              <a:latin typeface=""/>
            </a:endParaRPr>
          </a:p>
        </p:txBody>
      </p:sp>
      <p:sp>
        <p:nvSpPr>
          <p:cNvPr id="9219" name="Slide Number Placeholder 5">
            <a:extLst>
              <a:ext uri="{FF2B5EF4-FFF2-40B4-BE49-F238E27FC236}">
                <a16:creationId xmlns:a16="http://schemas.microsoft.com/office/drawing/2014/main" id="{8D9CDC3F-995F-0B33-D24F-8FA6331BA8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2DBA630-F584-A742-B4C0-BA1896E5FF3C}" type="slidenum">
              <a:rPr lang="en-US" altLang="en-US">
                <a:solidFill>
                  <a:srgbClr val="FFFFFF"/>
                </a:solidFill>
              </a:rPr>
              <a:pPr/>
              <a:t>1</a:t>
            </a:fld>
            <a:endParaRPr lang="en-US" alt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A3CD-F9E6-C568-6F11-DEEF74240EFE}"/>
              </a:ext>
            </a:extLst>
          </p:cNvPr>
          <p:cNvSpPr>
            <a:spLocks noGrp="1"/>
          </p:cNvSpPr>
          <p:nvPr>
            <p:ph type="title"/>
          </p:nvPr>
        </p:nvSpPr>
        <p:spPr/>
        <p:txBody>
          <a:bodyPr vert="horz" lIns="91440" tIns="45720" rIns="91440" bIns="45720" rtlCol="0" anchor="ctr">
            <a:normAutofit/>
          </a:bodyPr>
          <a:lstStyle/>
          <a:p>
            <a:r>
              <a:rPr lang="en-GB" sz="3200" b="1" dirty="0">
                <a:solidFill>
                  <a:schemeClr val="tx1"/>
                </a:solidFill>
                <a:latin typeface=""/>
              </a:rPr>
              <a:t>Combined Impact on Query Optimization</a:t>
            </a:r>
            <a:endParaRPr lang="en-PK" sz="3200" b="1" dirty="0">
              <a:solidFill>
                <a:schemeClr val="tx1"/>
              </a:solidFill>
              <a:latin typeface=""/>
            </a:endParaRPr>
          </a:p>
        </p:txBody>
      </p:sp>
      <p:sp>
        <p:nvSpPr>
          <p:cNvPr id="3" name="Content Placeholder 2">
            <a:extLst>
              <a:ext uri="{FF2B5EF4-FFF2-40B4-BE49-F238E27FC236}">
                <a16:creationId xmlns:a16="http://schemas.microsoft.com/office/drawing/2014/main" id="{2A8A96CD-FA11-0D19-F9D1-1E77B7AF0DAB}"/>
              </a:ext>
            </a:extLst>
          </p:cNvPr>
          <p:cNvSpPr>
            <a:spLocks noGrp="1"/>
          </p:cNvSpPr>
          <p:nvPr>
            <p:ph idx="1"/>
          </p:nvPr>
        </p:nvSpPr>
        <p:spPr/>
        <p:txBody>
          <a:bodyPr/>
          <a:lstStyle/>
          <a:p>
            <a:pPr marL="0" indent="0">
              <a:buNone/>
            </a:pPr>
            <a:r>
              <a:rPr lang="en-GB" dirty="0">
                <a:latin typeface="Times" pitchFamily="2" charset="0"/>
              </a:rPr>
              <a:t>When you use indexing and partitioning together in a data warehouse:</a:t>
            </a:r>
          </a:p>
          <a:p>
            <a:r>
              <a:rPr lang="en-GB" dirty="0">
                <a:latin typeface="Times" pitchFamily="2" charset="0"/>
              </a:rPr>
              <a:t> Indexed columns can further optimize query filtering and joining.</a:t>
            </a:r>
          </a:p>
          <a:p>
            <a:r>
              <a:rPr lang="en-GB" dirty="0">
                <a:latin typeface="Times" pitchFamily="2" charset="0"/>
              </a:rPr>
              <a:t> Partitioning can efficiently manage the distribution and storage of data.</a:t>
            </a:r>
          </a:p>
          <a:p>
            <a:r>
              <a:rPr lang="en-GB" dirty="0">
                <a:latin typeface="Times" pitchFamily="2" charset="0"/>
              </a:rPr>
              <a:t> Pruning, parallel processing, and reduced data scanning make queries much faster and more efficient, particularly for large datasets.</a:t>
            </a:r>
          </a:p>
        </p:txBody>
      </p:sp>
      <p:sp>
        <p:nvSpPr>
          <p:cNvPr id="5" name="Slide Number Placeholder 4">
            <a:extLst>
              <a:ext uri="{FF2B5EF4-FFF2-40B4-BE49-F238E27FC236}">
                <a16:creationId xmlns:a16="http://schemas.microsoft.com/office/drawing/2014/main" id="{F3377E66-BAC0-B5BE-9451-9E98E7BC290D}"/>
              </a:ext>
            </a:extLst>
          </p:cNvPr>
          <p:cNvSpPr>
            <a:spLocks noGrp="1"/>
          </p:cNvSpPr>
          <p:nvPr>
            <p:ph type="sldNum" sz="quarter" idx="12"/>
          </p:nvPr>
        </p:nvSpPr>
        <p:spPr/>
        <p:txBody>
          <a:bodyPr/>
          <a:lstStyle/>
          <a:p>
            <a:fld id="{D70D1284-B213-6343-A65D-9AC9D7121D7D}" type="slidenum">
              <a:rPr lang="en-US" altLang="en-US" smtClean="0"/>
              <a:pPr/>
              <a:t>10</a:t>
            </a:fld>
            <a:endParaRPr lang="en-US" altLang="en-US"/>
          </a:p>
        </p:txBody>
      </p:sp>
    </p:spTree>
    <p:extLst>
      <p:ext uri="{BB962C8B-B14F-4D97-AF65-F5344CB8AC3E}">
        <p14:creationId xmlns:p14="http://schemas.microsoft.com/office/powerpoint/2010/main" val="229542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389C-E82F-102D-ED0D-19484FB40B89}"/>
              </a:ext>
            </a:extLst>
          </p:cNvPr>
          <p:cNvSpPr>
            <a:spLocks noGrp="1"/>
          </p:cNvSpPr>
          <p:nvPr>
            <p:ph type="title"/>
          </p:nvPr>
        </p:nvSpPr>
        <p:spPr/>
        <p:txBody>
          <a:bodyPr/>
          <a:lstStyle/>
          <a:p>
            <a:r>
              <a:rPr lang="en-GB" b="1" dirty="0">
                <a:solidFill>
                  <a:schemeClr val="tx1"/>
                </a:solidFill>
                <a:latin typeface=""/>
              </a:rPr>
              <a:t>Example</a:t>
            </a:r>
            <a:endParaRPr lang="en-PK" b="1" dirty="0">
              <a:solidFill>
                <a:schemeClr val="tx1"/>
              </a:solidFill>
              <a:latin typeface=""/>
            </a:endParaRPr>
          </a:p>
        </p:txBody>
      </p:sp>
      <p:sp>
        <p:nvSpPr>
          <p:cNvPr id="3" name="Content Placeholder 2">
            <a:extLst>
              <a:ext uri="{FF2B5EF4-FFF2-40B4-BE49-F238E27FC236}">
                <a16:creationId xmlns:a16="http://schemas.microsoft.com/office/drawing/2014/main" id="{D6E2A125-4D41-8DE4-4F2A-70DAE997CED9}"/>
              </a:ext>
            </a:extLst>
          </p:cNvPr>
          <p:cNvSpPr>
            <a:spLocks noGrp="1"/>
          </p:cNvSpPr>
          <p:nvPr>
            <p:ph idx="1"/>
          </p:nvPr>
        </p:nvSpPr>
        <p:spPr/>
        <p:txBody>
          <a:bodyPr/>
          <a:lstStyle/>
          <a:p>
            <a:pPr marL="0" indent="0">
              <a:buNone/>
            </a:pPr>
            <a:r>
              <a:rPr lang="en-GB" dirty="0">
                <a:latin typeface="Times" pitchFamily="2" charset="0"/>
              </a:rPr>
              <a:t>Consider a scenario in which you have a sales data table partitioned by date and indexed on product ID. When a user runs a query to retrieve sales for a specific product in a specific month, the database engine can quickly identify the relevant partition based on the date criteria. Within that partition, it can utilize the product ID index to find the desired product's sales data, resulting in a very efficient query execution</a:t>
            </a:r>
            <a:endParaRPr lang="en-PK" dirty="0">
              <a:latin typeface="Times" pitchFamily="2" charset="0"/>
            </a:endParaRPr>
          </a:p>
        </p:txBody>
      </p:sp>
      <p:sp>
        <p:nvSpPr>
          <p:cNvPr id="5" name="Slide Number Placeholder 4">
            <a:extLst>
              <a:ext uri="{FF2B5EF4-FFF2-40B4-BE49-F238E27FC236}">
                <a16:creationId xmlns:a16="http://schemas.microsoft.com/office/drawing/2014/main" id="{93D6A053-3AF8-7CE7-7F83-E49B3B3B8371}"/>
              </a:ext>
            </a:extLst>
          </p:cNvPr>
          <p:cNvSpPr>
            <a:spLocks noGrp="1"/>
          </p:cNvSpPr>
          <p:nvPr>
            <p:ph type="sldNum" sz="quarter" idx="12"/>
          </p:nvPr>
        </p:nvSpPr>
        <p:spPr/>
        <p:txBody>
          <a:bodyPr/>
          <a:lstStyle/>
          <a:p>
            <a:fld id="{D70D1284-B213-6343-A65D-9AC9D7121D7D}" type="slidenum">
              <a:rPr lang="en-US" altLang="en-US" smtClean="0"/>
              <a:pPr/>
              <a:t>11</a:t>
            </a:fld>
            <a:endParaRPr lang="en-US" altLang="en-US"/>
          </a:p>
        </p:txBody>
      </p:sp>
    </p:spTree>
    <p:extLst>
      <p:ext uri="{BB962C8B-B14F-4D97-AF65-F5344CB8AC3E}">
        <p14:creationId xmlns:p14="http://schemas.microsoft.com/office/powerpoint/2010/main" val="309523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3BFE4-4E82-A0B5-00D1-0F84FE83C1A1}"/>
              </a:ext>
            </a:extLst>
          </p:cNvPr>
          <p:cNvSpPr>
            <a:spLocks noGrp="1"/>
          </p:cNvSpPr>
          <p:nvPr>
            <p:ph type="title"/>
          </p:nvPr>
        </p:nvSpPr>
        <p:spPr/>
        <p:txBody>
          <a:bodyPr>
            <a:normAutofit fontScale="90000"/>
          </a:bodyPr>
          <a:lstStyle/>
          <a:p>
            <a:r>
              <a:rPr lang="en-PK" b="1" dirty="0">
                <a:solidFill>
                  <a:schemeClr val="tx1"/>
                </a:solidFill>
                <a:latin typeface=""/>
              </a:rPr>
              <a:t>Advantages of Indexing &amp; Partitioning</a:t>
            </a:r>
            <a:endParaRPr lang="en-PK" dirty="0"/>
          </a:p>
        </p:txBody>
      </p:sp>
      <p:sp>
        <p:nvSpPr>
          <p:cNvPr id="3" name="Content Placeholder 2">
            <a:extLst>
              <a:ext uri="{FF2B5EF4-FFF2-40B4-BE49-F238E27FC236}">
                <a16:creationId xmlns:a16="http://schemas.microsoft.com/office/drawing/2014/main" id="{BEACDFF6-ECA6-D39E-7379-ECF2AA0346BD}"/>
              </a:ext>
            </a:extLst>
          </p:cNvPr>
          <p:cNvSpPr>
            <a:spLocks noGrp="1"/>
          </p:cNvSpPr>
          <p:nvPr>
            <p:ph idx="1"/>
          </p:nvPr>
        </p:nvSpPr>
        <p:spPr/>
        <p:txBody>
          <a:bodyPr/>
          <a:lstStyle/>
          <a:p>
            <a:pPr algn="l" fontAlgn="auto"/>
            <a:r>
              <a:rPr lang="en-GB" b="0" i="0" dirty="0">
                <a:effectLst/>
                <a:latin typeface="Times" pitchFamily="2" charset="0"/>
              </a:rPr>
              <a:t>Indexing and partitioning can have several advantages for data warehouse queries and reports, such as faster query execution, lower storage and maintenance costs, and higher scalability and availability.</a:t>
            </a:r>
            <a:endParaRPr lang="en-PK" b="0" i="0" dirty="0">
              <a:effectLst/>
              <a:latin typeface="Times" pitchFamily="2" charset="0"/>
            </a:endParaRPr>
          </a:p>
          <a:p>
            <a:pPr algn="l" fontAlgn="auto"/>
            <a:r>
              <a:rPr lang="en-GB" b="0" i="0" dirty="0">
                <a:effectLst/>
                <a:latin typeface="Times" pitchFamily="2" charset="0"/>
              </a:rPr>
              <a:t>Indexes allow you to narrow down the search space, while partitions can be stored on different storage tiers depending on their usage frequency, performance requirements, and retention policies.</a:t>
            </a:r>
          </a:p>
          <a:p>
            <a:pPr algn="l" fontAlgn="auto"/>
            <a:r>
              <a:rPr lang="en-GB" b="0" i="0" dirty="0">
                <a:effectLst/>
                <a:latin typeface="Times" pitchFamily="2" charset="0"/>
              </a:rPr>
              <a:t>Partitions can also be distributed across multiple servers, nodes, or regions to increase capacity and resilience.</a:t>
            </a:r>
          </a:p>
          <a:p>
            <a:pPr algn="l" fontAlgn="auto"/>
            <a:r>
              <a:rPr lang="en-GB" b="0" i="0" dirty="0">
                <a:effectLst/>
                <a:latin typeface="Times" pitchFamily="2" charset="0"/>
              </a:rPr>
              <a:t>We can perform parallel operations on different partitions such as loading, updating, or aggregating data.</a:t>
            </a:r>
          </a:p>
          <a:p>
            <a:pPr algn="l" fontAlgn="auto"/>
            <a:endParaRPr lang="en-GB" b="0" i="0" dirty="0">
              <a:effectLst/>
              <a:latin typeface="Times" pitchFamily="2" charset="0"/>
            </a:endParaRPr>
          </a:p>
        </p:txBody>
      </p:sp>
      <p:sp>
        <p:nvSpPr>
          <p:cNvPr id="5" name="Slide Number Placeholder 4">
            <a:extLst>
              <a:ext uri="{FF2B5EF4-FFF2-40B4-BE49-F238E27FC236}">
                <a16:creationId xmlns:a16="http://schemas.microsoft.com/office/drawing/2014/main" id="{F3088326-A621-6B6E-977A-C6A321327B6E}"/>
              </a:ext>
            </a:extLst>
          </p:cNvPr>
          <p:cNvSpPr>
            <a:spLocks noGrp="1"/>
          </p:cNvSpPr>
          <p:nvPr>
            <p:ph type="sldNum" sz="quarter" idx="12"/>
          </p:nvPr>
        </p:nvSpPr>
        <p:spPr/>
        <p:txBody>
          <a:bodyPr/>
          <a:lstStyle/>
          <a:p>
            <a:fld id="{D70D1284-B213-6343-A65D-9AC9D7121D7D}" type="slidenum">
              <a:rPr lang="en-US" altLang="en-US" smtClean="0"/>
              <a:pPr/>
              <a:t>12</a:t>
            </a:fld>
            <a:endParaRPr lang="en-US" altLang="en-US"/>
          </a:p>
        </p:txBody>
      </p:sp>
    </p:spTree>
    <p:extLst>
      <p:ext uri="{BB962C8B-B14F-4D97-AF65-F5344CB8AC3E}">
        <p14:creationId xmlns:p14="http://schemas.microsoft.com/office/powerpoint/2010/main" val="3360517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250C-9C8D-D758-B4ED-D25E9C74A443}"/>
              </a:ext>
            </a:extLst>
          </p:cNvPr>
          <p:cNvSpPr>
            <a:spLocks noGrp="1"/>
          </p:cNvSpPr>
          <p:nvPr>
            <p:ph type="title"/>
          </p:nvPr>
        </p:nvSpPr>
        <p:spPr/>
        <p:txBody>
          <a:bodyPr/>
          <a:lstStyle/>
          <a:p>
            <a:r>
              <a:rPr lang="en-GB" b="1" dirty="0">
                <a:solidFill>
                  <a:schemeClr val="tx1"/>
                </a:solidFill>
                <a:latin typeface=""/>
              </a:rPr>
              <a:t>Indexing Process</a:t>
            </a:r>
            <a:endParaRPr lang="en-PK" b="1" dirty="0">
              <a:solidFill>
                <a:schemeClr val="tx1"/>
              </a:solidFill>
              <a:latin typeface=""/>
            </a:endParaRPr>
          </a:p>
        </p:txBody>
      </p:sp>
      <p:sp>
        <p:nvSpPr>
          <p:cNvPr id="3" name="Content Placeholder 2">
            <a:extLst>
              <a:ext uri="{FF2B5EF4-FFF2-40B4-BE49-F238E27FC236}">
                <a16:creationId xmlns:a16="http://schemas.microsoft.com/office/drawing/2014/main" id="{5EB840D2-E479-06C7-4FDD-E297395A815C}"/>
              </a:ext>
            </a:extLst>
          </p:cNvPr>
          <p:cNvSpPr>
            <a:spLocks noGrp="1"/>
          </p:cNvSpPr>
          <p:nvPr>
            <p:ph idx="1"/>
          </p:nvPr>
        </p:nvSpPr>
        <p:spPr/>
        <p:txBody>
          <a:bodyPr/>
          <a:lstStyle/>
          <a:p>
            <a:pPr marL="0" indent="0">
              <a:buNone/>
            </a:pPr>
            <a:r>
              <a:rPr lang="en-GB" dirty="0">
                <a:latin typeface="Times" pitchFamily="2" charset="0"/>
              </a:rPr>
              <a:t>1. Identify Key Columns: Determine which columns are frequently used for filtering, joining, or sorting in your queries. These are the columns that are good candidates for indexing. Common choices include primary keys, foreign keys, and columns used in WHERE clauses.</a:t>
            </a:r>
          </a:p>
          <a:p>
            <a:endParaRPr lang="en-GB" dirty="0">
              <a:latin typeface="Times" pitchFamily="2" charset="0"/>
            </a:endParaRPr>
          </a:p>
          <a:p>
            <a:pPr marL="0" indent="0">
              <a:buNone/>
            </a:pPr>
            <a:r>
              <a:rPr lang="en-GB" dirty="0">
                <a:latin typeface="Times" pitchFamily="2" charset="0"/>
              </a:rPr>
              <a:t>2. Choose the Right Index Type: Decide whether you need a clustered index, non-clustered index, or other specialized index types. A clustered index determines the physical order of data in the table, while non-clustered indexes are separate data structures. Choose the index type that best suits your data and query patterns.</a:t>
            </a:r>
          </a:p>
          <a:p>
            <a:endParaRPr lang="en-GB" dirty="0">
              <a:latin typeface="Times" pitchFamily="2" charset="0"/>
            </a:endParaRPr>
          </a:p>
        </p:txBody>
      </p:sp>
      <p:sp>
        <p:nvSpPr>
          <p:cNvPr id="5" name="Slide Number Placeholder 4">
            <a:extLst>
              <a:ext uri="{FF2B5EF4-FFF2-40B4-BE49-F238E27FC236}">
                <a16:creationId xmlns:a16="http://schemas.microsoft.com/office/drawing/2014/main" id="{12463A2E-33E5-9313-63A0-BF3F77A2F242}"/>
              </a:ext>
            </a:extLst>
          </p:cNvPr>
          <p:cNvSpPr>
            <a:spLocks noGrp="1"/>
          </p:cNvSpPr>
          <p:nvPr>
            <p:ph type="sldNum" sz="quarter" idx="12"/>
          </p:nvPr>
        </p:nvSpPr>
        <p:spPr/>
        <p:txBody>
          <a:bodyPr/>
          <a:lstStyle/>
          <a:p>
            <a:fld id="{D70D1284-B213-6343-A65D-9AC9D7121D7D}" type="slidenum">
              <a:rPr lang="en-US" altLang="en-US" smtClean="0"/>
              <a:pPr/>
              <a:t>13</a:t>
            </a:fld>
            <a:endParaRPr lang="en-US" altLang="en-US"/>
          </a:p>
        </p:txBody>
      </p:sp>
    </p:spTree>
    <p:extLst>
      <p:ext uri="{BB962C8B-B14F-4D97-AF65-F5344CB8AC3E}">
        <p14:creationId xmlns:p14="http://schemas.microsoft.com/office/powerpoint/2010/main" val="426851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FE61-20DE-EF12-8C6B-5102584DCDA7}"/>
              </a:ext>
            </a:extLst>
          </p:cNvPr>
          <p:cNvSpPr>
            <a:spLocks noGrp="1"/>
          </p:cNvSpPr>
          <p:nvPr>
            <p:ph type="title"/>
          </p:nvPr>
        </p:nvSpPr>
        <p:spPr/>
        <p:txBody>
          <a:bodyPr/>
          <a:lstStyle/>
          <a:p>
            <a:r>
              <a:rPr lang="en-GB" b="1" dirty="0">
                <a:solidFill>
                  <a:schemeClr val="tx1"/>
                </a:solidFill>
                <a:latin typeface=""/>
              </a:rPr>
              <a:t>Indexing Process (continue..)</a:t>
            </a:r>
            <a:endParaRPr lang="en-PK" dirty="0"/>
          </a:p>
        </p:txBody>
      </p:sp>
      <p:sp>
        <p:nvSpPr>
          <p:cNvPr id="3" name="Content Placeholder 2">
            <a:extLst>
              <a:ext uri="{FF2B5EF4-FFF2-40B4-BE49-F238E27FC236}">
                <a16:creationId xmlns:a16="http://schemas.microsoft.com/office/drawing/2014/main" id="{5A4A236F-40B6-F6CC-57E0-E8BF926C8BEF}"/>
              </a:ext>
            </a:extLst>
          </p:cNvPr>
          <p:cNvSpPr>
            <a:spLocks noGrp="1"/>
          </p:cNvSpPr>
          <p:nvPr>
            <p:ph idx="1"/>
          </p:nvPr>
        </p:nvSpPr>
        <p:spPr/>
        <p:txBody>
          <a:bodyPr/>
          <a:lstStyle/>
          <a:p>
            <a:pPr marL="0" indent="0">
              <a:buNone/>
            </a:pPr>
            <a:r>
              <a:rPr lang="en-GB" dirty="0">
                <a:latin typeface="Times" pitchFamily="2" charset="0"/>
              </a:rPr>
              <a:t>3. Create Indexes:</a:t>
            </a:r>
          </a:p>
          <a:p>
            <a:pPr marL="0" indent="0">
              <a:buNone/>
            </a:pPr>
            <a:r>
              <a:rPr lang="en-GB" dirty="0">
                <a:latin typeface="Times" pitchFamily="2" charset="0"/>
              </a:rPr>
              <a:t>Use SQL statements or a database management tool to create the indexes on the chosen columns. For example, in SQL Server, you can use a statement like `CREATE INDEX` to define an index.</a:t>
            </a:r>
          </a:p>
          <a:p>
            <a:endParaRPr lang="en-GB" dirty="0">
              <a:latin typeface="Times" pitchFamily="2" charset="0"/>
            </a:endParaRPr>
          </a:p>
          <a:p>
            <a:pPr marL="0" indent="0">
              <a:buNone/>
            </a:pPr>
            <a:r>
              <a:rPr lang="en-GB" dirty="0">
                <a:latin typeface="Times" pitchFamily="2" charset="0"/>
              </a:rPr>
              <a:t>4. Regularly Maintain Indexes:</a:t>
            </a:r>
          </a:p>
          <a:p>
            <a:pPr marL="0" indent="0">
              <a:buNone/>
            </a:pPr>
            <a:r>
              <a:rPr lang="en-GB" dirty="0">
                <a:latin typeface="Times" pitchFamily="2" charset="0"/>
              </a:rPr>
              <a:t>Indexes require maintenance to remain effective. Monitor and maintain indexes by rebuilding or reorganizing them to ensure that they reflect the data accurately.</a:t>
            </a:r>
          </a:p>
          <a:p>
            <a:endParaRPr lang="en-GB" dirty="0">
              <a:latin typeface="Times" pitchFamily="2" charset="0"/>
            </a:endParaRPr>
          </a:p>
          <a:p>
            <a:endParaRPr lang="en-PK" dirty="0">
              <a:latin typeface="Times" pitchFamily="2" charset="0"/>
            </a:endParaRPr>
          </a:p>
        </p:txBody>
      </p:sp>
      <p:sp>
        <p:nvSpPr>
          <p:cNvPr id="5" name="Slide Number Placeholder 4">
            <a:extLst>
              <a:ext uri="{FF2B5EF4-FFF2-40B4-BE49-F238E27FC236}">
                <a16:creationId xmlns:a16="http://schemas.microsoft.com/office/drawing/2014/main" id="{14590F65-463D-DD75-C0A0-A524D378854D}"/>
              </a:ext>
            </a:extLst>
          </p:cNvPr>
          <p:cNvSpPr>
            <a:spLocks noGrp="1"/>
          </p:cNvSpPr>
          <p:nvPr>
            <p:ph type="sldNum" sz="quarter" idx="12"/>
          </p:nvPr>
        </p:nvSpPr>
        <p:spPr/>
        <p:txBody>
          <a:bodyPr/>
          <a:lstStyle/>
          <a:p>
            <a:fld id="{D70D1284-B213-6343-A65D-9AC9D7121D7D}" type="slidenum">
              <a:rPr lang="en-US" altLang="en-US" smtClean="0"/>
              <a:pPr/>
              <a:t>14</a:t>
            </a:fld>
            <a:endParaRPr lang="en-US" altLang="en-US"/>
          </a:p>
        </p:txBody>
      </p:sp>
    </p:spTree>
    <p:extLst>
      <p:ext uri="{BB962C8B-B14F-4D97-AF65-F5344CB8AC3E}">
        <p14:creationId xmlns:p14="http://schemas.microsoft.com/office/powerpoint/2010/main" val="110347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0EF7-E9FA-14EC-BE14-ADAD09D79971}"/>
              </a:ext>
            </a:extLst>
          </p:cNvPr>
          <p:cNvSpPr>
            <a:spLocks noGrp="1"/>
          </p:cNvSpPr>
          <p:nvPr>
            <p:ph type="title"/>
          </p:nvPr>
        </p:nvSpPr>
        <p:spPr/>
        <p:txBody>
          <a:bodyPr/>
          <a:lstStyle/>
          <a:p>
            <a:r>
              <a:rPr lang="en-GB" b="1" dirty="0">
                <a:solidFill>
                  <a:schemeClr val="tx1"/>
                </a:solidFill>
                <a:latin typeface=""/>
              </a:rPr>
              <a:t>Partitioning Process</a:t>
            </a:r>
            <a:endParaRPr lang="en-PK" b="1" dirty="0">
              <a:solidFill>
                <a:schemeClr val="tx1"/>
              </a:solidFill>
              <a:latin typeface=""/>
            </a:endParaRPr>
          </a:p>
        </p:txBody>
      </p:sp>
      <p:sp>
        <p:nvSpPr>
          <p:cNvPr id="3" name="Content Placeholder 2">
            <a:extLst>
              <a:ext uri="{FF2B5EF4-FFF2-40B4-BE49-F238E27FC236}">
                <a16:creationId xmlns:a16="http://schemas.microsoft.com/office/drawing/2014/main" id="{6DAD8DC5-4925-D312-FDB8-F771620CBD59}"/>
              </a:ext>
            </a:extLst>
          </p:cNvPr>
          <p:cNvSpPr>
            <a:spLocks noGrp="1"/>
          </p:cNvSpPr>
          <p:nvPr>
            <p:ph idx="1"/>
          </p:nvPr>
        </p:nvSpPr>
        <p:spPr/>
        <p:txBody>
          <a:bodyPr/>
          <a:lstStyle/>
          <a:p>
            <a:pPr marL="0" indent="0">
              <a:buNone/>
            </a:pPr>
            <a:r>
              <a:rPr lang="en-GB" dirty="0">
                <a:latin typeface="Times" pitchFamily="2" charset="0"/>
              </a:rPr>
              <a:t>1. </a:t>
            </a:r>
            <a:r>
              <a:rPr lang="en-GB" b="1" dirty="0">
                <a:latin typeface="Times" pitchFamily="2" charset="0"/>
              </a:rPr>
              <a:t>Define Partitioning Key:</a:t>
            </a:r>
          </a:p>
          <a:p>
            <a:pPr marL="0" indent="0">
              <a:buNone/>
            </a:pPr>
            <a:r>
              <a:rPr lang="en-GB" dirty="0">
                <a:latin typeface="Times" pitchFamily="2" charset="0"/>
              </a:rPr>
              <a:t>Determine the criteria for partitioning your data. Common partitioning keys include date ranges, values (e.g., geographical regions, product categories), or a hash of a column. The choice should align with your query patterns and data distribution.</a:t>
            </a:r>
          </a:p>
          <a:p>
            <a:pPr marL="0" indent="0">
              <a:buNone/>
            </a:pPr>
            <a:endParaRPr lang="en-GB" dirty="0">
              <a:latin typeface="Times" pitchFamily="2" charset="0"/>
            </a:endParaRPr>
          </a:p>
          <a:p>
            <a:pPr marL="0" indent="0">
              <a:buNone/>
            </a:pPr>
            <a:r>
              <a:rPr lang="en-GB" b="1" dirty="0">
                <a:latin typeface="Times" pitchFamily="2" charset="0"/>
              </a:rPr>
              <a:t>2. Create Partition Function:</a:t>
            </a:r>
          </a:p>
          <a:p>
            <a:pPr marL="0" indent="0">
              <a:buNone/>
            </a:pPr>
            <a:r>
              <a:rPr lang="en-GB" dirty="0">
                <a:latin typeface="Times" pitchFamily="2" charset="0"/>
              </a:rPr>
              <a:t>Use SQL statements or a database management tool to create a partition function that defines the partitioning scheme. This function specifies how data will be divided into partitions based on the chosen key.</a:t>
            </a:r>
          </a:p>
        </p:txBody>
      </p:sp>
      <p:sp>
        <p:nvSpPr>
          <p:cNvPr id="5" name="Slide Number Placeholder 4">
            <a:extLst>
              <a:ext uri="{FF2B5EF4-FFF2-40B4-BE49-F238E27FC236}">
                <a16:creationId xmlns:a16="http://schemas.microsoft.com/office/drawing/2014/main" id="{EFC8C2A5-1221-4E75-3A2B-3E2E7BE7647F}"/>
              </a:ext>
            </a:extLst>
          </p:cNvPr>
          <p:cNvSpPr>
            <a:spLocks noGrp="1"/>
          </p:cNvSpPr>
          <p:nvPr>
            <p:ph type="sldNum" sz="quarter" idx="12"/>
          </p:nvPr>
        </p:nvSpPr>
        <p:spPr/>
        <p:txBody>
          <a:bodyPr/>
          <a:lstStyle/>
          <a:p>
            <a:fld id="{D70D1284-B213-6343-A65D-9AC9D7121D7D}" type="slidenum">
              <a:rPr lang="en-US" altLang="en-US" smtClean="0"/>
              <a:pPr/>
              <a:t>15</a:t>
            </a:fld>
            <a:endParaRPr lang="en-US" altLang="en-US"/>
          </a:p>
        </p:txBody>
      </p:sp>
    </p:spTree>
    <p:extLst>
      <p:ext uri="{BB962C8B-B14F-4D97-AF65-F5344CB8AC3E}">
        <p14:creationId xmlns:p14="http://schemas.microsoft.com/office/powerpoint/2010/main" val="4203540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A32C-20E8-9AA4-F9B5-0B9C066FFE53}"/>
              </a:ext>
            </a:extLst>
          </p:cNvPr>
          <p:cNvSpPr>
            <a:spLocks noGrp="1"/>
          </p:cNvSpPr>
          <p:nvPr>
            <p:ph type="title"/>
          </p:nvPr>
        </p:nvSpPr>
        <p:spPr/>
        <p:txBody>
          <a:bodyPr/>
          <a:lstStyle/>
          <a:p>
            <a:r>
              <a:rPr lang="en-GB" b="1" dirty="0">
                <a:solidFill>
                  <a:schemeClr val="tx1"/>
                </a:solidFill>
                <a:latin typeface=""/>
              </a:rPr>
              <a:t>Partitioning Process (continue..)</a:t>
            </a:r>
            <a:endParaRPr lang="en-PK" dirty="0"/>
          </a:p>
        </p:txBody>
      </p:sp>
      <p:sp>
        <p:nvSpPr>
          <p:cNvPr id="3" name="Content Placeholder 2">
            <a:extLst>
              <a:ext uri="{FF2B5EF4-FFF2-40B4-BE49-F238E27FC236}">
                <a16:creationId xmlns:a16="http://schemas.microsoft.com/office/drawing/2014/main" id="{6CCC78F8-F1D7-8942-FB7D-DACE1691CD7B}"/>
              </a:ext>
            </a:extLst>
          </p:cNvPr>
          <p:cNvSpPr>
            <a:spLocks noGrp="1"/>
          </p:cNvSpPr>
          <p:nvPr>
            <p:ph idx="1"/>
          </p:nvPr>
        </p:nvSpPr>
        <p:spPr/>
        <p:txBody>
          <a:bodyPr/>
          <a:lstStyle/>
          <a:p>
            <a:pPr marL="0" indent="0">
              <a:buNone/>
            </a:pPr>
            <a:r>
              <a:rPr lang="en-GB" b="1" dirty="0">
                <a:latin typeface="Times" pitchFamily="2" charset="0"/>
              </a:rPr>
              <a:t>3. Create Partition Scheme:</a:t>
            </a:r>
          </a:p>
          <a:p>
            <a:pPr marL="0" indent="0">
              <a:buNone/>
            </a:pPr>
            <a:r>
              <a:rPr lang="en-GB" dirty="0">
                <a:latin typeface="Times" pitchFamily="2" charset="0"/>
              </a:rPr>
              <a:t>Create a partition scheme that maps the partitions defined by the partition function to filegroups (in case of SQL Server) or storage locations.</a:t>
            </a:r>
          </a:p>
          <a:p>
            <a:endParaRPr lang="en-GB" dirty="0">
              <a:latin typeface="Times" pitchFamily="2" charset="0"/>
            </a:endParaRPr>
          </a:p>
          <a:p>
            <a:pPr marL="0" indent="0">
              <a:buNone/>
            </a:pPr>
            <a:r>
              <a:rPr lang="en-GB" b="1" dirty="0">
                <a:latin typeface="Times" pitchFamily="2" charset="0"/>
              </a:rPr>
              <a:t>4. Implement Partitioned Tables:</a:t>
            </a:r>
          </a:p>
          <a:p>
            <a:pPr marL="0" indent="0">
              <a:buNone/>
            </a:pPr>
            <a:r>
              <a:rPr lang="en-GB" dirty="0">
                <a:latin typeface="Times" pitchFamily="2" charset="0"/>
              </a:rPr>
              <a:t>For new tables, specify the partitioning scheme when creating the table. For existing tables, you may need to perform data migration to partition the data.</a:t>
            </a:r>
          </a:p>
          <a:p>
            <a:endParaRPr lang="en-GB" dirty="0">
              <a:latin typeface="Times" pitchFamily="2" charset="0"/>
            </a:endParaRPr>
          </a:p>
          <a:p>
            <a:endParaRPr lang="en-PK" dirty="0">
              <a:latin typeface="Times" pitchFamily="2" charset="0"/>
            </a:endParaRPr>
          </a:p>
        </p:txBody>
      </p:sp>
      <p:sp>
        <p:nvSpPr>
          <p:cNvPr id="5" name="Slide Number Placeholder 4">
            <a:extLst>
              <a:ext uri="{FF2B5EF4-FFF2-40B4-BE49-F238E27FC236}">
                <a16:creationId xmlns:a16="http://schemas.microsoft.com/office/drawing/2014/main" id="{7AC7FB84-E4D8-159F-6F4A-70C4BA192C67}"/>
              </a:ext>
            </a:extLst>
          </p:cNvPr>
          <p:cNvSpPr>
            <a:spLocks noGrp="1"/>
          </p:cNvSpPr>
          <p:nvPr>
            <p:ph type="sldNum" sz="quarter" idx="12"/>
          </p:nvPr>
        </p:nvSpPr>
        <p:spPr/>
        <p:txBody>
          <a:bodyPr/>
          <a:lstStyle/>
          <a:p>
            <a:fld id="{D70D1284-B213-6343-A65D-9AC9D7121D7D}" type="slidenum">
              <a:rPr lang="en-US" altLang="en-US" smtClean="0"/>
              <a:pPr/>
              <a:t>16</a:t>
            </a:fld>
            <a:endParaRPr lang="en-US" altLang="en-US"/>
          </a:p>
        </p:txBody>
      </p:sp>
    </p:spTree>
    <p:extLst>
      <p:ext uri="{BB962C8B-B14F-4D97-AF65-F5344CB8AC3E}">
        <p14:creationId xmlns:p14="http://schemas.microsoft.com/office/powerpoint/2010/main" val="183371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E067F-8537-542F-763D-8DDBB5F9B230}"/>
              </a:ext>
            </a:extLst>
          </p:cNvPr>
          <p:cNvSpPr>
            <a:spLocks noGrp="1"/>
          </p:cNvSpPr>
          <p:nvPr>
            <p:ph type="title"/>
          </p:nvPr>
        </p:nvSpPr>
        <p:spPr/>
        <p:txBody>
          <a:bodyPr/>
          <a:lstStyle/>
          <a:p>
            <a:r>
              <a:rPr lang="en-GB" b="1" dirty="0">
                <a:solidFill>
                  <a:schemeClr val="tx1"/>
                </a:solidFill>
                <a:latin typeface=""/>
              </a:rPr>
              <a:t>Partitioning Process (continue..)</a:t>
            </a:r>
            <a:endParaRPr lang="en-PK" dirty="0"/>
          </a:p>
        </p:txBody>
      </p:sp>
      <p:sp>
        <p:nvSpPr>
          <p:cNvPr id="3" name="Content Placeholder 2">
            <a:extLst>
              <a:ext uri="{FF2B5EF4-FFF2-40B4-BE49-F238E27FC236}">
                <a16:creationId xmlns:a16="http://schemas.microsoft.com/office/drawing/2014/main" id="{AE09FC4E-5FDF-2689-95AA-F403172C4215}"/>
              </a:ext>
            </a:extLst>
          </p:cNvPr>
          <p:cNvSpPr>
            <a:spLocks noGrp="1"/>
          </p:cNvSpPr>
          <p:nvPr>
            <p:ph idx="1"/>
          </p:nvPr>
        </p:nvSpPr>
        <p:spPr/>
        <p:txBody>
          <a:bodyPr/>
          <a:lstStyle/>
          <a:p>
            <a:pPr marL="0" indent="0">
              <a:buNone/>
            </a:pPr>
            <a:r>
              <a:rPr lang="en-GB" b="1" dirty="0">
                <a:latin typeface="Times" pitchFamily="2" charset="0"/>
              </a:rPr>
              <a:t>5. Regularly Maintain Partitions:</a:t>
            </a:r>
          </a:p>
          <a:p>
            <a:pPr marL="0" indent="0">
              <a:buNone/>
            </a:pPr>
            <a:r>
              <a:rPr lang="en-GB" dirty="0">
                <a:latin typeface="Times" pitchFamily="2" charset="0"/>
              </a:rPr>
              <a:t>As data continues to accumulate, manage partition maintenance activities, such as adding new partitions for future data, merging partitions if necessary, and archiving or purging old data partitions.</a:t>
            </a:r>
          </a:p>
          <a:p>
            <a:endParaRPr lang="en-PK" dirty="0">
              <a:latin typeface="Times" pitchFamily="2" charset="0"/>
            </a:endParaRPr>
          </a:p>
        </p:txBody>
      </p:sp>
      <p:sp>
        <p:nvSpPr>
          <p:cNvPr id="5" name="Slide Number Placeholder 4">
            <a:extLst>
              <a:ext uri="{FF2B5EF4-FFF2-40B4-BE49-F238E27FC236}">
                <a16:creationId xmlns:a16="http://schemas.microsoft.com/office/drawing/2014/main" id="{F67A6D48-8F06-B269-018F-750129983E2C}"/>
              </a:ext>
            </a:extLst>
          </p:cNvPr>
          <p:cNvSpPr>
            <a:spLocks noGrp="1"/>
          </p:cNvSpPr>
          <p:nvPr>
            <p:ph type="sldNum" sz="quarter" idx="12"/>
          </p:nvPr>
        </p:nvSpPr>
        <p:spPr/>
        <p:txBody>
          <a:bodyPr/>
          <a:lstStyle/>
          <a:p>
            <a:fld id="{D70D1284-B213-6343-A65D-9AC9D7121D7D}" type="slidenum">
              <a:rPr lang="en-US" altLang="en-US" smtClean="0"/>
              <a:pPr/>
              <a:t>17</a:t>
            </a:fld>
            <a:endParaRPr lang="en-US" altLang="en-US"/>
          </a:p>
        </p:txBody>
      </p:sp>
    </p:spTree>
    <p:extLst>
      <p:ext uri="{BB962C8B-B14F-4D97-AF65-F5344CB8AC3E}">
        <p14:creationId xmlns:p14="http://schemas.microsoft.com/office/powerpoint/2010/main" val="387997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95E9-1EB4-09B3-5088-4CFD85B2F027}"/>
              </a:ext>
            </a:extLst>
          </p:cNvPr>
          <p:cNvSpPr>
            <a:spLocks noGrp="1"/>
          </p:cNvSpPr>
          <p:nvPr>
            <p:ph type="title"/>
          </p:nvPr>
        </p:nvSpPr>
        <p:spPr/>
        <p:txBody>
          <a:bodyPr>
            <a:normAutofit/>
          </a:bodyPr>
          <a:lstStyle/>
          <a:p>
            <a:pPr algn="l" fontAlgn="auto"/>
            <a:endParaRPr lang="en-GB" sz="2800" b="1" i="0" dirty="0">
              <a:solidFill>
                <a:schemeClr val="tx1"/>
              </a:solidFill>
              <a:effectLst/>
              <a:latin typeface="-apple-system"/>
            </a:endParaRPr>
          </a:p>
        </p:txBody>
      </p:sp>
      <p:sp>
        <p:nvSpPr>
          <p:cNvPr id="5" name="Slide Number Placeholder 4">
            <a:extLst>
              <a:ext uri="{FF2B5EF4-FFF2-40B4-BE49-F238E27FC236}">
                <a16:creationId xmlns:a16="http://schemas.microsoft.com/office/drawing/2014/main" id="{03A755AD-70FE-63AC-DD14-0B81892A78AE}"/>
              </a:ext>
            </a:extLst>
          </p:cNvPr>
          <p:cNvSpPr>
            <a:spLocks noGrp="1"/>
          </p:cNvSpPr>
          <p:nvPr>
            <p:ph type="sldNum" sz="quarter" idx="12"/>
          </p:nvPr>
        </p:nvSpPr>
        <p:spPr/>
        <p:txBody>
          <a:bodyPr/>
          <a:lstStyle/>
          <a:p>
            <a:fld id="{D70D1284-B213-6343-A65D-9AC9D7121D7D}" type="slidenum">
              <a:rPr lang="en-US" altLang="en-US" smtClean="0"/>
              <a:pPr/>
              <a:t>2</a:t>
            </a:fld>
            <a:endParaRPr lang="en-US" altLang="en-US"/>
          </a:p>
        </p:txBody>
      </p:sp>
      <p:sp>
        <p:nvSpPr>
          <p:cNvPr id="3" name="Content Placeholder 2">
            <a:extLst>
              <a:ext uri="{FF2B5EF4-FFF2-40B4-BE49-F238E27FC236}">
                <a16:creationId xmlns:a16="http://schemas.microsoft.com/office/drawing/2014/main" id="{E1F5A880-3B30-BC4A-4E44-90944BDE5C51}"/>
              </a:ext>
            </a:extLst>
          </p:cNvPr>
          <p:cNvSpPr>
            <a:spLocks noGrp="1"/>
          </p:cNvSpPr>
          <p:nvPr>
            <p:ph idx="1"/>
          </p:nvPr>
        </p:nvSpPr>
        <p:spPr/>
        <p:txBody>
          <a:bodyPr/>
          <a:lstStyle/>
          <a:p>
            <a:pPr algn="l" fontAlgn="auto"/>
            <a:r>
              <a:rPr lang="en-GB" b="0" i="0" dirty="0">
                <a:effectLst/>
                <a:latin typeface="Times" pitchFamily="2" charset="0"/>
              </a:rPr>
              <a:t>Data warehouse queries and reports are essential for business intelligence, analytics, and decision making. </a:t>
            </a:r>
          </a:p>
          <a:p>
            <a:pPr algn="l" fontAlgn="auto"/>
            <a:r>
              <a:rPr lang="en-GB" dirty="0">
                <a:latin typeface="Times" pitchFamily="2" charset="0"/>
              </a:rPr>
              <a:t>T</a:t>
            </a:r>
            <a:r>
              <a:rPr lang="en-GB" b="0" i="0" dirty="0">
                <a:effectLst/>
                <a:latin typeface="Times" pitchFamily="2" charset="0"/>
              </a:rPr>
              <a:t>hey can also be slow, expensive, and resource-intensive if not optimized properly. </a:t>
            </a:r>
          </a:p>
          <a:p>
            <a:pPr algn="l" fontAlgn="auto"/>
            <a:r>
              <a:rPr lang="en-GB" b="0" i="0" dirty="0">
                <a:effectLst/>
                <a:latin typeface="Times" pitchFamily="2" charset="0"/>
              </a:rPr>
              <a:t>We use indexing and partitioning techniques to improve the performance, scalability, and efficiency of data warehouse queries and reports.</a:t>
            </a:r>
          </a:p>
          <a:p>
            <a:pPr algn="l" fontAlgn="auto"/>
            <a:endParaRPr lang="en-GB" b="0" i="0" dirty="0">
              <a:effectLst/>
              <a:latin typeface="Times" pitchFamily="2" charset="0"/>
            </a:endParaRPr>
          </a:p>
          <a:p>
            <a:endParaRPr lang="en-PK" dirty="0">
              <a:latin typeface="Times" pitchFamily="2" charset="0"/>
            </a:endParaRPr>
          </a:p>
        </p:txBody>
      </p:sp>
    </p:spTree>
    <p:extLst>
      <p:ext uri="{BB962C8B-B14F-4D97-AF65-F5344CB8AC3E}">
        <p14:creationId xmlns:p14="http://schemas.microsoft.com/office/powerpoint/2010/main" val="309177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CBC0-EACC-C093-9FE7-A2EEA3125B58}"/>
              </a:ext>
            </a:extLst>
          </p:cNvPr>
          <p:cNvSpPr>
            <a:spLocks noGrp="1"/>
          </p:cNvSpPr>
          <p:nvPr>
            <p:ph type="title"/>
          </p:nvPr>
        </p:nvSpPr>
        <p:spPr/>
        <p:txBody>
          <a:bodyPr/>
          <a:lstStyle/>
          <a:p>
            <a:r>
              <a:rPr lang="en-GB" b="1" dirty="0">
                <a:solidFill>
                  <a:schemeClr val="tx1"/>
                </a:solidFill>
                <a:latin typeface=""/>
              </a:rPr>
              <a:t>Techniques</a:t>
            </a:r>
            <a:endParaRPr lang="en-PK" dirty="0"/>
          </a:p>
        </p:txBody>
      </p:sp>
      <p:sp>
        <p:nvSpPr>
          <p:cNvPr id="3" name="Content Placeholder 2">
            <a:extLst>
              <a:ext uri="{FF2B5EF4-FFF2-40B4-BE49-F238E27FC236}">
                <a16:creationId xmlns:a16="http://schemas.microsoft.com/office/drawing/2014/main" id="{239E687E-B0EF-8F8E-F841-CC626EC09F5B}"/>
              </a:ext>
            </a:extLst>
          </p:cNvPr>
          <p:cNvSpPr>
            <a:spLocks noGrp="1"/>
          </p:cNvSpPr>
          <p:nvPr>
            <p:ph idx="1"/>
          </p:nvPr>
        </p:nvSpPr>
        <p:spPr/>
        <p:txBody>
          <a:bodyPr/>
          <a:lstStyle/>
          <a:p>
            <a:pPr marL="0" indent="0">
              <a:buNone/>
            </a:pPr>
            <a:r>
              <a:rPr lang="en-GB" dirty="0">
                <a:latin typeface="Times" pitchFamily="2" charset="0"/>
              </a:rPr>
              <a:t>Indexing and partitioning work together to make data warehousing systems more efficient and responsive to queries, particularly in environments with large datasets and complex reporting requirements.</a:t>
            </a:r>
          </a:p>
          <a:p>
            <a:pPr marL="0" indent="0">
              <a:buNone/>
            </a:pPr>
            <a:r>
              <a:rPr lang="en-GB" dirty="0">
                <a:latin typeface="Times" pitchFamily="2" charset="0"/>
              </a:rPr>
              <a:t>These techniques reduce the amount of data that needs to be processed and enhance parallelism, leading to better query performance.</a:t>
            </a:r>
            <a:endParaRPr lang="en-PK" dirty="0">
              <a:latin typeface="Times" pitchFamily="2" charset="0"/>
            </a:endParaRPr>
          </a:p>
          <a:p>
            <a:endParaRPr lang="en-PK" dirty="0">
              <a:latin typeface="Times" pitchFamily="2" charset="0"/>
            </a:endParaRPr>
          </a:p>
        </p:txBody>
      </p:sp>
      <p:sp>
        <p:nvSpPr>
          <p:cNvPr id="5" name="Slide Number Placeholder 4">
            <a:extLst>
              <a:ext uri="{FF2B5EF4-FFF2-40B4-BE49-F238E27FC236}">
                <a16:creationId xmlns:a16="http://schemas.microsoft.com/office/drawing/2014/main" id="{208D56B7-BBA4-415D-5E79-022A93E6BDBF}"/>
              </a:ext>
            </a:extLst>
          </p:cNvPr>
          <p:cNvSpPr>
            <a:spLocks noGrp="1"/>
          </p:cNvSpPr>
          <p:nvPr>
            <p:ph type="sldNum" sz="quarter" idx="12"/>
          </p:nvPr>
        </p:nvSpPr>
        <p:spPr/>
        <p:txBody>
          <a:bodyPr/>
          <a:lstStyle/>
          <a:p>
            <a:fld id="{D70D1284-B213-6343-A65D-9AC9D7121D7D}" type="slidenum">
              <a:rPr lang="en-US" altLang="en-US" smtClean="0"/>
              <a:pPr/>
              <a:t>3</a:t>
            </a:fld>
            <a:endParaRPr lang="en-US" altLang="en-US"/>
          </a:p>
        </p:txBody>
      </p:sp>
    </p:spTree>
    <p:extLst>
      <p:ext uri="{BB962C8B-B14F-4D97-AF65-F5344CB8AC3E}">
        <p14:creationId xmlns:p14="http://schemas.microsoft.com/office/powerpoint/2010/main" val="119664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381E-8962-627E-E671-80AC2276E743}"/>
              </a:ext>
            </a:extLst>
          </p:cNvPr>
          <p:cNvSpPr>
            <a:spLocks noGrp="1"/>
          </p:cNvSpPr>
          <p:nvPr>
            <p:ph type="title"/>
          </p:nvPr>
        </p:nvSpPr>
        <p:spPr/>
        <p:txBody>
          <a:bodyPr vert="horz" lIns="91440" tIns="45720" rIns="91440" bIns="45720" rtlCol="0" anchor="ctr">
            <a:normAutofit/>
          </a:bodyPr>
          <a:lstStyle/>
          <a:p>
            <a:r>
              <a:rPr lang="en-GB" b="1" dirty="0">
                <a:solidFill>
                  <a:schemeClr val="tx1"/>
                </a:solidFill>
                <a:latin typeface=""/>
              </a:rPr>
              <a:t>Indexing</a:t>
            </a:r>
            <a:endParaRPr lang="en-PK" b="1" dirty="0">
              <a:solidFill>
                <a:schemeClr val="tx1"/>
              </a:solidFill>
              <a:latin typeface=""/>
            </a:endParaRPr>
          </a:p>
        </p:txBody>
      </p:sp>
      <p:sp>
        <p:nvSpPr>
          <p:cNvPr id="3" name="Content Placeholder 2">
            <a:extLst>
              <a:ext uri="{FF2B5EF4-FFF2-40B4-BE49-F238E27FC236}">
                <a16:creationId xmlns:a16="http://schemas.microsoft.com/office/drawing/2014/main" id="{E59D6B74-CBE5-79C1-FF03-9C3E35BD54AE}"/>
              </a:ext>
            </a:extLst>
          </p:cNvPr>
          <p:cNvSpPr>
            <a:spLocks noGrp="1"/>
          </p:cNvSpPr>
          <p:nvPr>
            <p:ph idx="1"/>
          </p:nvPr>
        </p:nvSpPr>
        <p:spPr/>
        <p:txBody>
          <a:bodyPr/>
          <a:lstStyle/>
          <a:p>
            <a:pPr marL="0" indent="0">
              <a:buNone/>
            </a:pPr>
            <a:r>
              <a:rPr lang="en-GB" b="1" dirty="0">
                <a:latin typeface="Times" pitchFamily="2" charset="0"/>
              </a:rPr>
              <a:t>1. Data Retrieval:</a:t>
            </a:r>
          </a:p>
          <a:p>
            <a:pPr marL="0" indent="0">
              <a:buNone/>
            </a:pPr>
            <a:r>
              <a:rPr lang="en-GB" dirty="0">
                <a:latin typeface="Times" pitchFamily="2" charset="0"/>
              </a:rPr>
              <a:t>Indexes are like data maps. They contain a sorted list of values from one or more columns and pointers to the actual data rows. When a query filters or joins data based on these indexed columns, the database engine can use the index to quickly locate the relevant rows.</a:t>
            </a:r>
          </a:p>
          <a:p>
            <a:pPr marL="0" indent="0">
              <a:buNone/>
            </a:pPr>
            <a:r>
              <a:rPr lang="en-GB" dirty="0">
                <a:latin typeface="Times" pitchFamily="2" charset="0"/>
              </a:rPr>
              <a:t>Without indexes, the database would need to scan the entire table, which can be very slow for large tables.</a:t>
            </a:r>
          </a:p>
          <a:p>
            <a:pPr marL="0" indent="0">
              <a:buNone/>
            </a:pPr>
            <a:endParaRPr lang="en-GB" dirty="0">
              <a:latin typeface="Times" pitchFamily="2" charset="0"/>
            </a:endParaRPr>
          </a:p>
          <a:p>
            <a:endParaRPr lang="en-GB" dirty="0">
              <a:latin typeface="Times" pitchFamily="2" charset="0"/>
            </a:endParaRPr>
          </a:p>
          <a:p>
            <a:endParaRPr lang="en-GB" dirty="0">
              <a:latin typeface="Times" pitchFamily="2" charset="0"/>
            </a:endParaRPr>
          </a:p>
        </p:txBody>
      </p:sp>
      <p:sp>
        <p:nvSpPr>
          <p:cNvPr id="5" name="Slide Number Placeholder 4">
            <a:extLst>
              <a:ext uri="{FF2B5EF4-FFF2-40B4-BE49-F238E27FC236}">
                <a16:creationId xmlns:a16="http://schemas.microsoft.com/office/drawing/2014/main" id="{A24D1ECF-A2A1-4BD7-E042-473F38FA85E2}"/>
              </a:ext>
            </a:extLst>
          </p:cNvPr>
          <p:cNvSpPr>
            <a:spLocks noGrp="1"/>
          </p:cNvSpPr>
          <p:nvPr>
            <p:ph type="sldNum" sz="quarter" idx="12"/>
          </p:nvPr>
        </p:nvSpPr>
        <p:spPr/>
        <p:txBody>
          <a:bodyPr/>
          <a:lstStyle/>
          <a:p>
            <a:fld id="{D70D1284-B213-6343-A65D-9AC9D7121D7D}" type="slidenum">
              <a:rPr lang="en-US" altLang="en-US" smtClean="0"/>
              <a:pPr/>
              <a:t>4</a:t>
            </a:fld>
            <a:endParaRPr lang="en-US" altLang="en-US"/>
          </a:p>
        </p:txBody>
      </p:sp>
    </p:spTree>
    <p:extLst>
      <p:ext uri="{BB962C8B-B14F-4D97-AF65-F5344CB8AC3E}">
        <p14:creationId xmlns:p14="http://schemas.microsoft.com/office/powerpoint/2010/main" val="287910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631A-91AB-ECC0-C011-AF7EE4BF1761}"/>
              </a:ext>
            </a:extLst>
          </p:cNvPr>
          <p:cNvSpPr>
            <a:spLocks noGrp="1"/>
          </p:cNvSpPr>
          <p:nvPr>
            <p:ph type="title"/>
          </p:nvPr>
        </p:nvSpPr>
        <p:spPr/>
        <p:txBody>
          <a:bodyPr vert="horz" lIns="91440" tIns="45720" rIns="91440" bIns="45720" rtlCol="0" anchor="ctr">
            <a:normAutofit/>
          </a:bodyPr>
          <a:lstStyle/>
          <a:p>
            <a:r>
              <a:rPr lang="en-GB" b="1">
                <a:solidFill>
                  <a:schemeClr val="tx1"/>
                </a:solidFill>
                <a:latin typeface=""/>
              </a:rPr>
              <a:t>Types of Indexes</a:t>
            </a:r>
            <a:endParaRPr lang="en-PK" b="1" dirty="0">
              <a:solidFill>
                <a:schemeClr val="tx1"/>
              </a:solidFill>
              <a:latin typeface=""/>
            </a:endParaRPr>
          </a:p>
        </p:txBody>
      </p:sp>
      <p:sp>
        <p:nvSpPr>
          <p:cNvPr id="3" name="Content Placeholder 2">
            <a:extLst>
              <a:ext uri="{FF2B5EF4-FFF2-40B4-BE49-F238E27FC236}">
                <a16:creationId xmlns:a16="http://schemas.microsoft.com/office/drawing/2014/main" id="{1C6FA74F-6622-ECFD-8F9C-5AFDCB04FFB2}"/>
              </a:ext>
            </a:extLst>
          </p:cNvPr>
          <p:cNvSpPr>
            <a:spLocks noGrp="1"/>
          </p:cNvSpPr>
          <p:nvPr>
            <p:ph idx="1"/>
          </p:nvPr>
        </p:nvSpPr>
        <p:spPr/>
        <p:txBody>
          <a:bodyPr/>
          <a:lstStyle/>
          <a:p>
            <a:pPr marL="0" indent="0">
              <a:buNone/>
            </a:pPr>
            <a:r>
              <a:rPr lang="en-GB" b="1" dirty="0">
                <a:latin typeface="Times" pitchFamily="2" charset="0"/>
              </a:rPr>
              <a:t>Clustered Index:</a:t>
            </a:r>
          </a:p>
          <a:p>
            <a:pPr marL="0" indent="0">
              <a:buNone/>
            </a:pPr>
            <a:r>
              <a:rPr lang="en-GB" dirty="0">
                <a:latin typeface="Times" pitchFamily="2" charset="0"/>
              </a:rPr>
              <a:t>This type of index determines the physical order of data rows within a table. It is often created on the primary key, and it speeds up data retrieval when queries involve range scans or sorting based on the primary key.</a:t>
            </a:r>
          </a:p>
          <a:p>
            <a:pPr marL="0" indent="0">
              <a:buNone/>
            </a:pPr>
            <a:endParaRPr lang="en-GB" dirty="0">
              <a:latin typeface="Times" pitchFamily="2" charset="0"/>
            </a:endParaRPr>
          </a:p>
          <a:p>
            <a:pPr marL="0" indent="0">
              <a:buNone/>
            </a:pPr>
            <a:r>
              <a:rPr lang="en-GB" b="1" dirty="0">
                <a:latin typeface="Times" pitchFamily="2" charset="0"/>
              </a:rPr>
              <a:t>Non-clustered Index:</a:t>
            </a:r>
          </a:p>
          <a:p>
            <a:pPr marL="0" indent="0">
              <a:buNone/>
            </a:pPr>
            <a:r>
              <a:rPr lang="en-GB" dirty="0">
                <a:latin typeface="Times" pitchFamily="2" charset="0"/>
              </a:rPr>
              <a:t>These indexes are separate data structures that contain the indexed columns and a pointer to the corresponding data row. Non-clustered indexes are used for speeding up query filtering and joins.</a:t>
            </a:r>
          </a:p>
          <a:p>
            <a:endParaRPr lang="en-PK" dirty="0">
              <a:latin typeface="Times" pitchFamily="2" charset="0"/>
            </a:endParaRPr>
          </a:p>
        </p:txBody>
      </p:sp>
      <p:sp>
        <p:nvSpPr>
          <p:cNvPr id="5" name="Slide Number Placeholder 4">
            <a:extLst>
              <a:ext uri="{FF2B5EF4-FFF2-40B4-BE49-F238E27FC236}">
                <a16:creationId xmlns:a16="http://schemas.microsoft.com/office/drawing/2014/main" id="{EBFE8F97-C621-9981-DAFA-7ABD00E88546}"/>
              </a:ext>
            </a:extLst>
          </p:cNvPr>
          <p:cNvSpPr>
            <a:spLocks noGrp="1"/>
          </p:cNvSpPr>
          <p:nvPr>
            <p:ph type="sldNum" sz="quarter" idx="12"/>
          </p:nvPr>
        </p:nvSpPr>
        <p:spPr/>
        <p:txBody>
          <a:bodyPr/>
          <a:lstStyle/>
          <a:p>
            <a:fld id="{D70D1284-B213-6343-A65D-9AC9D7121D7D}" type="slidenum">
              <a:rPr lang="en-US" altLang="en-US" smtClean="0"/>
              <a:pPr/>
              <a:t>5</a:t>
            </a:fld>
            <a:endParaRPr lang="en-US" altLang="en-US"/>
          </a:p>
        </p:txBody>
      </p:sp>
    </p:spTree>
    <p:extLst>
      <p:ext uri="{BB962C8B-B14F-4D97-AF65-F5344CB8AC3E}">
        <p14:creationId xmlns:p14="http://schemas.microsoft.com/office/powerpoint/2010/main" val="257083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D5012-92DD-983E-B3A7-6F9545F846A9}"/>
              </a:ext>
            </a:extLst>
          </p:cNvPr>
          <p:cNvSpPr>
            <a:spLocks noGrp="1"/>
          </p:cNvSpPr>
          <p:nvPr>
            <p:ph type="title"/>
          </p:nvPr>
        </p:nvSpPr>
        <p:spPr/>
        <p:txBody>
          <a:bodyPr/>
          <a:lstStyle/>
          <a:p>
            <a:endParaRPr lang="en-PK"/>
          </a:p>
        </p:txBody>
      </p:sp>
      <p:sp>
        <p:nvSpPr>
          <p:cNvPr id="5" name="Slide Number Placeholder 4">
            <a:extLst>
              <a:ext uri="{FF2B5EF4-FFF2-40B4-BE49-F238E27FC236}">
                <a16:creationId xmlns:a16="http://schemas.microsoft.com/office/drawing/2014/main" id="{61B839A6-9E1D-9780-5761-465EF139915F}"/>
              </a:ext>
            </a:extLst>
          </p:cNvPr>
          <p:cNvSpPr>
            <a:spLocks noGrp="1"/>
          </p:cNvSpPr>
          <p:nvPr>
            <p:ph type="sldNum" sz="quarter" idx="12"/>
          </p:nvPr>
        </p:nvSpPr>
        <p:spPr/>
        <p:txBody>
          <a:bodyPr/>
          <a:lstStyle/>
          <a:p>
            <a:fld id="{D70D1284-B213-6343-A65D-9AC9D7121D7D}" type="slidenum">
              <a:rPr lang="en-US" altLang="en-US" smtClean="0"/>
              <a:pPr/>
              <a:t>6</a:t>
            </a:fld>
            <a:endParaRPr lang="en-US" altLang="en-US"/>
          </a:p>
        </p:txBody>
      </p:sp>
      <p:pic>
        <p:nvPicPr>
          <p:cNvPr id="2050" name="Picture 2" descr="Non-clustered Indexes in SQL Server">
            <a:extLst>
              <a:ext uri="{FF2B5EF4-FFF2-40B4-BE49-F238E27FC236}">
                <a16:creationId xmlns:a16="http://schemas.microsoft.com/office/drawing/2014/main" id="{45321246-77E1-31C0-42C3-D484B7A3B9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475" y="2057400"/>
            <a:ext cx="7893050" cy="3531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78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1AD0-EC45-0E2D-AA72-B0298CB4C249}"/>
              </a:ext>
            </a:extLst>
          </p:cNvPr>
          <p:cNvSpPr>
            <a:spLocks noGrp="1"/>
          </p:cNvSpPr>
          <p:nvPr>
            <p:ph type="title"/>
          </p:nvPr>
        </p:nvSpPr>
        <p:spPr/>
        <p:txBody>
          <a:bodyPr vert="horz" lIns="91440" tIns="45720" rIns="91440" bIns="45720" rtlCol="0" anchor="ctr">
            <a:normAutofit/>
          </a:bodyPr>
          <a:lstStyle/>
          <a:p>
            <a:r>
              <a:rPr lang="en-GB" b="1" dirty="0">
                <a:solidFill>
                  <a:schemeClr val="tx1"/>
                </a:solidFill>
                <a:latin typeface=""/>
              </a:rPr>
              <a:t>Index Maintenance:</a:t>
            </a:r>
            <a:endParaRPr lang="en-PK" b="1" dirty="0">
              <a:solidFill>
                <a:schemeClr val="tx1"/>
              </a:solidFill>
              <a:latin typeface=""/>
            </a:endParaRPr>
          </a:p>
        </p:txBody>
      </p:sp>
      <p:sp>
        <p:nvSpPr>
          <p:cNvPr id="3" name="Content Placeholder 2">
            <a:extLst>
              <a:ext uri="{FF2B5EF4-FFF2-40B4-BE49-F238E27FC236}">
                <a16:creationId xmlns:a16="http://schemas.microsoft.com/office/drawing/2014/main" id="{A7EBB697-56AB-5D5C-4FF0-7130E41F2099}"/>
              </a:ext>
            </a:extLst>
          </p:cNvPr>
          <p:cNvSpPr>
            <a:spLocks noGrp="1"/>
          </p:cNvSpPr>
          <p:nvPr>
            <p:ph idx="1"/>
          </p:nvPr>
        </p:nvSpPr>
        <p:spPr/>
        <p:txBody>
          <a:bodyPr/>
          <a:lstStyle/>
          <a:p>
            <a:r>
              <a:rPr lang="en-GB" dirty="0">
                <a:latin typeface="Times" pitchFamily="2" charset="0"/>
              </a:rPr>
              <a:t>Indexes need to be maintained when data is inserted, updated, or deleted. This maintenance can lead to some overhead in terms of write operations, but the benefits in terms of read query performance often outweigh this cost.</a:t>
            </a:r>
          </a:p>
          <a:p>
            <a:endParaRPr lang="en-PK" dirty="0">
              <a:latin typeface="Times" pitchFamily="2" charset="0"/>
            </a:endParaRPr>
          </a:p>
        </p:txBody>
      </p:sp>
      <p:sp>
        <p:nvSpPr>
          <p:cNvPr id="5" name="Slide Number Placeholder 4">
            <a:extLst>
              <a:ext uri="{FF2B5EF4-FFF2-40B4-BE49-F238E27FC236}">
                <a16:creationId xmlns:a16="http://schemas.microsoft.com/office/drawing/2014/main" id="{44BB7E7D-2BB0-0622-A892-3D15BBF5AC44}"/>
              </a:ext>
            </a:extLst>
          </p:cNvPr>
          <p:cNvSpPr>
            <a:spLocks noGrp="1"/>
          </p:cNvSpPr>
          <p:nvPr>
            <p:ph type="sldNum" sz="quarter" idx="12"/>
          </p:nvPr>
        </p:nvSpPr>
        <p:spPr/>
        <p:txBody>
          <a:bodyPr/>
          <a:lstStyle/>
          <a:p>
            <a:fld id="{D70D1284-B213-6343-A65D-9AC9D7121D7D}" type="slidenum">
              <a:rPr lang="en-US" altLang="en-US" smtClean="0"/>
              <a:pPr/>
              <a:t>7</a:t>
            </a:fld>
            <a:endParaRPr lang="en-US" altLang="en-US"/>
          </a:p>
        </p:txBody>
      </p:sp>
    </p:spTree>
    <p:extLst>
      <p:ext uri="{BB962C8B-B14F-4D97-AF65-F5344CB8AC3E}">
        <p14:creationId xmlns:p14="http://schemas.microsoft.com/office/powerpoint/2010/main" val="2213376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9646-E38A-B70A-A8F5-66E26F4DD517}"/>
              </a:ext>
            </a:extLst>
          </p:cNvPr>
          <p:cNvSpPr>
            <a:spLocks noGrp="1"/>
          </p:cNvSpPr>
          <p:nvPr>
            <p:ph type="title"/>
          </p:nvPr>
        </p:nvSpPr>
        <p:spPr/>
        <p:txBody>
          <a:bodyPr vert="horz" lIns="91440" tIns="45720" rIns="91440" bIns="45720" rtlCol="0" anchor="ctr">
            <a:normAutofit/>
          </a:bodyPr>
          <a:lstStyle/>
          <a:p>
            <a:r>
              <a:rPr lang="en-GB" b="1" dirty="0">
                <a:solidFill>
                  <a:schemeClr val="tx1"/>
                </a:solidFill>
                <a:latin typeface=""/>
              </a:rPr>
              <a:t>Partitioning</a:t>
            </a:r>
            <a:endParaRPr lang="en-PK" b="1" dirty="0">
              <a:solidFill>
                <a:schemeClr val="tx1"/>
              </a:solidFill>
              <a:latin typeface=""/>
            </a:endParaRPr>
          </a:p>
        </p:txBody>
      </p:sp>
      <p:sp>
        <p:nvSpPr>
          <p:cNvPr id="3" name="Content Placeholder 2">
            <a:extLst>
              <a:ext uri="{FF2B5EF4-FFF2-40B4-BE49-F238E27FC236}">
                <a16:creationId xmlns:a16="http://schemas.microsoft.com/office/drawing/2014/main" id="{2C6FA997-4F59-9C50-0548-4C8558CDADDE}"/>
              </a:ext>
            </a:extLst>
          </p:cNvPr>
          <p:cNvSpPr>
            <a:spLocks noGrp="1"/>
          </p:cNvSpPr>
          <p:nvPr>
            <p:ph idx="1"/>
          </p:nvPr>
        </p:nvSpPr>
        <p:spPr/>
        <p:txBody>
          <a:bodyPr/>
          <a:lstStyle/>
          <a:p>
            <a:pPr marL="0" indent="0">
              <a:buNone/>
            </a:pPr>
            <a:r>
              <a:rPr lang="en-GB" b="1" dirty="0">
                <a:latin typeface="Times" pitchFamily="2" charset="0"/>
              </a:rPr>
              <a:t>1. Data Division:</a:t>
            </a:r>
          </a:p>
          <a:p>
            <a:pPr marL="0" indent="0">
              <a:buNone/>
            </a:pPr>
            <a:r>
              <a:rPr lang="en-GB" b="0" i="0" dirty="0">
                <a:effectLst/>
                <a:latin typeface="Times" pitchFamily="2" charset="0"/>
              </a:rPr>
              <a:t>Partitioning divides a large table into smaller, more manageable units based on some criteria, such as date, region, or category. This reduces the amount of data that needs to be scanned, loaded, or moved for a query or a report.</a:t>
            </a:r>
            <a:endParaRPr lang="en-GB" dirty="0">
              <a:latin typeface="Times" pitchFamily="2" charset="0"/>
            </a:endParaRPr>
          </a:p>
          <a:p>
            <a:pPr marL="0" indent="0">
              <a:buNone/>
            </a:pPr>
            <a:r>
              <a:rPr lang="en-GB" b="1" dirty="0">
                <a:latin typeface="Times" pitchFamily="2" charset="0"/>
              </a:rPr>
              <a:t>2. Data Pruning:</a:t>
            </a:r>
          </a:p>
          <a:p>
            <a:pPr marL="0" indent="0">
              <a:buNone/>
            </a:pPr>
            <a:r>
              <a:rPr lang="en-GB" dirty="0">
                <a:latin typeface="Times" pitchFamily="2" charset="0"/>
              </a:rPr>
              <a:t>When a query involves filtering based on the partitioning key (e.g., a specific date range), the database engine can "prune" the partitions not relevant to the query. This means that it only needs to scan a subset of the partitions, which greatly reduces the amount of data processed during query execution.</a:t>
            </a:r>
          </a:p>
          <a:p>
            <a:endParaRPr lang="en-GB" dirty="0">
              <a:latin typeface="Times" pitchFamily="2" charset="0"/>
            </a:endParaRPr>
          </a:p>
          <a:p>
            <a:endParaRPr lang="en-PK" dirty="0">
              <a:latin typeface="Times" pitchFamily="2" charset="0"/>
            </a:endParaRPr>
          </a:p>
        </p:txBody>
      </p:sp>
      <p:sp>
        <p:nvSpPr>
          <p:cNvPr id="5" name="Slide Number Placeholder 4">
            <a:extLst>
              <a:ext uri="{FF2B5EF4-FFF2-40B4-BE49-F238E27FC236}">
                <a16:creationId xmlns:a16="http://schemas.microsoft.com/office/drawing/2014/main" id="{C8E8254A-5E50-8DA7-7F00-DD9EBFD1C6C7}"/>
              </a:ext>
            </a:extLst>
          </p:cNvPr>
          <p:cNvSpPr>
            <a:spLocks noGrp="1"/>
          </p:cNvSpPr>
          <p:nvPr>
            <p:ph type="sldNum" sz="quarter" idx="12"/>
          </p:nvPr>
        </p:nvSpPr>
        <p:spPr/>
        <p:txBody>
          <a:bodyPr/>
          <a:lstStyle/>
          <a:p>
            <a:fld id="{D70D1284-B213-6343-A65D-9AC9D7121D7D}" type="slidenum">
              <a:rPr lang="en-US" altLang="en-US" smtClean="0"/>
              <a:pPr/>
              <a:t>8</a:t>
            </a:fld>
            <a:endParaRPr lang="en-US" altLang="en-US"/>
          </a:p>
        </p:txBody>
      </p:sp>
    </p:spTree>
    <p:extLst>
      <p:ext uri="{BB962C8B-B14F-4D97-AF65-F5344CB8AC3E}">
        <p14:creationId xmlns:p14="http://schemas.microsoft.com/office/powerpoint/2010/main" val="119478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F3CF6-FA69-F888-FDEC-56F142D86DD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A976F3E-A7D1-AF4C-0F60-C9469F07A26F}"/>
              </a:ext>
            </a:extLst>
          </p:cNvPr>
          <p:cNvSpPr>
            <a:spLocks noGrp="1"/>
          </p:cNvSpPr>
          <p:nvPr>
            <p:ph idx="1"/>
          </p:nvPr>
        </p:nvSpPr>
        <p:spPr/>
        <p:txBody>
          <a:bodyPr/>
          <a:lstStyle/>
          <a:p>
            <a:pPr marL="0" indent="0">
              <a:buNone/>
            </a:pPr>
            <a:r>
              <a:rPr lang="en-GB" b="1" dirty="0">
                <a:latin typeface="Times" pitchFamily="2" charset="0"/>
              </a:rPr>
              <a:t>3. Parallel Processing:</a:t>
            </a:r>
          </a:p>
          <a:p>
            <a:pPr marL="0" indent="0">
              <a:buNone/>
            </a:pPr>
            <a:r>
              <a:rPr lang="en-GB" dirty="0">
                <a:latin typeface="Times" pitchFamily="2" charset="0"/>
              </a:rPr>
              <a:t>Partitioned tables are well-suited for parallel processing. Each partition can be processed independently, potentially in parallel, by different CPU cores or database nodes. This parallelism can significantly speed up query execution, especially for large-scale data warehousing workloads.</a:t>
            </a:r>
          </a:p>
          <a:p>
            <a:endParaRPr lang="en-GB" dirty="0">
              <a:latin typeface="Times" pitchFamily="2" charset="0"/>
            </a:endParaRPr>
          </a:p>
          <a:p>
            <a:pPr marL="0" indent="0">
              <a:buNone/>
            </a:pPr>
            <a:r>
              <a:rPr lang="en-GB" b="1" dirty="0">
                <a:latin typeface="Times" pitchFamily="2" charset="0"/>
              </a:rPr>
              <a:t>4. Efficient Data Management:</a:t>
            </a:r>
          </a:p>
          <a:p>
            <a:pPr marL="0" indent="0">
              <a:buNone/>
            </a:pPr>
            <a:r>
              <a:rPr lang="en-GB" dirty="0">
                <a:latin typeface="Times" pitchFamily="2" charset="0"/>
              </a:rPr>
              <a:t>Partitioning simplifies the management of data in the data warehouse. It makes it easier to add new data (e.g., data for a new month or year) to the table and also to archive or purge old data when it's no longer needed for regular reporting.</a:t>
            </a:r>
          </a:p>
          <a:p>
            <a:endParaRPr lang="en-PK" dirty="0">
              <a:latin typeface="Times" pitchFamily="2" charset="0"/>
            </a:endParaRPr>
          </a:p>
        </p:txBody>
      </p:sp>
      <p:sp>
        <p:nvSpPr>
          <p:cNvPr id="5" name="Slide Number Placeholder 4">
            <a:extLst>
              <a:ext uri="{FF2B5EF4-FFF2-40B4-BE49-F238E27FC236}">
                <a16:creationId xmlns:a16="http://schemas.microsoft.com/office/drawing/2014/main" id="{5924BDBC-8B08-85EB-EECB-E2ECEB0BCC27}"/>
              </a:ext>
            </a:extLst>
          </p:cNvPr>
          <p:cNvSpPr>
            <a:spLocks noGrp="1"/>
          </p:cNvSpPr>
          <p:nvPr>
            <p:ph type="sldNum" sz="quarter" idx="12"/>
          </p:nvPr>
        </p:nvSpPr>
        <p:spPr/>
        <p:txBody>
          <a:bodyPr/>
          <a:lstStyle/>
          <a:p>
            <a:fld id="{D70D1284-B213-6343-A65D-9AC9D7121D7D}" type="slidenum">
              <a:rPr lang="en-US" altLang="en-US" smtClean="0"/>
              <a:pPr/>
              <a:t>9</a:t>
            </a:fld>
            <a:endParaRPr lang="en-US" altLang="en-US"/>
          </a:p>
        </p:txBody>
      </p:sp>
    </p:spTree>
    <p:extLst>
      <p:ext uri="{BB962C8B-B14F-4D97-AF65-F5344CB8AC3E}">
        <p14:creationId xmlns:p14="http://schemas.microsoft.com/office/powerpoint/2010/main" val="3499661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ABA87DC27EC478135062CF833B2EF" ma:contentTypeVersion="4" ma:contentTypeDescription="Create a new document." ma:contentTypeScope="" ma:versionID="4cace2c83786e5b53b0d809e83013462">
  <xsd:schema xmlns:xsd="http://www.w3.org/2001/XMLSchema" xmlns:xs="http://www.w3.org/2001/XMLSchema" xmlns:p="http://schemas.microsoft.com/office/2006/metadata/properties" xmlns:ns2="2d3561dd-2ab5-4abd-9284-8f5005bcea33" targetNamespace="http://schemas.microsoft.com/office/2006/metadata/properties" ma:root="true" ma:fieldsID="62ecfe8f3e96c1c24df27e05e7f0f3a2" ns2:_="">
    <xsd:import namespace="2d3561dd-2ab5-4abd-9284-8f5005bcea3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3561dd-2ab5-4abd-9284-8f5005bcea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B05B7A-A2CF-4C69-BD66-F3F081D7649F}"/>
</file>

<file path=customXml/itemProps2.xml><?xml version="1.0" encoding="utf-8"?>
<ds:datastoreItem xmlns:ds="http://schemas.openxmlformats.org/officeDocument/2006/customXml" ds:itemID="{C12F6074-DCE4-4C97-A926-E3C40430F3A0}"/>
</file>

<file path=customXml/itemProps3.xml><?xml version="1.0" encoding="utf-8"?>
<ds:datastoreItem xmlns:ds="http://schemas.openxmlformats.org/officeDocument/2006/customXml" ds:itemID="{5119A9AA-A247-4AF8-9A3F-13BF0B695376}"/>
</file>

<file path=docProps/app.xml><?xml version="1.0" encoding="utf-8"?>
<Properties xmlns="http://schemas.openxmlformats.org/officeDocument/2006/extended-properties" xmlns:vt="http://schemas.openxmlformats.org/officeDocument/2006/docPropsVTypes">
  <Template>Clarity</Template>
  <TotalTime>44297</TotalTime>
  <Words>1213</Words>
  <Application>Microsoft Office PowerPoint</Application>
  <PresentationFormat>On-screen Show (4:3)</PresentationFormat>
  <Paragraphs>85</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-apple-system</vt:lpstr>
      <vt:lpstr>Arial</vt:lpstr>
      <vt:lpstr>Times</vt:lpstr>
      <vt:lpstr>Clarity</vt:lpstr>
      <vt:lpstr>Data Warehouse Optimization</vt:lpstr>
      <vt:lpstr>PowerPoint Presentation</vt:lpstr>
      <vt:lpstr>Techniques</vt:lpstr>
      <vt:lpstr>Indexing</vt:lpstr>
      <vt:lpstr>Types of Indexes</vt:lpstr>
      <vt:lpstr>PowerPoint Presentation</vt:lpstr>
      <vt:lpstr>Index Maintenance:</vt:lpstr>
      <vt:lpstr>Partitioning</vt:lpstr>
      <vt:lpstr>PowerPoint Presentation</vt:lpstr>
      <vt:lpstr>Combined Impact on Query Optimization</vt:lpstr>
      <vt:lpstr>Example</vt:lpstr>
      <vt:lpstr>Advantages of Indexing &amp; Partitioning</vt:lpstr>
      <vt:lpstr>Indexing Process</vt:lpstr>
      <vt:lpstr>Indexing Process (continue..)</vt:lpstr>
      <vt:lpstr>Partitioning Process</vt:lpstr>
      <vt:lpstr>Partitioning Process (continue..)</vt:lpstr>
      <vt:lpstr>Partitioning Process (continue..)</vt:lpstr>
    </vt:vector>
  </TitlesOfParts>
  <Company>FAST 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 </dc:title>
  <dc:creator>AA</dc:creator>
  <cp:lastModifiedBy>Dr. Dr. Ayaz Umer Assistant Professor FCSE</cp:lastModifiedBy>
  <cp:revision>323</cp:revision>
  <cp:lastPrinted>2017-02-15T09:57:49Z</cp:lastPrinted>
  <dcterms:created xsi:type="dcterms:W3CDTF">2005-04-29T15:20:08Z</dcterms:created>
  <dcterms:modified xsi:type="dcterms:W3CDTF">2024-10-17T03:19:41Z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0x010100A2EABA87DC27EC478135062CF833B2EF</vt:lpwstr>
  </property>
</Properties>
</file>