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89" r:id="rId2"/>
    <p:sldId id="309" r:id="rId3"/>
    <p:sldId id="337" r:id="rId4"/>
    <p:sldId id="344" r:id="rId5"/>
    <p:sldId id="345" r:id="rId6"/>
    <p:sldId id="346" r:id="rId7"/>
    <p:sldId id="347" r:id="rId8"/>
    <p:sldId id="348" r:id="rId9"/>
    <p:sldId id="349" r:id="rId10"/>
    <p:sldId id="352" r:id="rId11"/>
    <p:sldId id="279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8741" autoAdjust="0"/>
  </p:normalViewPr>
  <p:slideViewPr>
    <p:cSldViewPr>
      <p:cViewPr>
        <p:scale>
          <a:sx n="117" d="100"/>
          <a:sy n="117" d="100"/>
        </p:scale>
        <p:origin x="-146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FB1C59-75EE-444F-9CB8-9118B56A7159}" type="doc">
      <dgm:prSet loTypeId="urn:microsoft.com/office/officeart/2005/8/layout/arrow2" loCatId="process" qsTypeId="urn:microsoft.com/office/officeart/2005/8/quickstyle/simple1" qsCatId="simple" csTypeId="urn:microsoft.com/office/officeart/2005/8/colors/accent0_2" csCatId="mainScheme" phldr="1"/>
      <dgm:spPr/>
    </dgm:pt>
    <dgm:pt modelId="{76137193-F7D3-4A73-A013-7DF963EF4958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latin typeface="Gill Sans MT"/>
            </a:rPr>
            <a:t>Notebook</a:t>
          </a:r>
          <a:endParaRPr lang="en-US" dirty="0">
            <a:latin typeface="Gill Sans MT"/>
          </a:endParaRPr>
        </a:p>
      </dgm:t>
    </dgm:pt>
    <dgm:pt modelId="{86D005FF-2EA2-4E1C-93DF-FFFFC7028C1B}" type="parTrans" cxnId="{9049510B-2252-40E5-B870-C1E314E43438}">
      <dgm:prSet/>
      <dgm:spPr/>
      <dgm:t>
        <a:bodyPr/>
        <a:lstStyle/>
        <a:p>
          <a:endParaRPr lang="en-US"/>
        </a:p>
      </dgm:t>
    </dgm:pt>
    <dgm:pt modelId="{5472C4AB-9166-4A14-A9F7-0E7B18C62F33}" type="sibTrans" cxnId="{9049510B-2252-40E5-B870-C1E314E43438}">
      <dgm:prSet/>
      <dgm:spPr/>
      <dgm:t>
        <a:bodyPr/>
        <a:lstStyle/>
        <a:p>
          <a:endParaRPr lang="en-US"/>
        </a:p>
      </dgm:t>
    </dgm:pt>
    <dgm:pt modelId="{A0622D2F-9CC9-4B19-AD75-53056F60A9A2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latin typeface="Gill Sans MT"/>
            </a:rPr>
            <a:t>A4 Pages</a:t>
          </a:r>
          <a:endParaRPr lang="en-US" dirty="0">
            <a:latin typeface="Gill Sans MT"/>
          </a:endParaRPr>
        </a:p>
      </dgm:t>
    </dgm:pt>
    <dgm:pt modelId="{8F67ACDB-4CB1-4AA2-B20F-71EC1593DAB9}" type="parTrans" cxnId="{4740928A-BEBC-4823-AA1E-0CBA6D4F7238}">
      <dgm:prSet/>
      <dgm:spPr/>
      <dgm:t>
        <a:bodyPr/>
        <a:lstStyle/>
        <a:p>
          <a:endParaRPr lang="en-US"/>
        </a:p>
      </dgm:t>
    </dgm:pt>
    <dgm:pt modelId="{1DE78380-95D5-484A-A388-112443868C18}" type="sibTrans" cxnId="{4740928A-BEBC-4823-AA1E-0CBA6D4F7238}">
      <dgm:prSet/>
      <dgm:spPr/>
      <dgm:t>
        <a:bodyPr/>
        <a:lstStyle/>
        <a:p>
          <a:endParaRPr lang="en-US"/>
        </a:p>
      </dgm:t>
    </dgm:pt>
    <dgm:pt modelId="{A9382073-98A5-4F57-AE88-0E52B71BEA4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Calibri"/>
              <a:ea typeface="Calibri"/>
              <a:cs typeface="Calibri"/>
            </a:rPr>
            <a:t>Pen</a:t>
          </a:r>
        </a:p>
      </dgm:t>
    </dgm:pt>
    <dgm:pt modelId="{91120603-610B-4200-BF5F-D73B0424CB77}" type="parTrans" cxnId="{BE920B6F-D57E-4D03-B5E4-CE2D11047E6F}">
      <dgm:prSet/>
      <dgm:spPr/>
      <dgm:t>
        <a:bodyPr/>
        <a:lstStyle/>
        <a:p>
          <a:endParaRPr lang="en-US"/>
        </a:p>
      </dgm:t>
    </dgm:pt>
    <dgm:pt modelId="{82497249-0979-4C2E-B82B-C2368998E0F6}" type="sibTrans" cxnId="{BE920B6F-D57E-4D03-B5E4-CE2D11047E6F}">
      <dgm:prSet/>
      <dgm:spPr/>
      <dgm:t>
        <a:bodyPr/>
        <a:lstStyle/>
        <a:p>
          <a:endParaRPr lang="en-US"/>
        </a:p>
      </dgm:t>
    </dgm:pt>
    <dgm:pt modelId="{4676C286-FC79-4381-9074-553D28A0A059}" type="pres">
      <dgm:prSet presAssocID="{1FFB1C59-75EE-444F-9CB8-9118B56A7159}" presName="arrowDiagram" presStyleCnt="0">
        <dgm:presLayoutVars>
          <dgm:chMax val="5"/>
          <dgm:dir/>
          <dgm:resizeHandles val="exact"/>
        </dgm:presLayoutVars>
      </dgm:prSet>
      <dgm:spPr/>
    </dgm:pt>
    <dgm:pt modelId="{49647BBF-52FB-478A-AA51-69E98AEE71D1}" type="pres">
      <dgm:prSet presAssocID="{1FFB1C59-75EE-444F-9CB8-9118B56A7159}" presName="arrow" presStyleLbl="bgShp" presStyleIdx="0" presStyleCnt="1" custLinFactNeighborX="1005" custLinFactNeighborY="1520"/>
      <dgm:spPr/>
    </dgm:pt>
    <dgm:pt modelId="{778B103A-B029-493A-9883-8AF056E0D6A0}" type="pres">
      <dgm:prSet presAssocID="{1FFB1C59-75EE-444F-9CB8-9118B56A7159}" presName="arrowDiagram3" presStyleCnt="0"/>
      <dgm:spPr/>
    </dgm:pt>
    <dgm:pt modelId="{72704F78-6799-4EB1-A236-0B518F4CC21C}" type="pres">
      <dgm:prSet presAssocID="{A9382073-98A5-4F57-AE88-0E52B71BEA43}" presName="bullet3a" presStyleLbl="node1" presStyleIdx="0" presStyleCnt="3"/>
      <dgm:spPr/>
    </dgm:pt>
    <dgm:pt modelId="{2F52952A-FB95-460A-B330-76CCDFF918FD}" type="pres">
      <dgm:prSet presAssocID="{A9382073-98A5-4F57-AE88-0E52B71BEA43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6343E-D3F9-4815-9705-76FAA12F53C9}" type="pres">
      <dgm:prSet presAssocID="{76137193-F7D3-4A73-A013-7DF963EF4958}" presName="bullet3b" presStyleLbl="node1" presStyleIdx="1" presStyleCnt="3"/>
      <dgm:spPr/>
    </dgm:pt>
    <dgm:pt modelId="{27E8C27C-B659-4D0E-AD17-E42FD8F4FE8E}" type="pres">
      <dgm:prSet presAssocID="{76137193-F7D3-4A73-A013-7DF963EF4958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08FB3-ED43-4E0A-AABA-E9DDB738F6E7}" type="pres">
      <dgm:prSet presAssocID="{A0622D2F-9CC9-4B19-AD75-53056F60A9A2}" presName="bullet3c" presStyleLbl="node1" presStyleIdx="2" presStyleCnt="3"/>
      <dgm:spPr/>
    </dgm:pt>
    <dgm:pt modelId="{096A5CDA-0511-4368-9FAA-13928B5FAA82}" type="pres">
      <dgm:prSet presAssocID="{A0622D2F-9CC9-4B19-AD75-53056F60A9A2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6DC34A-B11F-4FD4-8BD5-49F1CB657565}" type="presOf" srcId="{76137193-F7D3-4A73-A013-7DF963EF4958}" destId="{27E8C27C-B659-4D0E-AD17-E42FD8F4FE8E}" srcOrd="0" destOrd="0" presId="urn:microsoft.com/office/officeart/2005/8/layout/arrow2"/>
    <dgm:cxn modelId="{E706FA72-4026-46F9-A97B-9AEC9516B25D}" type="presOf" srcId="{A0622D2F-9CC9-4B19-AD75-53056F60A9A2}" destId="{096A5CDA-0511-4368-9FAA-13928B5FAA82}" srcOrd="0" destOrd="0" presId="urn:microsoft.com/office/officeart/2005/8/layout/arrow2"/>
    <dgm:cxn modelId="{9049510B-2252-40E5-B870-C1E314E43438}" srcId="{1FFB1C59-75EE-444F-9CB8-9118B56A7159}" destId="{76137193-F7D3-4A73-A013-7DF963EF4958}" srcOrd="1" destOrd="0" parTransId="{86D005FF-2EA2-4E1C-93DF-FFFFC7028C1B}" sibTransId="{5472C4AB-9166-4A14-A9F7-0E7B18C62F33}"/>
    <dgm:cxn modelId="{4740928A-BEBC-4823-AA1E-0CBA6D4F7238}" srcId="{1FFB1C59-75EE-444F-9CB8-9118B56A7159}" destId="{A0622D2F-9CC9-4B19-AD75-53056F60A9A2}" srcOrd="2" destOrd="0" parTransId="{8F67ACDB-4CB1-4AA2-B20F-71EC1593DAB9}" sibTransId="{1DE78380-95D5-484A-A388-112443868C18}"/>
    <dgm:cxn modelId="{BE920B6F-D57E-4D03-B5E4-CE2D11047E6F}" srcId="{1FFB1C59-75EE-444F-9CB8-9118B56A7159}" destId="{A9382073-98A5-4F57-AE88-0E52B71BEA43}" srcOrd="0" destOrd="0" parTransId="{91120603-610B-4200-BF5F-D73B0424CB77}" sibTransId="{82497249-0979-4C2E-B82B-C2368998E0F6}"/>
    <dgm:cxn modelId="{59FEB467-DBF0-4819-9520-1095B41EBDA7}" type="presOf" srcId="{A9382073-98A5-4F57-AE88-0E52B71BEA43}" destId="{2F52952A-FB95-460A-B330-76CCDFF918FD}" srcOrd="0" destOrd="0" presId="urn:microsoft.com/office/officeart/2005/8/layout/arrow2"/>
    <dgm:cxn modelId="{3570EE71-1E2D-4BFB-8416-CF5DF1D843DD}" type="presOf" srcId="{1FFB1C59-75EE-444F-9CB8-9118B56A7159}" destId="{4676C286-FC79-4381-9074-553D28A0A059}" srcOrd="0" destOrd="0" presId="urn:microsoft.com/office/officeart/2005/8/layout/arrow2"/>
    <dgm:cxn modelId="{AFD166F6-F44D-4FA7-A5BF-C536BEACD650}" type="presParOf" srcId="{4676C286-FC79-4381-9074-553D28A0A059}" destId="{49647BBF-52FB-478A-AA51-69E98AEE71D1}" srcOrd="0" destOrd="0" presId="urn:microsoft.com/office/officeart/2005/8/layout/arrow2"/>
    <dgm:cxn modelId="{D911FDCB-F854-40FE-B7DA-184F47E3C04D}" type="presParOf" srcId="{4676C286-FC79-4381-9074-553D28A0A059}" destId="{778B103A-B029-493A-9883-8AF056E0D6A0}" srcOrd="1" destOrd="0" presId="urn:microsoft.com/office/officeart/2005/8/layout/arrow2"/>
    <dgm:cxn modelId="{8A8CFAD0-6CB2-479F-9FD6-67AA060D19DC}" type="presParOf" srcId="{778B103A-B029-493A-9883-8AF056E0D6A0}" destId="{72704F78-6799-4EB1-A236-0B518F4CC21C}" srcOrd="0" destOrd="0" presId="urn:microsoft.com/office/officeart/2005/8/layout/arrow2"/>
    <dgm:cxn modelId="{F650F57A-1301-4579-B11F-D7201EDDE682}" type="presParOf" srcId="{778B103A-B029-493A-9883-8AF056E0D6A0}" destId="{2F52952A-FB95-460A-B330-76CCDFF918FD}" srcOrd="1" destOrd="0" presId="urn:microsoft.com/office/officeart/2005/8/layout/arrow2"/>
    <dgm:cxn modelId="{29B39CC4-03EE-4696-AF14-ED50E60B433D}" type="presParOf" srcId="{778B103A-B029-493A-9883-8AF056E0D6A0}" destId="{B596343E-D3F9-4815-9705-76FAA12F53C9}" srcOrd="2" destOrd="0" presId="urn:microsoft.com/office/officeart/2005/8/layout/arrow2"/>
    <dgm:cxn modelId="{9908AB84-89A1-43C8-9F49-CAD0C7AF2C55}" type="presParOf" srcId="{778B103A-B029-493A-9883-8AF056E0D6A0}" destId="{27E8C27C-B659-4D0E-AD17-E42FD8F4FE8E}" srcOrd="3" destOrd="0" presId="urn:microsoft.com/office/officeart/2005/8/layout/arrow2"/>
    <dgm:cxn modelId="{877554E5-949B-4A0D-AF79-643FEDA81BE9}" type="presParOf" srcId="{778B103A-B029-493A-9883-8AF056E0D6A0}" destId="{76A08FB3-ED43-4E0A-AABA-E9DDB738F6E7}" srcOrd="4" destOrd="0" presId="urn:microsoft.com/office/officeart/2005/8/layout/arrow2"/>
    <dgm:cxn modelId="{4D09FAE5-C536-465A-A5BE-E3F67A0568FB}" type="presParOf" srcId="{778B103A-B029-493A-9883-8AF056E0D6A0}" destId="{096A5CDA-0511-4368-9FAA-13928B5FAA8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D7EE58-83E4-42F3-BA79-828608C22E34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BDE352-7CFC-4FC8-88B3-4B7569258DB8}">
      <dgm:prSet custT="1"/>
      <dgm:spPr>
        <a:scene3d>
          <a:camera prst="orthographicFront"/>
          <a:lightRig rig="threePt" dir="t"/>
        </a:scene3d>
        <a:sp3d>
          <a:bevelT prst="angle"/>
          <a:bevelB prst="angle"/>
        </a:sp3d>
      </dgm:spPr>
      <dgm:t>
        <a:bodyPr/>
        <a:lstStyle/>
        <a:p>
          <a:r>
            <a:rPr lang="en-US" sz="2000" dirty="0"/>
            <a:t>Be punctual – class starts on time</a:t>
          </a:r>
        </a:p>
      </dgm:t>
    </dgm:pt>
    <dgm:pt modelId="{9045286B-E846-432C-9375-01BF2040EF40}" type="parTrans" cxnId="{283D2A2A-FD6D-4476-AD32-9C0280AA9AD5}">
      <dgm:prSet/>
      <dgm:spPr/>
      <dgm:t>
        <a:bodyPr/>
        <a:lstStyle/>
        <a:p>
          <a:endParaRPr lang="en-US" sz="2800"/>
        </a:p>
      </dgm:t>
    </dgm:pt>
    <dgm:pt modelId="{CC7BA198-DE5F-42AF-9702-7CF8DA263C0B}" type="sibTrans" cxnId="{283D2A2A-FD6D-4476-AD32-9C0280AA9AD5}">
      <dgm:prSet/>
      <dgm:spPr/>
      <dgm:t>
        <a:bodyPr/>
        <a:lstStyle/>
        <a:p>
          <a:endParaRPr lang="en-US" sz="2800"/>
        </a:p>
      </dgm:t>
    </dgm:pt>
    <dgm:pt modelId="{4C857463-501A-4C2B-835A-36356D7667B9}">
      <dgm:prSet custT="1"/>
      <dgm:spPr>
        <a:solidFill>
          <a:schemeClr val="accent2">
            <a:lumMod val="75000"/>
          </a:schemeClr>
        </a:solidFill>
        <a:scene3d>
          <a:camera prst="orthographicFront"/>
          <a:lightRig rig="threePt" dir="t"/>
        </a:scene3d>
        <a:sp3d>
          <a:bevelT prst="angle"/>
          <a:bevelB prst="angle"/>
        </a:sp3d>
      </dgm:spPr>
      <dgm:t>
        <a:bodyPr/>
        <a:lstStyle/>
        <a:p>
          <a:r>
            <a:rPr lang="en-US" sz="2000" dirty="0"/>
            <a:t>Raise hand to ask questions</a:t>
          </a:r>
        </a:p>
      </dgm:t>
    </dgm:pt>
    <dgm:pt modelId="{F204D176-2359-4D23-A35F-6D22DE89AF8C}" type="parTrans" cxnId="{AD342628-009E-404A-8BF7-25214F67916D}">
      <dgm:prSet/>
      <dgm:spPr/>
      <dgm:t>
        <a:bodyPr/>
        <a:lstStyle/>
        <a:p>
          <a:endParaRPr lang="en-US" sz="2800"/>
        </a:p>
      </dgm:t>
    </dgm:pt>
    <dgm:pt modelId="{03B29EB6-3146-45BB-BEAD-C235ADCC5711}" type="sibTrans" cxnId="{AD342628-009E-404A-8BF7-25214F67916D}">
      <dgm:prSet/>
      <dgm:spPr/>
      <dgm:t>
        <a:bodyPr/>
        <a:lstStyle/>
        <a:p>
          <a:endParaRPr lang="en-US" sz="2800"/>
        </a:p>
      </dgm:t>
    </dgm:pt>
    <dgm:pt modelId="{77FC8E8E-C3F5-469C-BE20-B7909BA6165B}">
      <dgm:prSet custT="1"/>
      <dgm:spPr>
        <a:solidFill>
          <a:schemeClr val="bg2">
            <a:lumMod val="25000"/>
          </a:schemeClr>
        </a:solidFill>
        <a:scene3d>
          <a:camera prst="orthographicFront"/>
          <a:lightRig rig="threePt" dir="t"/>
        </a:scene3d>
        <a:sp3d>
          <a:bevelT prst="angle"/>
          <a:bevelB prst="angle"/>
        </a:sp3d>
      </dgm:spPr>
      <dgm:t>
        <a:bodyPr/>
        <a:lstStyle/>
        <a:p>
          <a:r>
            <a:rPr lang="en-US" sz="2000" dirty="0"/>
            <a:t>Answer questions in turn</a:t>
          </a:r>
        </a:p>
      </dgm:t>
    </dgm:pt>
    <dgm:pt modelId="{0371903F-93AA-47DD-8CFD-BBFD39CBC2CD}" type="parTrans" cxnId="{8C763BE1-59E3-4B68-AA41-B6DF2C2781E8}">
      <dgm:prSet/>
      <dgm:spPr/>
      <dgm:t>
        <a:bodyPr/>
        <a:lstStyle/>
        <a:p>
          <a:endParaRPr lang="en-US" sz="2800"/>
        </a:p>
      </dgm:t>
    </dgm:pt>
    <dgm:pt modelId="{75A9A3AB-4603-4820-8762-3FC97B0A8190}" type="sibTrans" cxnId="{8C763BE1-59E3-4B68-AA41-B6DF2C2781E8}">
      <dgm:prSet/>
      <dgm:spPr/>
      <dgm:t>
        <a:bodyPr/>
        <a:lstStyle/>
        <a:p>
          <a:endParaRPr lang="en-US" sz="2800"/>
        </a:p>
      </dgm:t>
    </dgm:pt>
    <dgm:pt modelId="{5668B5BA-92CE-47F0-B34A-9198AFF6727F}">
      <dgm:prSet custT="1"/>
      <dgm:spPr>
        <a:solidFill>
          <a:schemeClr val="accent6">
            <a:lumMod val="50000"/>
          </a:schemeClr>
        </a:solidFill>
        <a:scene3d>
          <a:camera prst="orthographicFront"/>
          <a:lightRig rig="threePt" dir="t"/>
        </a:scene3d>
        <a:sp3d>
          <a:bevelT prst="angle"/>
          <a:bevelB prst="angle"/>
        </a:sp3d>
      </dgm:spPr>
      <dgm:t>
        <a:bodyPr/>
        <a:lstStyle/>
        <a:p>
          <a:r>
            <a:rPr lang="en-US" sz="2000" dirty="0"/>
            <a:t>Give full attention to lecture</a:t>
          </a:r>
        </a:p>
      </dgm:t>
    </dgm:pt>
    <dgm:pt modelId="{642CF015-9ADE-498C-BF59-ADE3FDED3DAC}" type="parTrans" cxnId="{A1BB0699-FD9A-4C6B-88DE-96E0FCBD5DF3}">
      <dgm:prSet/>
      <dgm:spPr/>
      <dgm:t>
        <a:bodyPr/>
        <a:lstStyle/>
        <a:p>
          <a:endParaRPr lang="en-US" sz="2800"/>
        </a:p>
      </dgm:t>
    </dgm:pt>
    <dgm:pt modelId="{633CD7EC-B516-4850-99C1-D2F4FC96B861}" type="sibTrans" cxnId="{A1BB0699-FD9A-4C6B-88DE-96E0FCBD5DF3}">
      <dgm:prSet/>
      <dgm:spPr/>
      <dgm:t>
        <a:bodyPr/>
        <a:lstStyle/>
        <a:p>
          <a:endParaRPr lang="en-US" sz="2800"/>
        </a:p>
      </dgm:t>
    </dgm:pt>
    <dgm:pt modelId="{7AA8DFEA-EB21-4580-B77B-F8F4DF342EDA}" type="pres">
      <dgm:prSet presAssocID="{83D7EE58-83E4-42F3-BA79-828608C22E3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8104EB-7098-4F6D-96F5-31B8B0486739}" type="pres">
      <dgm:prSet presAssocID="{83D7EE58-83E4-42F3-BA79-828608C22E34}" presName="diamond" presStyleLbl="bgShp" presStyleIdx="0" presStyleCnt="1"/>
      <dgm:spPr>
        <a:scene3d>
          <a:camera prst="orthographicFront"/>
          <a:lightRig rig="threePt" dir="t"/>
        </a:scene3d>
        <a:sp3d>
          <a:bevelT prst="angle"/>
          <a:bevelB prst="angle"/>
        </a:sp3d>
      </dgm:spPr>
    </dgm:pt>
    <dgm:pt modelId="{6976A276-2383-4BAD-8F54-34C55B59A0E4}" type="pres">
      <dgm:prSet presAssocID="{83D7EE58-83E4-42F3-BA79-828608C22E34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580AD-A40C-4DFF-B01C-0FBF06B3E426}" type="pres">
      <dgm:prSet presAssocID="{83D7EE58-83E4-42F3-BA79-828608C22E34}" presName="quad2" presStyleLbl="node1" presStyleIdx="1" presStyleCnt="4" custLinFactNeighborX="-795" custLinFactNeighborY="-13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1BBB8-BD26-4AF2-8BB9-3F480243968A}" type="pres">
      <dgm:prSet presAssocID="{83D7EE58-83E4-42F3-BA79-828608C22E34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9664E-5355-4775-A69D-D479677B831B}" type="pres">
      <dgm:prSet presAssocID="{83D7EE58-83E4-42F3-BA79-828608C22E34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693977-622F-41E1-BAF9-93C65F1BF9E2}" type="presOf" srcId="{5668B5BA-92CE-47F0-B34A-9198AFF6727F}" destId="{65C9664E-5355-4775-A69D-D479677B831B}" srcOrd="0" destOrd="0" presId="urn:microsoft.com/office/officeart/2005/8/layout/matrix3"/>
    <dgm:cxn modelId="{283D2A2A-FD6D-4476-AD32-9C0280AA9AD5}" srcId="{83D7EE58-83E4-42F3-BA79-828608C22E34}" destId="{9ABDE352-7CFC-4FC8-88B3-4B7569258DB8}" srcOrd="0" destOrd="0" parTransId="{9045286B-E846-432C-9375-01BF2040EF40}" sibTransId="{CC7BA198-DE5F-42AF-9702-7CF8DA263C0B}"/>
    <dgm:cxn modelId="{A051D5AD-1DFC-488D-AD4B-602CAC185AFD}" type="presOf" srcId="{9ABDE352-7CFC-4FC8-88B3-4B7569258DB8}" destId="{6976A276-2383-4BAD-8F54-34C55B59A0E4}" srcOrd="0" destOrd="0" presId="urn:microsoft.com/office/officeart/2005/8/layout/matrix3"/>
    <dgm:cxn modelId="{4F88E12D-2997-4B47-B807-704D2F5F4A84}" type="presOf" srcId="{4C857463-501A-4C2B-835A-36356D7667B9}" destId="{430580AD-A40C-4DFF-B01C-0FBF06B3E426}" srcOrd="0" destOrd="0" presId="urn:microsoft.com/office/officeart/2005/8/layout/matrix3"/>
    <dgm:cxn modelId="{A1BB0699-FD9A-4C6B-88DE-96E0FCBD5DF3}" srcId="{83D7EE58-83E4-42F3-BA79-828608C22E34}" destId="{5668B5BA-92CE-47F0-B34A-9198AFF6727F}" srcOrd="3" destOrd="0" parTransId="{642CF015-9ADE-498C-BF59-ADE3FDED3DAC}" sibTransId="{633CD7EC-B516-4850-99C1-D2F4FC96B861}"/>
    <dgm:cxn modelId="{F8631B39-E9C6-4A14-AFA0-35A13A529A09}" type="presOf" srcId="{77FC8E8E-C3F5-469C-BE20-B7909BA6165B}" destId="{3381BBB8-BD26-4AF2-8BB9-3F480243968A}" srcOrd="0" destOrd="0" presId="urn:microsoft.com/office/officeart/2005/8/layout/matrix3"/>
    <dgm:cxn modelId="{AAB0DE3B-0D32-48A2-9ADB-39F155C45A37}" type="presOf" srcId="{83D7EE58-83E4-42F3-BA79-828608C22E34}" destId="{7AA8DFEA-EB21-4580-B77B-F8F4DF342EDA}" srcOrd="0" destOrd="0" presId="urn:microsoft.com/office/officeart/2005/8/layout/matrix3"/>
    <dgm:cxn modelId="{8C763BE1-59E3-4B68-AA41-B6DF2C2781E8}" srcId="{83D7EE58-83E4-42F3-BA79-828608C22E34}" destId="{77FC8E8E-C3F5-469C-BE20-B7909BA6165B}" srcOrd="2" destOrd="0" parTransId="{0371903F-93AA-47DD-8CFD-BBFD39CBC2CD}" sibTransId="{75A9A3AB-4603-4820-8762-3FC97B0A8190}"/>
    <dgm:cxn modelId="{AD342628-009E-404A-8BF7-25214F67916D}" srcId="{83D7EE58-83E4-42F3-BA79-828608C22E34}" destId="{4C857463-501A-4C2B-835A-36356D7667B9}" srcOrd="1" destOrd="0" parTransId="{F204D176-2359-4D23-A35F-6D22DE89AF8C}" sibTransId="{03B29EB6-3146-45BB-BEAD-C235ADCC5711}"/>
    <dgm:cxn modelId="{39563C91-AC32-4384-BEA0-450F6EE14D0F}" type="presParOf" srcId="{7AA8DFEA-EB21-4580-B77B-F8F4DF342EDA}" destId="{038104EB-7098-4F6D-96F5-31B8B0486739}" srcOrd="0" destOrd="0" presId="urn:microsoft.com/office/officeart/2005/8/layout/matrix3"/>
    <dgm:cxn modelId="{881BAFBE-73CE-4F9E-AA97-A468376C0D70}" type="presParOf" srcId="{7AA8DFEA-EB21-4580-B77B-F8F4DF342EDA}" destId="{6976A276-2383-4BAD-8F54-34C55B59A0E4}" srcOrd="1" destOrd="0" presId="urn:microsoft.com/office/officeart/2005/8/layout/matrix3"/>
    <dgm:cxn modelId="{3D548C4B-08CC-4F5F-A67B-8A7CDD69507E}" type="presParOf" srcId="{7AA8DFEA-EB21-4580-B77B-F8F4DF342EDA}" destId="{430580AD-A40C-4DFF-B01C-0FBF06B3E426}" srcOrd="2" destOrd="0" presId="urn:microsoft.com/office/officeart/2005/8/layout/matrix3"/>
    <dgm:cxn modelId="{614920C6-BB15-4290-86C2-AF3EAAF0944D}" type="presParOf" srcId="{7AA8DFEA-EB21-4580-B77B-F8F4DF342EDA}" destId="{3381BBB8-BD26-4AF2-8BB9-3F480243968A}" srcOrd="3" destOrd="0" presId="urn:microsoft.com/office/officeart/2005/8/layout/matrix3"/>
    <dgm:cxn modelId="{E35A3927-8BF7-4850-8250-A6ABE0F7AE7E}" type="presParOf" srcId="{7AA8DFEA-EB21-4580-B77B-F8F4DF342EDA}" destId="{65C9664E-5355-4775-A69D-D479677B831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47BBF-52FB-478A-AA51-69E98AEE71D1}">
      <dsp:nvSpPr>
        <dsp:cNvPr id="0" name=""/>
        <dsp:cNvSpPr/>
      </dsp:nvSpPr>
      <dsp:spPr>
        <a:xfrm>
          <a:off x="475641" y="0"/>
          <a:ext cx="8046545" cy="5029091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04F78-6799-4EB1-A236-0B518F4CC21C}">
      <dsp:nvSpPr>
        <dsp:cNvPr id="0" name=""/>
        <dsp:cNvSpPr/>
      </dsp:nvSpPr>
      <dsp:spPr>
        <a:xfrm>
          <a:off x="1416684" y="3471078"/>
          <a:ext cx="209210" cy="2092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2952A-FB95-460A-B330-76CCDFF918FD}">
      <dsp:nvSpPr>
        <dsp:cNvPr id="0" name=""/>
        <dsp:cNvSpPr/>
      </dsp:nvSpPr>
      <dsp:spPr>
        <a:xfrm>
          <a:off x="1521290" y="3575683"/>
          <a:ext cx="1874845" cy="1453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0" rIns="0" bIns="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Calibri"/>
              <a:ea typeface="Calibri"/>
              <a:cs typeface="Calibri"/>
            </a:rPr>
            <a:t>Pen</a:t>
          </a:r>
        </a:p>
      </dsp:txBody>
      <dsp:txXfrm>
        <a:off x="1521290" y="3575683"/>
        <a:ext cx="1874845" cy="1453407"/>
      </dsp:txXfrm>
    </dsp:sp>
    <dsp:sp modelId="{B596343E-D3F9-4815-9705-76FAA12F53C9}">
      <dsp:nvSpPr>
        <dsp:cNvPr id="0" name=""/>
        <dsp:cNvSpPr/>
      </dsp:nvSpPr>
      <dsp:spPr>
        <a:xfrm>
          <a:off x="3263367" y="2104171"/>
          <a:ext cx="378187" cy="37818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8C27C-B659-4D0E-AD17-E42FD8F4FE8E}">
      <dsp:nvSpPr>
        <dsp:cNvPr id="0" name=""/>
        <dsp:cNvSpPr/>
      </dsp:nvSpPr>
      <dsp:spPr>
        <a:xfrm>
          <a:off x="3452461" y="2293265"/>
          <a:ext cx="1931170" cy="2735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394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>
              <a:latin typeface="Gill Sans MT"/>
            </a:rPr>
            <a:t>Notebook</a:t>
          </a:r>
          <a:endParaRPr lang="en-US" sz="3200" kern="1200" dirty="0">
            <a:latin typeface="Gill Sans MT"/>
          </a:endParaRPr>
        </a:p>
      </dsp:txBody>
      <dsp:txXfrm>
        <a:off x="3452461" y="2293265"/>
        <a:ext cx="1931170" cy="2735825"/>
      </dsp:txXfrm>
    </dsp:sp>
    <dsp:sp modelId="{76A08FB3-ED43-4E0A-AABA-E9DDB738F6E7}">
      <dsp:nvSpPr>
        <dsp:cNvPr id="0" name=""/>
        <dsp:cNvSpPr/>
      </dsp:nvSpPr>
      <dsp:spPr>
        <a:xfrm>
          <a:off x="5484213" y="1272360"/>
          <a:ext cx="523025" cy="5230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A5CDA-0511-4368-9FAA-13928B5FAA82}">
      <dsp:nvSpPr>
        <dsp:cNvPr id="0" name=""/>
        <dsp:cNvSpPr/>
      </dsp:nvSpPr>
      <dsp:spPr>
        <a:xfrm>
          <a:off x="5745726" y="1533872"/>
          <a:ext cx="1931170" cy="3495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4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>
              <a:latin typeface="Gill Sans MT"/>
            </a:rPr>
            <a:t>A4 Pages</a:t>
          </a:r>
          <a:endParaRPr lang="en-US" sz="3200" kern="1200" dirty="0">
            <a:latin typeface="Gill Sans MT"/>
          </a:endParaRPr>
        </a:p>
      </dsp:txBody>
      <dsp:txXfrm>
        <a:off x="5745726" y="1533872"/>
        <a:ext cx="1931170" cy="3495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104EB-7098-4F6D-96F5-31B8B0486739}">
      <dsp:nvSpPr>
        <dsp:cNvPr id="0" name=""/>
        <dsp:cNvSpPr/>
      </dsp:nvSpPr>
      <dsp:spPr>
        <a:xfrm>
          <a:off x="0" y="870771"/>
          <a:ext cx="4168009" cy="4168009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 prst="angle"/>
          <a:bevelB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6A276-2383-4BAD-8F54-34C55B59A0E4}">
      <dsp:nvSpPr>
        <dsp:cNvPr id="0" name=""/>
        <dsp:cNvSpPr/>
      </dsp:nvSpPr>
      <dsp:spPr>
        <a:xfrm>
          <a:off x="395960" y="1266731"/>
          <a:ext cx="1625523" cy="16255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  <a:bevelB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Be punctual – class starts on time</a:t>
          </a:r>
        </a:p>
      </dsp:txBody>
      <dsp:txXfrm>
        <a:off x="475311" y="1346082"/>
        <a:ext cx="1466821" cy="1466821"/>
      </dsp:txXfrm>
    </dsp:sp>
    <dsp:sp modelId="{430580AD-A40C-4DFF-B01C-0FBF06B3E426}">
      <dsp:nvSpPr>
        <dsp:cNvPr id="0" name=""/>
        <dsp:cNvSpPr/>
      </dsp:nvSpPr>
      <dsp:spPr>
        <a:xfrm>
          <a:off x="2133601" y="1245470"/>
          <a:ext cx="1625523" cy="1625523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  <a:bevelB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Raise hand to ask questions</a:t>
          </a:r>
        </a:p>
      </dsp:txBody>
      <dsp:txXfrm>
        <a:off x="2212952" y="1324821"/>
        <a:ext cx="1466821" cy="1466821"/>
      </dsp:txXfrm>
    </dsp:sp>
    <dsp:sp modelId="{3381BBB8-BD26-4AF2-8BB9-3F480243968A}">
      <dsp:nvSpPr>
        <dsp:cNvPr id="0" name=""/>
        <dsp:cNvSpPr/>
      </dsp:nvSpPr>
      <dsp:spPr>
        <a:xfrm>
          <a:off x="395960" y="3017295"/>
          <a:ext cx="1625523" cy="1625523"/>
        </a:xfrm>
        <a:prstGeom prst="roundRect">
          <a:avLst/>
        </a:prstGeom>
        <a:solidFill>
          <a:schemeClr val="bg2">
            <a:lumMod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  <a:bevelB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Answer questions in turn</a:t>
          </a:r>
        </a:p>
      </dsp:txBody>
      <dsp:txXfrm>
        <a:off x="475311" y="3096646"/>
        <a:ext cx="1466821" cy="1466821"/>
      </dsp:txXfrm>
    </dsp:sp>
    <dsp:sp modelId="{65C9664E-5355-4775-A69D-D479677B831B}">
      <dsp:nvSpPr>
        <dsp:cNvPr id="0" name=""/>
        <dsp:cNvSpPr/>
      </dsp:nvSpPr>
      <dsp:spPr>
        <a:xfrm>
          <a:off x="2146524" y="3017295"/>
          <a:ext cx="1625523" cy="1625523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angle"/>
          <a:bevelB prst="angl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Give full attention to lecture</a:t>
          </a:r>
        </a:p>
      </dsp:txBody>
      <dsp:txXfrm>
        <a:off x="2225875" y="3096646"/>
        <a:ext cx="1466821" cy="1466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DF2BFE1-7474-403F-9AFF-737068A415B8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80EC1B-972C-40C5-BF07-3AB941D43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2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0EC1B-972C-40C5-BF07-3AB941D43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0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0EC1B-972C-40C5-BF07-3AB941D432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1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0EC1B-972C-40C5-BF07-3AB941D432D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ADB-48CE-41BF-A86C-FDF2C979C5F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76AC85C-5211-40EC-8460-E311A1BC33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ADB-48CE-41BF-A86C-FDF2C979C5F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C85C-5211-40EC-8460-E311A1BC33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ADB-48CE-41BF-A86C-FDF2C979C5F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C85C-5211-40EC-8460-E311A1BC33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ADB-48CE-41BF-A86C-FDF2C979C5F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C85C-5211-40EC-8460-E311A1BC33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ADB-48CE-41BF-A86C-FDF2C979C5F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76AC85C-5211-40EC-8460-E311A1BC33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ADB-48CE-41BF-A86C-FDF2C979C5F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C85C-5211-40EC-8460-E311A1BC33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ADB-48CE-41BF-A86C-FDF2C979C5F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C85C-5211-40EC-8460-E311A1BC33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ADB-48CE-41BF-A86C-FDF2C979C5F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C85C-5211-40EC-8460-E311A1BC33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ADB-48CE-41BF-A86C-FDF2C979C5F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C85C-5211-40EC-8460-E311A1BC33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ADB-48CE-41BF-A86C-FDF2C979C5F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AC85C-5211-40EC-8460-E311A1BC33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0ADB-48CE-41BF-A86C-FDF2C979C5F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76AC85C-5211-40EC-8460-E311A1BC33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F80ADB-48CE-41BF-A86C-FDF2C979C5F7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76AC85C-5211-40EC-8460-E311A1BC33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jpeg"/><Relationship Id="rId10" Type="http://schemas.microsoft.com/office/2007/relationships/diagramDrawing" Target="../diagrams/drawing1.xml"/><Relationship Id="rId4" Type="http://schemas.openxmlformats.org/officeDocument/2006/relationships/image" Target="../media/image4.jpeg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05742" y="5328791"/>
            <a:ext cx="41824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Prepared by</a:t>
            </a:r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itchFamily="18" charset="0"/>
              </a:rPr>
              <a:t>:</a:t>
            </a:r>
          </a:p>
          <a:p>
            <a:pPr algn="ctr"/>
            <a:endParaRPr lang="en-US" sz="1100" b="1" i="1" dirty="0">
              <a:solidFill>
                <a:schemeClr val="tx1">
                  <a:lumMod val="95000"/>
                  <a:lumOff val="5000"/>
                </a:schemeClr>
              </a:solidFill>
              <a:latin typeface="Book Antiqua" pitchFamily="18" charset="0"/>
            </a:endParaRPr>
          </a:p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Dr.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Sajid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Khan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0700" y="905883"/>
            <a:ext cx="556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</a:rPr>
              <a:t>Sociology and Human Behaviour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7170" name="AutoShape 2" descr="data:image/jpeg;base64,/9j/4AAQSkZJRgABAQAAAQABAAD/2wCEAAkGBxMTEhUTExMVFhUWGRoXGBcYGB4XGhsYHRoYGhcXGhgdHSggGBolHxoYIjEhJSkrLi4uGB8zODMtNygtLisBCgoKDg0OGhAQGy0lHyUtLS0tLS0tLS0tLS0tLS0tLS0tLS0tLS0tLS0tLS0tLS0tLS0tLS0tLS0tLS0tLS0tLf/AABEIAQwAvAMBIgACEQEDEQH/xAAcAAACAwEBAQEAAAAAAAAAAAADBAIFBgEABwj/xAA9EAABAwIDBQUHAgUEAgMAAAABAAIRAyEEEjEFQVFhcQYigZHwEzJCobHB0SPhBxRSYvEzQ3KSFbKCwtL/xAAZAQADAQEBAAAAAAAAAAAAAAABAgMABAX/xAAgEQACAgIDAQEBAQAAAAAAAAAAAQIRITEDEkFRMiJC/9oADAMBAAIRAxEAPwCvCiuBykSuI9IXcoqRdqogqiAeXQFwogKzATaF7KutKm3mgzA1JhXXBcASsx4qbSoypNKBjoUSJ0UpTmDwTiM2Xui8mwEaXWMICg93utJ6fNeq4CoPhJtNlqtnUKj4ljyNxDYEW0nz3+C09LZhLR+mLm4JnlZFSZsHyUSuZl9K2rsRpuWQYsYkebdFnsR2XDgXteJ0gDMeZgER5I9kCjKyuNCNiKBpuLT58eYQ2pzHivLoXSgYC4KBHVFIXHN5ptAGwF5y9N1wnVSRQXqlQY9TcoAJ0BhV1cBXsyLMFYiA2Q2lElTZjzlEKcrwCBiJUgFwqdNskLGLLY+zQ8hzjDR8+A5ytM57HObTDW5GGQNbj4id5+llSZXQwaNkTyvGotOgUtg1i8k7p19dUjsKPpeApgtCcyhJ7NolrRfcnBddEdHHyfpgqzJGiqK2Aax+drWwbPEbuPJWuJdASLq443EnxSyaKcd0YPtzsXJ+q2YBuDuB9D1rjmhfXcRRFek5oOoMTp0B1XyvH4N9J5Y4EEcfXS6yKi4C4QpheIRMBapEKRCi4ImDwoOUgVF/BImOAJUWqYChCewBAvSuSvAIMxNpRWmyC1TzJQhQpgoIcpyhQCR1TlCGDOdR68TY+SRZqnh7pk7o66zeNEGYsNo1cuHkGCRMamd0/myy9DbrYdTNR1PKSBlYahIk947otr81abRqubTe+xMbtSI38vmn+z+zKRph7WhpNydDMa5vAW5IxpLKA7bwD7K9pMXVqNw4JcHWbULS06SJaTGnPep7W7S4yhWdRrVfZ5TJLWueYF5DWiYgHfxWn7KUqbsUBnBNJpIkyTNjE3I/Cv8AbeyqVcwe7Uk5HTAcd4JCZdXmhHJp0ZbAdrmupjLXZiGxJeDDuEuadBPROYvFHIKoBytPejWN/W27krH/AMAz2bW1WiW3z/GDvyvFwD87qi2rVphvsmmAZ0HAGZ5KbRSLwXI2kMvdAtHUgi5tv/ZV+2abKwy1b27r943A+apcLiSXE3AGhG8WI3aG/L7NDHCoIOsSDwvceYuhbTDgymLwxpvLHaj0D0KCVdbcaHNDvibY6XE2KoyqRdiniUJ5upPKXc5OgD5CG5GehuakSKAHKIRHNUA1MAkAugLymAgwEYhSaukLgCCMdyrq9CllRyA4x0euq97Rz3g67o0BN9I8vBRAR6LBv/G4+XDpMaQgY5tXDFzIcd4cQdet9BHCN4EgIWG22aNNtM8OlvsCd/7IuKwri0xLRyOvLlpuH2WUr7HrvqHKIneTlHS5ibafSypGMZKmTlJx0O4jEPdXdXZWbTcYZlBjugW1neD4RvWp7Jdp/ZtdTrZqjW3a4vLstye7J00t4aLJ4XswWSazSSdA14g8HWuPmg1Nl1qTh7JxdJgNOsyO4ToZMD8KjjGWLEi5LLR9ybt9tWmRmBIsT5R01CzeNp5nkgd0SOMkiPDj5LNdmdo5olsZiJg77Sd17n0Vp8OHU4a7LA4/+0+dwuWScWXVNYKasws7zfdnvA/Db3ukx5FQbWLTPHUcPUIu3gGd6waTJ5GIAPC+YXvbmVTUsSH3bMa3HP6XKbq2gWWOJrktjoNev4PBVyIeluCHC0Yhsg9qA9iZhBqNunQBxxUAuuN1wlKmODJUAV6VFiYwQlSDgguK7TN0ABg5SBQgV1qxmElTzIUqQNuCwDpcmMNTzG4EC5+/RU1bbFFvxT/xE/smNkdoaTnZfdJt3oEiDO4z0nci4SrCF7x+mlpQYAFm8fAj7prDYONzQDBJ11uSC6T7xNpSdF4JBEcdOPEE2sVZtrdwaDW3Hw4aqDbWB6O0qbPivrDQMtwBew3ST5aK2GysPkY8gSSDHKRHQC8CfuqRleS33Z0A0iYHgI4K1GIlsQIa2OE3No9arORqK6rs5rahtGa+aI6kQddLcuSucRQytEiTcbjwPzvcoTgCLnnJ9cCfNO0XA0vZke7pPyE8YWuw0ZztJgc9Pu6Q4xwgCCbaT4ieqyODp5G5TcrbbSxoyBzRuGk2BkXOhOkTFpPGMfWaJtx4RbcqpuqEpXZGVEaLsLh0RsJwocKZco5kUAnK4SuNK8XIIcE4qMrxKgCmoBIheplcmyjTN1mAMEUFClFBQMRvKpe0uOLctIGM13dJiE/tPHNpNB+I+6Pv0VDUo5nZySSfvH4VeJZtkuWWKQq4QIS72x684TWSStP2O7EVMe8OdLMMy7373D+lnEn9+E37JbOZxsf7F459WmQ5pOT4zoTeBJFzY3BO5X1VwOl9RG/5/Tqtq7s0KdIMpsawf0j4RYNaOggczJWex2xnsM7he+nG86LzuR3Jujth+VmysZUaDcnXhHrQ+RT7cZBMm7jGo01m9o4dCFh9r9oIdkpd4A3cZuRpFr/vyVbi9tV6pIkNERAmRykn1r0ePC3livkS0fS8RtelTZLnAAWkzE6AfXX7KtZ2hBY7K4AgyZ7piQA25FzIgyIzeC+e5HPMvd7skk7uJ56/PmpUQ6pIbZu8/Qc1RcMUK+Rssu0O2X1HvpgyBDQQABbLBtc92QbTJ8BX4Gs5jrSZ1BvPPqp4bBSQ1oJ9f5TtfBtpi/vGwCr2joVJ7HcPi2uibE7j+UZ4VdhcEXuDRf8AqNwGjiSdeit34YtFjmjzjjzUJJJ4LJsVIQkVyDCyMyeaFBz14lQeUUhweZegoWZdFT169WTULYUFeXmkLqGzE6Z+6I4wJOguoM1SG2sYGgM4/Th64JabdAbpWVW0AatQEmIvHLcplpJgan6ITagF+PzG5aDsFsluLxTaT9CSSBvABJb0K6W6Rz+lh2G7EVMc7O4FuFabvNvau/pbxYN5Ft3GPu2BwbKTG0qbYawC30/PkjU6TWMDWgBrRAG4ALrXZQXOMbyTuHM8APoot28k2ybmg+rL5P2+7UtrE4egf0hZ9QfGeDeLRx37rXPe3Hbg182HwpIo3D6gsan9reFPidXf8fexdNu5B0W4oPbPNwreCr8TTLHOOUwTYhpdFhMxMb1cAIrSlU2izVlXhcEKjQXe7qZm53SDuH35JuoyYa0RO7cAjuAkNEzvjQczun1zUnODBKDk2CkcokU4Y0XAlx4Dd538kejgg9/tHg291u/mettFVYDEhznHnmJ4NFh9PmU+1tSr+oKj6TBpEAnmZBgINNBTHHkmAe6JsxuvjCBtPFBjQAO+7usHPf5ImEeRo99Tm7LHi4MFukpfGMiahu8CAdzR/aOPNBLOTZAvsSg+vUI7nblV7QxoY4C+k6DieKpDIJOhuFCoFM6rjhbcmSHFSoNK6QoNTisapNJUwoUj6/dK7TxuQEDX6Jat0ZulbOY/azaZgEF30VJi8Y90uzAj1odEHFD4gA4HWRN+qVy/2x42XRGCSOOfI2MvqErWfwrx3s9pYeTAc7L4va6mB5uCzuztj18QC6lTc5rIzOkNa0ni5xDQeU7xxV7sXs7XZUZUP6eRwcTI7oaQc2a7ZtI146ISaSyaKk9H6H2xtWlQbNV4YJuTMRBOoGpDXADUmwXyXtV2xq4w+ya4soTobOfezqkbuDBYb5MRQdo+078U45iC0VHuzRBebtYeTWshoA/uJklV9CpNvFS60UhFejtNpU3TuXGGbetVOpVDdfAak9AovZ0eEqZ42QxULrUyI3v/APzx66dUI03P9+zf6Bv/AOR39PqmqR3cFngGztKoGNA4ePmfukdqYmxaNSIAGs3hHe/KYOh/z+UvgWy81XaNEcZO+PW9GKrJn8CYfCezZ3nADV7jqeQHAaCVYYN5qEECGk2Lrn52aOiq2TiKkmRSaYAHxHieQWhoMygHQ/QJZut7DFDVRgA1E81W18A95BLm5RubN+pToAcoOq3hug1/CirWh2iNKtEtytIBPvMY+O87+ppgXWG2xUJqmNwA+/3Wop4yo91fMQG03ZWQ0XmZzE30EiLyVlMYf1H6+9HlZdvEmmc3I7Rfk3XKjrKFQ3XHBCiwF2sKLVKFEI2BhnVQxpNrBZSviCSYPUned8SrbblaGhvGfl/lZ4u9BW41izm555oN7TnPrVM7LwDq9anRZ79RzWN5EnUjgLk9Eg1bL+F0NxrapFqYnoXWDvqmnLrFsjFdpJH1Ong6FEDD02D2OHORoInNUH+pWcN7y6RJ4GNSsf8AxCxlGmCymS6rXgkFxLWMFi5rNGl0EWjVx1Cu8bjSx9UyMpe6qJ/uJe6DugkjwXyTbO0ziK76xtmPdHBgs0eXzJXHxJzm2zs5GoQS9DYd9ufD1qm88b4VPTd4lNU2k+8fBdLRGMi1/nyRDIH9x+w3670bCuAuSc28nUpPB0A10yPE6cYXKzmA2cFKloqm6tj1TGBtkm/aTt1l2k5pR6uEDhYLUka29CVXaJOqawlRzqTWtMFxN+AN/oq7GYJzRKtNk0ico3adOKMqUbQsbcqZebIogAbho0chv6nVPOqsHvOStbDyAASNII3L1Fjh77Wu/uAiVyPOTpRyrtERlp356o+EZ3STqVJ9NugbHREfZvgha8MKY3DfoMqHKM1V7RA3NdUM8S6ajpNxDG6b8ROYk2uSb+a223nZaFBvdzRWqSCSQ19QlsiLTG4mY3QsPh22Xbx6s5Z/DQKTioRdSA0SlwMLgsVJwUXrIzEdtYfMzMBJbfw3/lZnMt1SWa21ssscXtByHhuPA8lXjn4c3Nx/6RWZls/4cvaP5iTFqf8A91iwFedmMZUw9b2jaXtGkQ5psCJBBniCBHim5o9oNEuJ1NMve2W1Htb7OW5XiLi8aZgfWixLqu4K42rRrV6hqVNTfpfTpy3JV+yXjdKTjUYRofk7TldFfmcESniiEyKDm2c0xHRGGBY4S0+ao2hFFhcBj2Ew8kDir8bGpPEtcSsnU2a6dCpYXFVKZ7pPMflSlC/yysZ1iSNJU2IR7rpUclWnaLKGzu0rT3agjmrmvVbE6hSbmsSRaPV5iUm0MTNMzwKPsqsyjBe4Am8cPxxQakOdla1xH9omNYncL8Uu/YtQQ40ar8x1a5hueMTHjAT0mqYrbu0aH+cD/wDTqtJ4SJ8lMOqaEx5qmxWwGtOWCCLggxPEcnD5p/ZVR7SGPcXsPuk6g8CpOKq4lE3eS5wVAzLjI9b0xWuD64fhRpgAFdxEBvmufbKeFX2irtIpBobaiDmBmZnukRALXNf/ANlkqTLCw+au9oO7jjp3OkW0Cr8MG5RLT5wu2GEc81bLnFNHQ/ZBlL4nEw4E6AQhV9p04BaXE8I0WUWUckNTZI4zGtZzPBI1tpu3BKPxUtc17QS6CHRcRwPDiE6g/SUuVeDw27A9z5pWrtyqRFgDy9clXOkIbGFxgAnkFTrFEHySeLJOqk/sIVhs/Eua2xInj8gl8Hg7nOCI3GxP7LU4DstUxDQG0nCRDXOOUE2MgHUX4JZzithhCTyiupbV4uRn4+8yrur/AAwxbbAUif7ahn5gJCv2YxmGEV8O40jq9n6jRzOUy0cyIU7g9Fv7WwJq1XNmmWnqq12Oqts6i0n/AI/hWWC2Biyc+Eo1atN2hY0ub/2jL8097JzZbVZleCQ5u8HeHcwlbSDTl6UNHbRab0G+Fiina+HeQHUTm5G/hvVq3D0ydAet0zQY1ugA6AD6JXOPwPSX0rmYKnUH+hVE/E4ZY5ybo9DBxmZJcGiRumZgfJPF5a0nWCPKP8rlOuwum4JEfhL3Y6igdHF0Xj2fuESMpsD+870Wjg3tMh077qWP2UyqJ38R0VZRpVaDofLmaTrHglTT0w5WzUVXDLfqkHxJILeOoaR13Hw8kXPaEr7K+minEZliX5ohB2rU7hH9pHDcUam2ADwVhst7A17ntk3bB0ywTUBjfH/qgnkNGH2nU7r43zp1QcLTlo/K5tI/pk8T95TGCpDIDmI9Qu1NJENyFatW46fO6rWG2toT1QXb63ou3GD2YgAX5BUTp0JJWrKYubNz8k3S2Y5wuYB8f8JBrtFosM/ut6BGcmlgWEVJ5FP/AAzBqSfkhPHs/wDTbFtdZVg9824aoDnnTX1oktvZRxS0aHsdgXuHtqgbB93NeP7su867xHitns2sw1QMxffvX06Qs32fY5o71Jz3Oi7oFME/CA61uIWtYyqIe4UsoOjXEuHhljXmuDldyZ0QwjaYKm34TuTb6A137lSbP2kCQcsHjuIPNXFXEWMQSmi1RGal2JbKaAwtEQHO8ycx8e8vifb6h7PH4gafqB2ke81r/H3iPAr6p2f2o04itSLhJAqNE3t3X+A/T8ysH/FoMdiWua6SaYa4cC1xIPiHjT+lWj+REmuRmJpEI881HD07CdykRG9b0uMUTMg6ER6+a46gCIO7RI1Ma1pFwg/zznGKbXPvAgWnhmPdGu82CCiwOSLLIWaOjqUnjNtR3Zzchcpg7HcQDiKr2yQAxjS2+6XOaSQeIbHAkJU7MHusa4Xibh3CILgLkxNr8EVGPoG34QZj6592l52TdDaFRp/Va0DiClqVDKA9xOWJ7zjLrCIbmgySAADxMwEQ4ak4AgC+szoRIu7kQQeWupRcY/AWxx+3WkgNkibmQ0eBO9MYnGxh5F85LDFgC/vVIEzGUkcO+OU1babTDWHvakiAPgBEkwGixk6Rqh4qqXEHc0ctSO8cvwyR5ALKEfDWxLar/dHEyrXZrZpjRUeOMvaOAlP0K1lSSwhYv+mLNYXObAJ8PUJ3H4B1RoALReTN/kjYZwAgBFdUSOTvA6gqyUbtiR/uD/qfynfZQ0CdBrH7plzhqgvcEezYFBR0CZQga79UTBVn0agfTyzcd4Wv91zMJU4ETAIWbfpqRDHbdxLu66oIgWAt9UGjtfFN0r1Pl+CinCZ+8N5+lvqEShgY1ha4/Besm9nmdoMVoKxHgE3T2vinC9eoY4OAP0CF/wCPadR5Ln8i5t2u8CkuPger9O0No16VZtcOqF7ZubggiC05dxn6FA2lt1z63tHNcA5sZS4OAPKw4fNOU8+halcbswPEzBTJr0zi/CtrbTdNrKWByvJNZ9QNGuRoJjqTAuRuS2I2c4fEVPZwyZgRMkCxAMGzgCREkEi/7KtKsEW5Xk2ezcFg2MZVb7Eh0lpeDWqW1hh7rSCIlwE34JvFbVY9mWhTqVCJEOc7I0AC+Rry1hMv1fAyi0WGYwzcrWts7JmAkAggkuBEgiDOYW3iystoMeWS5uVoEt9o+HETHdpyABv93drZc7jnJdaCU9uVGBzHNZ7N7S2IAiJJc00/90CY1JlKnEueAyi1tMZxlIIIDHkkvLBmcIDZdYxPGxRxWMptGUw88AZAiNTuv9EhW2s8CWtEDc7v346AnU6poxb8FlJL0t8Psie/WNTMSC5rWQ+CX5hNUtk2abBw753hQqtoU2BrmAG0l9VxJJYA8hjQ0xml4mbgA2lUFXalZwj2hA4N7g6WAPmUj7M+Z8+KqoP0k5rw0VfbDqgyss3+loyMmZ9waiSYzSfJSpju8z+/5SWzaXdk7z6+id/f8JWvCkXi2V9W9U8k7SpSJg/JVrBLyeZVrS0RkCBx5LSI4ItOqKjbe8PUdCoTIHmPoUgH5akaBwj91krQ7dMOK5Gmm8HUKH8wClKGJJJa894Wnj1RK1KdBB3hNQtjTKwKn7cAH1uVQx5B06hM4YZ3sAMtkE8bX8rINAUjR0rNA3xfrv8AnKkHhAdUQKuIgc1zpWXeCxNULlSoqqniI1UhVJKfoL2GxVPFedi4S9etl6qufVnVMopiuVDuIxTHDn63pCpYy0wfNL1X7lFriqKNEpSsao7TewAMsRPeuNZ4crK6pPBDTAmzrnWdbbrDXms61kiev0KvKFmgHTKPokmkNx2VOMbFSpwzvPzNkrTMtcU9j35KjwQJzHyNx9UuGtcCGwJvyKotE2siMqbSuVaJaYIXGbuZTCZLvD2a0ckR748ExR2bUcaYYGuLxIaHNzAC8uv3R1SOImDxAPPTgQpJ2y9UhHDm88yrinhy4SIVPgjdXNGrA1+qaYOMFQByj1/lL7Qw8jMBcblC5Y6NQhUtqkAtIk8Vkn4PKS0xTHMOcO0zAGeehT2EaY1mOSr8XiC88houYfEubabcE7jgkpJMdxrN/r1ZE2BTl7nHcI87n6fNV1TFEq+2LTikDvcSfsPkJU54iPFqUht90nUo3N5j9/XimH1IsUGpZTiisgDGklOSGj90iK2XqoVahKfrYl0RxGIk3Nku+pzRRg3G6icMZ09XT4JvsCCIGorcC7gvGiR+ULN1ZMUu74OP2CtmQABut6+SXNMC24ZGePvO8kdzobPAE+f+VN5KxVFdiMOHT1KQdgyNCU/TpbwXDfJEKVRpI7rSePoqidE2kxXDUC4ZXHuhR/lQ2o0TO+/BOU3DTRAp96qOA4ooDSwMmn6KDijDbdE3WddIY12g3JUPLQHBMuVaMqRqksEPBOOp9EZbBBYFKFSNUtVptLpAtxQ80mNw1TLLiyaqNdgzSBStWjCsKL7buCXxRtqirFklRWk3WhwG1mANaZZAAG8WHJUbqJF1wHmjKKlsSMnF4NhTqMeLEO5gyumhKyDTvB0VjQ2lUbo8nk6/7qT4a0yq5vqLXEbOBvoVCjhI1MlAbth29rT0JH5Xm7XG9hHQz9gh1nQ3eA9kv1skq9YzAMdNVyvtEOsGvHgPsUs55t3T4n/Kyj9BKfwL7d4HvJrZeHc4mo+TTpgvcJiTbK2P7nEDz4FK0XyYy33Xv5QtVg2sYGsd3m0yKlUb6taIpUW8WienePEISdBiryVtfBuBDfjhpdb/AHaveynhlp3POyXxBtI0c4hv/Fo16XA8FZYskNc/NmeXPY0j4qz/APXeOLWj9MHoqracZgwOEUxlBnUi7ncpdPySoLeBWq7f9T9kFtQi5j90Wp1UQOKqTCisDZwB5x903gaFHNDy4DlE/PckQ2DEqZIQatBTHto4A0wHhwc06OEi++AbxzVBiqhJVxRxhAcLXtJGg3xOiqKsStBP002g2FcIlN/zKUpGAjNNuKLRosq6Pu9VOjVhxHFepju+CC8RBuqpCN0Eo1rwd/7odV9xyK5X1B6IzaILcxmYRoS7wDFW3rWyC0rwv66KbQiKcaUek1DLYRSIQCg4p2B4olKlwuRew0H3URUOX1zV5Tw7Q0CNw8evFTlKisI2VFNmb1PyGi8WAgH5ffT5K3rYdrA0NEZnQfmkcQIEDdbwslUrGcaDbJp5f1CJdOVg4u3H19lbYYkkMY68w12gzkfqVieDGyRu93+lVdJ0AR8LZHUmD9T5pv2hbTfBNmU2C+jagzVI4Fx15KctjrQapimy6oyBTotFOg3ncB8f1e88/wDxCo/Zz8Uo9aocrG7oLvEuuTx0CXfYT1TRVCtkizmuObZQqG3gvOf9EwCJlGwtBzz3RMancOp3J/YmCZUDy+TkEgTAPWL/ADQ/5g1CxpgNJMNaIa2BuGk8zJQcvApekMRhgGnIcxAknQdANT1VOTdWeLZlLgOJ18lW1B+E0RJE2ngphy44WPI/lepvMapmB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data:image/jpeg;base64,/9j/4AAQSkZJRgABAQAAAQABAAD/2wCEAAkGBxMTEhUTExMVFhUWGRoXGBcYGB4XGhsYHRoYGhcXGhgdHSggGBolHxoYIjEhJSkrLi4uGB8zODMtNygtLisBCgoKDg0OGhAQGy0lHyUtLS0tLS0tLS0tLS0tLS0tLS0tLS0tLS0tLS0tLS0tLS0tLS0tLS0tLS0tLS0tLS0tLf/AABEIAQwAvAMBIgACEQEDEQH/xAAcAAACAwEBAQEAAAAAAAAAAAADBAIFBgEABwj/xAA9EAABAwIDBQUHAgUEAgMAAAABAAIRAyEEEjEFQVFhcQYigZHwEzJCobHB0SPhBxRSYvEzQ3KSFbKCwtL/xAAZAQADAQEBAAAAAAAAAAAAAAABAgMABAX/xAAgEQACAgIDAQEBAQAAAAAAAAAAAQIRITEDEkFRMiJC/9oADAMBAAIRAxEAPwCvCiuBykSuI9IXcoqRdqogqiAeXQFwogKzATaF7KutKm3mgzA1JhXXBcASsx4qbSoypNKBjoUSJ0UpTmDwTiM2Xui8mwEaXWMICg93utJ6fNeq4CoPhJtNlqtnUKj4ljyNxDYEW0nz3+C09LZhLR+mLm4JnlZFSZsHyUSuZl9K2rsRpuWQYsYkebdFnsR2XDgXteJ0gDMeZgER5I9kCjKyuNCNiKBpuLT58eYQ2pzHivLoXSgYC4KBHVFIXHN5ptAGwF5y9N1wnVSRQXqlQY9TcoAJ0BhV1cBXsyLMFYiA2Q2lElTZjzlEKcrwCBiJUgFwqdNskLGLLY+zQ8hzjDR8+A5ytM57HObTDW5GGQNbj4id5+llSZXQwaNkTyvGotOgUtg1i8k7p19dUjsKPpeApgtCcyhJ7NolrRfcnBddEdHHyfpgqzJGiqK2Aax+drWwbPEbuPJWuJdASLq443EnxSyaKcd0YPtzsXJ+q2YBuDuB9D1rjmhfXcRRFek5oOoMTp0B1XyvH4N9J5Y4EEcfXS6yKi4C4QpheIRMBapEKRCi4ImDwoOUgVF/BImOAJUWqYChCewBAvSuSvAIMxNpRWmyC1TzJQhQpgoIcpyhQCR1TlCGDOdR68TY+SRZqnh7pk7o66zeNEGYsNo1cuHkGCRMamd0/myy9DbrYdTNR1PKSBlYahIk947otr81abRqubTe+xMbtSI38vmn+z+zKRph7WhpNydDMa5vAW5IxpLKA7bwD7K9pMXVqNw4JcHWbULS06SJaTGnPep7W7S4yhWdRrVfZ5TJLWueYF5DWiYgHfxWn7KUqbsUBnBNJpIkyTNjE3I/Cv8AbeyqVcwe7Uk5HTAcd4JCZdXmhHJp0ZbAdrmupjLXZiGxJeDDuEuadBPROYvFHIKoBytPejWN/W27krH/AMAz2bW1WiW3z/GDvyvFwD87qi2rVphvsmmAZ0HAGZ5KbRSLwXI2kMvdAtHUgi5tv/ZV+2abKwy1b27r943A+apcLiSXE3AGhG8WI3aG/L7NDHCoIOsSDwvceYuhbTDgymLwxpvLHaj0D0KCVdbcaHNDvibY6XE2KoyqRdiniUJ5upPKXc5OgD5CG5GehuakSKAHKIRHNUA1MAkAugLymAgwEYhSaukLgCCMdyrq9CllRyA4x0euq97Rz3g67o0BN9I8vBRAR6LBv/G4+XDpMaQgY5tXDFzIcd4cQdet9BHCN4EgIWG22aNNtM8OlvsCd/7IuKwri0xLRyOvLlpuH2WUr7HrvqHKIneTlHS5ibafSypGMZKmTlJx0O4jEPdXdXZWbTcYZlBjugW1neD4RvWp7Jdp/ZtdTrZqjW3a4vLstye7J00t4aLJ4XswWSazSSdA14g8HWuPmg1Nl1qTh7JxdJgNOsyO4ToZMD8KjjGWLEi5LLR9ybt9tWmRmBIsT5R01CzeNp5nkgd0SOMkiPDj5LNdmdo5olsZiJg77Sd17n0Vp8OHU4a7LA4/+0+dwuWScWXVNYKasws7zfdnvA/Db3ukx5FQbWLTPHUcPUIu3gGd6waTJ5GIAPC+YXvbmVTUsSH3bMa3HP6XKbq2gWWOJrktjoNev4PBVyIeluCHC0Yhsg9qA9iZhBqNunQBxxUAuuN1wlKmODJUAV6VFiYwQlSDgguK7TN0ABg5SBQgV1qxmElTzIUqQNuCwDpcmMNTzG4EC5+/RU1bbFFvxT/xE/smNkdoaTnZfdJt3oEiDO4z0nci4SrCF7x+mlpQYAFm8fAj7prDYONzQDBJ11uSC6T7xNpSdF4JBEcdOPEE2sVZtrdwaDW3Hw4aqDbWB6O0qbPivrDQMtwBew3ST5aK2GysPkY8gSSDHKRHQC8CfuqRleS33Z0A0iYHgI4K1GIlsQIa2OE3No9arORqK6rs5rahtGa+aI6kQddLcuSucRQytEiTcbjwPzvcoTgCLnnJ9cCfNO0XA0vZke7pPyE8YWuw0ZztJgc9Pu6Q4xwgCCbaT4ieqyODp5G5TcrbbSxoyBzRuGk2BkXOhOkTFpPGMfWaJtx4RbcqpuqEpXZGVEaLsLh0RsJwocKZco5kUAnK4SuNK8XIIcE4qMrxKgCmoBIheplcmyjTN1mAMEUFClFBQMRvKpe0uOLctIGM13dJiE/tPHNpNB+I+6Pv0VDUo5nZySSfvH4VeJZtkuWWKQq4QIS72x684TWSStP2O7EVMe8OdLMMy7373D+lnEn9+E37JbOZxsf7F459WmQ5pOT4zoTeBJFzY3BO5X1VwOl9RG/5/Tqtq7s0KdIMpsawf0j4RYNaOggczJWex2xnsM7he+nG86LzuR3Jujth+VmysZUaDcnXhHrQ+RT7cZBMm7jGo01m9o4dCFh9r9oIdkpd4A3cZuRpFr/vyVbi9tV6pIkNERAmRykn1r0ePC3livkS0fS8RtelTZLnAAWkzE6AfXX7KtZ2hBY7K4AgyZ7piQA25FzIgyIzeC+e5HPMvd7skk7uJ56/PmpUQ6pIbZu8/Qc1RcMUK+Rssu0O2X1HvpgyBDQQABbLBtc92QbTJ8BX4Gs5jrSZ1BvPPqp4bBSQ1oJ9f5TtfBtpi/vGwCr2joVJ7HcPi2uibE7j+UZ4VdhcEXuDRf8AqNwGjiSdeit34YtFjmjzjjzUJJJ4LJsVIQkVyDCyMyeaFBz14lQeUUhweZegoWZdFT169WTULYUFeXmkLqGzE6Z+6I4wJOguoM1SG2sYGgM4/Th64JabdAbpWVW0AatQEmIvHLcplpJgan6ITagF+PzG5aDsFsluLxTaT9CSSBvABJb0K6W6Rz+lh2G7EVMc7O4FuFabvNvau/pbxYN5Ft3GPu2BwbKTG0qbYawC30/PkjU6TWMDWgBrRAG4ALrXZQXOMbyTuHM8APoot28k2ybmg+rL5P2+7UtrE4egf0hZ9QfGeDeLRx37rXPe3Hbg182HwpIo3D6gsan9reFPidXf8fexdNu5B0W4oPbPNwreCr8TTLHOOUwTYhpdFhMxMb1cAIrSlU2izVlXhcEKjQXe7qZm53SDuH35JuoyYa0RO7cAjuAkNEzvjQczun1zUnODBKDk2CkcokU4Y0XAlx4Dd538kejgg9/tHg291u/mettFVYDEhznHnmJ4NFh9PmU+1tSr+oKj6TBpEAnmZBgINNBTHHkmAe6JsxuvjCBtPFBjQAO+7usHPf5ImEeRo99Tm7LHi4MFukpfGMiahu8CAdzR/aOPNBLOTZAvsSg+vUI7nblV7QxoY4C+k6DieKpDIJOhuFCoFM6rjhbcmSHFSoNK6QoNTisapNJUwoUj6/dK7TxuQEDX6Jat0ZulbOY/azaZgEF30VJi8Y90uzAj1odEHFD4gA4HWRN+qVy/2x42XRGCSOOfI2MvqErWfwrx3s9pYeTAc7L4va6mB5uCzuztj18QC6lTc5rIzOkNa0ni5xDQeU7xxV7sXs7XZUZUP6eRwcTI7oaQc2a7ZtI146ISaSyaKk9H6H2xtWlQbNV4YJuTMRBOoGpDXADUmwXyXtV2xq4w+ya4soTobOfezqkbuDBYb5MRQdo+078U45iC0VHuzRBebtYeTWshoA/uJklV9CpNvFS60UhFejtNpU3TuXGGbetVOpVDdfAak9AovZ0eEqZ42QxULrUyI3v/APzx66dUI03P9+zf6Bv/AOR39PqmqR3cFngGztKoGNA4ePmfukdqYmxaNSIAGs3hHe/KYOh/z+UvgWy81XaNEcZO+PW9GKrJn8CYfCezZ3nADV7jqeQHAaCVYYN5qEECGk2Lrn52aOiq2TiKkmRSaYAHxHieQWhoMygHQ/QJZut7DFDVRgA1E81W18A95BLm5RubN+pToAcoOq3hug1/CirWh2iNKtEtytIBPvMY+O87+ppgXWG2xUJqmNwA+/3Wop4yo91fMQG03ZWQ0XmZzE30EiLyVlMYf1H6+9HlZdvEmmc3I7Rfk3XKjrKFQ3XHBCiwF2sKLVKFEI2BhnVQxpNrBZSviCSYPUned8SrbblaGhvGfl/lZ4u9BW41izm555oN7TnPrVM7LwDq9anRZ79RzWN5EnUjgLk9Eg1bL+F0NxrapFqYnoXWDvqmnLrFsjFdpJH1Ong6FEDD02D2OHORoInNUH+pWcN7y6RJ4GNSsf8AxCxlGmCymS6rXgkFxLWMFi5rNGl0EWjVx1Cu8bjSx9UyMpe6qJ/uJe6DugkjwXyTbO0ziK76xtmPdHBgs0eXzJXHxJzm2zs5GoQS9DYd9ufD1qm88b4VPTd4lNU2k+8fBdLRGMi1/nyRDIH9x+w3670bCuAuSc28nUpPB0A10yPE6cYXKzmA2cFKloqm6tj1TGBtkm/aTt1l2k5pR6uEDhYLUka29CVXaJOqawlRzqTWtMFxN+AN/oq7GYJzRKtNk0ico3adOKMqUbQsbcqZebIogAbho0chv6nVPOqsHvOStbDyAASNII3L1Fjh77Wu/uAiVyPOTpRyrtERlp356o+EZ3STqVJ9NugbHREfZvgha8MKY3DfoMqHKM1V7RA3NdUM8S6ajpNxDG6b8ROYk2uSb+a223nZaFBvdzRWqSCSQ19QlsiLTG4mY3QsPh22Xbx6s5Z/DQKTioRdSA0SlwMLgsVJwUXrIzEdtYfMzMBJbfw3/lZnMt1SWa21ssscXtByHhuPA8lXjn4c3Nx/6RWZls/4cvaP5iTFqf8A91iwFedmMZUw9b2jaXtGkQ5psCJBBniCBHim5o9oNEuJ1NMve2W1Htb7OW5XiLi8aZgfWixLqu4K42rRrV6hqVNTfpfTpy3JV+yXjdKTjUYRofk7TldFfmcESniiEyKDm2c0xHRGGBY4S0+ao2hFFhcBj2Ew8kDir8bGpPEtcSsnU2a6dCpYXFVKZ7pPMflSlC/yysZ1iSNJU2IR7rpUclWnaLKGzu0rT3agjmrmvVbE6hSbmsSRaPV5iUm0MTNMzwKPsqsyjBe4Am8cPxxQakOdla1xH9omNYncL8Uu/YtQQ40ar8x1a5hueMTHjAT0mqYrbu0aH+cD/wDTqtJ4SJ8lMOqaEx5qmxWwGtOWCCLggxPEcnD5p/ZVR7SGPcXsPuk6g8CpOKq4lE3eS5wVAzLjI9b0xWuD64fhRpgAFdxEBvmufbKeFX2irtIpBobaiDmBmZnukRALXNf/ANlkqTLCw+au9oO7jjp3OkW0Cr8MG5RLT5wu2GEc81bLnFNHQ/ZBlL4nEw4E6AQhV9p04BaXE8I0WUWUckNTZI4zGtZzPBI1tpu3BKPxUtc17QS6CHRcRwPDiE6g/SUuVeDw27A9z5pWrtyqRFgDy9clXOkIbGFxgAnkFTrFEHySeLJOqk/sIVhs/Eua2xInj8gl8Hg7nOCI3GxP7LU4DstUxDQG0nCRDXOOUE2MgHUX4JZzithhCTyiupbV4uRn4+8yrur/AAwxbbAUif7ahn5gJCv2YxmGEV8O40jq9n6jRzOUy0cyIU7g9Fv7WwJq1XNmmWnqq12Oqts6i0n/AI/hWWC2Biyc+Eo1atN2hY0ub/2jL8097JzZbVZleCQ5u8HeHcwlbSDTl6UNHbRab0G+Fiina+HeQHUTm5G/hvVq3D0ydAet0zQY1ugA6AD6JXOPwPSX0rmYKnUH+hVE/E4ZY5ybo9DBxmZJcGiRumZgfJPF5a0nWCPKP8rlOuwum4JEfhL3Y6igdHF0Xj2fuESMpsD+870Wjg3tMh077qWP2UyqJ38R0VZRpVaDofLmaTrHglTT0w5WzUVXDLfqkHxJILeOoaR13Hw8kXPaEr7K+minEZliX5ohB2rU7hH9pHDcUam2ADwVhst7A17ntk3bB0ywTUBjfH/qgnkNGH2nU7r43zp1QcLTlo/K5tI/pk8T95TGCpDIDmI9Qu1NJENyFatW46fO6rWG2toT1QXb63ou3GD2YgAX5BUTp0JJWrKYubNz8k3S2Y5wuYB8f8JBrtFosM/ut6BGcmlgWEVJ5FP/AAzBqSfkhPHs/wDTbFtdZVg9824aoDnnTX1oktvZRxS0aHsdgXuHtqgbB93NeP7su867xHitns2sw1QMxffvX06Qs32fY5o71Jz3Oi7oFME/CA61uIWtYyqIe4UsoOjXEuHhljXmuDldyZ0QwjaYKm34TuTb6A137lSbP2kCQcsHjuIPNXFXEWMQSmi1RGal2JbKaAwtEQHO8ycx8e8vifb6h7PH4gafqB2ke81r/H3iPAr6p2f2o04itSLhJAqNE3t3X+A/T8ysH/FoMdiWua6SaYa4cC1xIPiHjT+lWj+REmuRmJpEI881HD07CdykRG9b0uMUTMg6ER6+a46gCIO7RI1Ma1pFwg/zznGKbXPvAgWnhmPdGu82CCiwOSLLIWaOjqUnjNtR3Zzchcpg7HcQDiKr2yQAxjS2+6XOaSQeIbHAkJU7MHusa4Xibh3CILgLkxNr8EVGPoG34QZj6592l52TdDaFRp/Va0DiClqVDKA9xOWJ7zjLrCIbmgySAADxMwEQ4ak4AgC+szoRIu7kQQeWupRcY/AWxx+3WkgNkibmQ0eBO9MYnGxh5F85LDFgC/vVIEzGUkcO+OU1babTDWHvakiAPgBEkwGixk6Rqh4qqXEHc0ctSO8cvwyR5ALKEfDWxLar/dHEyrXZrZpjRUeOMvaOAlP0K1lSSwhYv+mLNYXObAJ8PUJ3H4B1RoALReTN/kjYZwAgBFdUSOTvA6gqyUbtiR/uD/qfynfZQ0CdBrH7plzhqgvcEezYFBR0CZQga79UTBVn0agfTyzcd4Wv91zMJU4ETAIWbfpqRDHbdxLu66oIgWAt9UGjtfFN0r1Pl+CinCZ+8N5+lvqEShgY1ha4/Besm9nmdoMVoKxHgE3T2vinC9eoY4OAP0CF/wCPadR5Ln8i5t2u8CkuPger9O0No16VZtcOqF7ZubggiC05dxn6FA2lt1z63tHNcA5sZS4OAPKw4fNOU8+halcbswPEzBTJr0zi/CtrbTdNrKWByvJNZ9QNGuRoJjqTAuRuS2I2c4fEVPZwyZgRMkCxAMGzgCREkEi/7KtKsEW5Xk2ezcFg2MZVb7Eh0lpeDWqW1hh7rSCIlwE34JvFbVY9mWhTqVCJEOc7I0AC+Rry1hMv1fAyi0WGYwzcrWts7JmAkAggkuBEgiDOYW3iystoMeWS5uVoEt9o+HETHdpyABv93drZc7jnJdaCU9uVGBzHNZ7N7S2IAiJJc00/90CY1JlKnEueAyi1tMZxlIIIDHkkvLBmcIDZdYxPGxRxWMptGUw88AZAiNTuv9EhW2s8CWtEDc7v346AnU6poxb8FlJL0t8Psie/WNTMSC5rWQ+CX5hNUtk2abBw753hQqtoU2BrmAG0l9VxJJYA8hjQ0xml4mbgA2lUFXalZwj2hA4N7g6WAPmUj7M+Z8+KqoP0k5rw0VfbDqgyss3+loyMmZ9waiSYzSfJSpju8z+/5SWzaXdk7z6+id/f8JWvCkXi2V9W9U8k7SpSJg/JVrBLyeZVrS0RkCBx5LSI4ItOqKjbe8PUdCoTIHmPoUgH5akaBwj91krQ7dMOK5Gmm8HUKH8wClKGJJJa894Wnj1RK1KdBB3hNQtjTKwKn7cAH1uVQx5B06hM4YZ3sAMtkE8bX8rINAUjR0rNA3xfrv8AnKkHhAdUQKuIgc1zpWXeCxNULlSoqqniI1UhVJKfoL2GxVPFedi4S9etl6qufVnVMopiuVDuIxTHDn63pCpYy0wfNL1X7lFriqKNEpSsao7TewAMsRPeuNZ4crK6pPBDTAmzrnWdbbrDXms61kiev0KvKFmgHTKPokmkNx2VOMbFSpwzvPzNkrTMtcU9j35KjwQJzHyNx9UuGtcCGwJvyKotE2siMqbSuVaJaYIXGbuZTCZLvD2a0ckR748ExR2bUcaYYGuLxIaHNzAC8uv3R1SOImDxAPPTgQpJ2y9UhHDm88yrinhy4SIVPgjdXNGrA1+qaYOMFQByj1/lL7Qw8jMBcblC5Y6NQhUtqkAtIk8Vkn4PKS0xTHMOcO0zAGeehT2EaY1mOSr8XiC88houYfEubabcE7jgkpJMdxrN/r1ZE2BTl7nHcI87n6fNV1TFEq+2LTikDvcSfsPkJU54iPFqUht90nUo3N5j9/XimH1IsUGpZTiisgDGklOSGj90iK2XqoVahKfrYl0RxGIk3Nku+pzRRg3G6icMZ09XT4JvsCCIGorcC7gvGiR+ULN1ZMUu74OP2CtmQABut6+SXNMC24ZGePvO8kdzobPAE+f+VN5KxVFdiMOHT1KQdgyNCU/TpbwXDfJEKVRpI7rSePoqidE2kxXDUC4ZXHuhR/lQ2o0TO+/BOU3DTRAp96qOA4ooDSwMmn6KDijDbdE3WddIY12g3JUPLQHBMuVaMqRqksEPBOOp9EZbBBYFKFSNUtVptLpAtxQ80mNw1TLLiyaqNdgzSBStWjCsKL7buCXxRtqirFklRWk3WhwG1mANaZZAAG8WHJUbqJF1wHmjKKlsSMnF4NhTqMeLEO5gyumhKyDTvB0VjQ2lUbo8nk6/7qT4a0yq5vqLXEbOBvoVCjhI1MlAbth29rT0JH5Xm7XG9hHQz9gh1nQ3eA9kv1skq9YzAMdNVyvtEOsGvHgPsUs55t3T4n/Kyj9BKfwL7d4HvJrZeHc4mo+TTpgvcJiTbK2P7nEDz4FK0XyYy33Xv5QtVg2sYGsd3m0yKlUb6taIpUW8WienePEISdBiryVtfBuBDfjhpdb/AHaveynhlp3POyXxBtI0c4hv/Fo16XA8FZYskNc/NmeXPY0j4qz/APXeOLWj9MHoqracZgwOEUxlBnUi7ncpdPySoLeBWq7f9T9kFtQi5j90Wp1UQOKqTCisDZwB5x903gaFHNDy4DlE/PckQ2DEqZIQatBTHto4A0wHhwc06OEi++AbxzVBiqhJVxRxhAcLXtJGg3xOiqKsStBP002g2FcIlN/zKUpGAjNNuKLRosq6Pu9VOjVhxHFepju+CC8RBuqpCN0Eo1rwd/7odV9xyK5X1B6IzaILcxmYRoS7wDFW3rWyC0rwv66KbQiKcaUek1DLYRSIQCg4p2B4olKlwuRew0H3URUOX1zV5Tw7Q0CNw8evFTlKisI2VFNmb1PyGi8WAgH5ffT5K3rYdrA0NEZnQfmkcQIEDdbwslUrGcaDbJp5f1CJdOVg4u3H19lbYYkkMY68w12gzkfqVieDGyRu93+lVdJ0AR8LZHUmD9T5pv2hbTfBNmU2C+jagzVI4Fx15KctjrQapimy6oyBTotFOg3ncB8f1e88/wDxCo/Zz8Uo9aocrG7oLvEuuTx0CXfYT1TRVCtkizmuObZQqG3gvOf9EwCJlGwtBzz3RMancOp3J/YmCZUDy+TkEgTAPWL/ADQ/5g1CxpgNJMNaIa2BuGk8zJQcvApekMRhgGnIcxAknQdANT1VOTdWeLZlLgOJ18lW1B+E0RJE2ngphy44WPI/lepvMapmB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4" name="AutoShape 6" descr="data:image/jpeg;base64,/9j/4AAQSkZJRgABAQAAAQABAAD/2wCEAAkGBxMTEhUTExMVFhUWGRoXGBcYGB4XGhsYHRoYGhcXGhgdHSggGBolHxoYIjEhJSkrLi4uGB8zODMtNygtLisBCgoKDg0OGhAQGy0lHyUtLS0tLS0tLS0tLS0tLS0tLS0tLS0tLS0tLS0tLS0tLS0tLS0tLS0tLS0tLS0tLS0tLf/AABEIAQwAvAMBIgACEQEDEQH/xAAcAAACAwEBAQEAAAAAAAAAAAADBAIFBgEABwj/xAA9EAABAwIDBQUHAgUEAgMAAAABAAIRAyEEEjEFQVFhcQYigZHwEzJCobHB0SPhBxRSYvEzQ3KSFbKCwtL/xAAZAQADAQEBAAAAAAAAAAAAAAABAgMABAX/xAAgEQACAgIDAQEBAQAAAAAAAAAAAQIRITEDEkFRMiJC/9oADAMBAAIRAxEAPwCvCiuBykSuI9IXcoqRdqogqiAeXQFwogKzATaF7KutKm3mgzA1JhXXBcASsx4qbSoypNKBjoUSJ0UpTmDwTiM2Xui8mwEaXWMICg93utJ6fNeq4CoPhJtNlqtnUKj4ljyNxDYEW0nz3+C09LZhLR+mLm4JnlZFSZsHyUSuZl9K2rsRpuWQYsYkebdFnsR2XDgXteJ0gDMeZgER5I9kCjKyuNCNiKBpuLT58eYQ2pzHivLoXSgYC4KBHVFIXHN5ptAGwF5y9N1wnVSRQXqlQY9TcoAJ0BhV1cBXsyLMFYiA2Q2lElTZjzlEKcrwCBiJUgFwqdNskLGLLY+zQ8hzjDR8+A5ytM57HObTDW5GGQNbj4id5+llSZXQwaNkTyvGotOgUtg1i8k7p19dUjsKPpeApgtCcyhJ7NolrRfcnBddEdHHyfpgqzJGiqK2Aax+drWwbPEbuPJWuJdASLq443EnxSyaKcd0YPtzsXJ+q2YBuDuB9D1rjmhfXcRRFek5oOoMTp0B1XyvH4N9J5Y4EEcfXS6yKi4C4QpheIRMBapEKRCi4ImDwoOUgVF/BImOAJUWqYChCewBAvSuSvAIMxNpRWmyC1TzJQhQpgoIcpyhQCR1TlCGDOdR68TY+SRZqnh7pk7o66zeNEGYsNo1cuHkGCRMamd0/myy9DbrYdTNR1PKSBlYahIk947otr81abRqubTe+xMbtSI38vmn+z+zKRph7WhpNydDMa5vAW5IxpLKA7bwD7K9pMXVqNw4JcHWbULS06SJaTGnPep7W7S4yhWdRrVfZ5TJLWueYF5DWiYgHfxWn7KUqbsUBnBNJpIkyTNjE3I/Cv8AbeyqVcwe7Uk5HTAcd4JCZdXmhHJp0ZbAdrmupjLXZiGxJeDDuEuadBPROYvFHIKoBytPejWN/W27krH/AMAz2bW1WiW3z/GDvyvFwD87qi2rVphvsmmAZ0HAGZ5KbRSLwXI2kMvdAtHUgi5tv/ZV+2abKwy1b27r943A+apcLiSXE3AGhG8WI3aG/L7NDHCoIOsSDwvceYuhbTDgymLwxpvLHaj0D0KCVdbcaHNDvibY6XE2KoyqRdiniUJ5upPKXc5OgD5CG5GehuakSKAHKIRHNUA1MAkAugLymAgwEYhSaukLgCCMdyrq9CllRyA4x0euq97Rz3g67o0BN9I8vBRAR6LBv/G4+XDpMaQgY5tXDFzIcd4cQdet9BHCN4EgIWG22aNNtM8OlvsCd/7IuKwri0xLRyOvLlpuH2WUr7HrvqHKIneTlHS5ibafSypGMZKmTlJx0O4jEPdXdXZWbTcYZlBjugW1neD4RvWp7Jdp/ZtdTrZqjW3a4vLstye7J00t4aLJ4XswWSazSSdA14g8HWuPmg1Nl1qTh7JxdJgNOsyO4ToZMD8KjjGWLEi5LLR9ybt9tWmRmBIsT5R01CzeNp5nkgd0SOMkiPDj5LNdmdo5olsZiJg77Sd17n0Vp8OHU4a7LA4/+0+dwuWScWXVNYKasws7zfdnvA/Db3ukx5FQbWLTPHUcPUIu3gGd6waTJ5GIAPC+YXvbmVTUsSH3bMa3HP6XKbq2gWWOJrktjoNev4PBVyIeluCHC0Yhsg9qA9iZhBqNunQBxxUAuuN1wlKmODJUAV6VFiYwQlSDgguK7TN0ABg5SBQgV1qxmElTzIUqQNuCwDpcmMNTzG4EC5+/RU1bbFFvxT/xE/smNkdoaTnZfdJt3oEiDO4z0nci4SrCF7x+mlpQYAFm8fAj7prDYONzQDBJ11uSC6T7xNpSdF4JBEcdOPEE2sVZtrdwaDW3Hw4aqDbWB6O0qbPivrDQMtwBew3ST5aK2GysPkY8gSSDHKRHQC8CfuqRleS33Z0A0iYHgI4K1GIlsQIa2OE3No9arORqK6rs5rahtGa+aI6kQddLcuSucRQytEiTcbjwPzvcoTgCLnnJ9cCfNO0XA0vZke7pPyE8YWuw0ZztJgc9Pu6Q4xwgCCbaT4ieqyODp5G5TcrbbSxoyBzRuGk2BkXOhOkTFpPGMfWaJtx4RbcqpuqEpXZGVEaLsLh0RsJwocKZco5kUAnK4SuNK8XIIcE4qMrxKgCmoBIheplcmyjTN1mAMEUFClFBQMRvKpe0uOLctIGM13dJiE/tPHNpNB+I+6Pv0VDUo5nZySSfvH4VeJZtkuWWKQq4QIS72x684TWSStP2O7EVMe8OdLMMy7373D+lnEn9+E37JbOZxsf7F459WmQ5pOT4zoTeBJFzY3BO5X1VwOl9RG/5/Tqtq7s0KdIMpsawf0j4RYNaOggczJWex2xnsM7he+nG86LzuR3Jujth+VmysZUaDcnXhHrQ+RT7cZBMm7jGo01m9o4dCFh9r9oIdkpd4A3cZuRpFr/vyVbi9tV6pIkNERAmRykn1r0ePC3livkS0fS8RtelTZLnAAWkzE6AfXX7KtZ2hBY7K4AgyZ7piQA25FzIgyIzeC+e5HPMvd7skk7uJ56/PmpUQ6pIbZu8/Qc1RcMUK+Rssu0O2X1HvpgyBDQQABbLBtc92QbTJ8BX4Gs5jrSZ1BvPPqp4bBSQ1oJ9f5TtfBtpi/vGwCr2joVJ7HcPi2uibE7j+UZ4VdhcEXuDRf8AqNwGjiSdeit34YtFjmjzjjzUJJJ4LJsVIQkVyDCyMyeaFBz14lQeUUhweZegoWZdFT169WTULYUFeXmkLqGzE6Z+6I4wJOguoM1SG2sYGgM4/Th64JabdAbpWVW0AatQEmIvHLcplpJgan6ITagF+PzG5aDsFsluLxTaT9CSSBvABJb0K6W6Rz+lh2G7EVMc7O4FuFabvNvau/pbxYN5Ft3GPu2BwbKTG0qbYawC30/PkjU6TWMDWgBrRAG4ALrXZQXOMbyTuHM8APoot28k2ybmg+rL5P2+7UtrE4egf0hZ9QfGeDeLRx37rXPe3Hbg182HwpIo3D6gsan9reFPidXf8fexdNu5B0W4oPbPNwreCr8TTLHOOUwTYhpdFhMxMb1cAIrSlU2izVlXhcEKjQXe7qZm53SDuH35JuoyYa0RO7cAjuAkNEzvjQczun1zUnODBKDk2CkcokU4Y0XAlx4Dd538kejgg9/tHg291u/mettFVYDEhznHnmJ4NFh9PmU+1tSr+oKj6TBpEAnmZBgINNBTHHkmAe6JsxuvjCBtPFBjQAO+7usHPf5ImEeRo99Tm7LHi4MFukpfGMiahu8CAdzR/aOPNBLOTZAvsSg+vUI7nblV7QxoY4C+k6DieKpDIJOhuFCoFM6rjhbcmSHFSoNK6QoNTisapNJUwoUj6/dK7TxuQEDX6Jat0ZulbOY/azaZgEF30VJi8Y90uzAj1odEHFD4gA4HWRN+qVy/2x42XRGCSOOfI2MvqErWfwrx3s9pYeTAc7L4va6mB5uCzuztj18QC6lTc5rIzOkNa0ni5xDQeU7xxV7sXs7XZUZUP6eRwcTI7oaQc2a7ZtI146ISaSyaKk9H6H2xtWlQbNV4YJuTMRBOoGpDXADUmwXyXtV2xq4w+ya4soTobOfezqkbuDBYb5MRQdo+078U45iC0VHuzRBebtYeTWshoA/uJklV9CpNvFS60UhFejtNpU3TuXGGbetVOpVDdfAak9AovZ0eEqZ42QxULrUyI3v/APzx66dUI03P9+zf6Bv/AOR39PqmqR3cFngGztKoGNA4ePmfukdqYmxaNSIAGs3hHe/KYOh/z+UvgWy81XaNEcZO+PW9GKrJn8CYfCezZ3nADV7jqeQHAaCVYYN5qEECGk2Lrn52aOiq2TiKkmRSaYAHxHieQWhoMygHQ/QJZut7DFDVRgA1E81W18A95BLm5RubN+pToAcoOq3hug1/CirWh2iNKtEtytIBPvMY+O87+ppgXWG2xUJqmNwA+/3Wop4yo91fMQG03ZWQ0XmZzE30EiLyVlMYf1H6+9HlZdvEmmc3I7Rfk3XKjrKFQ3XHBCiwF2sKLVKFEI2BhnVQxpNrBZSviCSYPUned8SrbblaGhvGfl/lZ4u9BW41izm555oN7TnPrVM7LwDq9anRZ79RzWN5EnUjgLk9Eg1bL+F0NxrapFqYnoXWDvqmnLrFsjFdpJH1Ong6FEDD02D2OHORoInNUH+pWcN7y6RJ4GNSsf8AxCxlGmCymS6rXgkFxLWMFi5rNGl0EWjVx1Cu8bjSx9UyMpe6qJ/uJe6DugkjwXyTbO0ziK76xtmPdHBgs0eXzJXHxJzm2zs5GoQS9DYd9ufD1qm88b4VPTd4lNU2k+8fBdLRGMi1/nyRDIH9x+w3670bCuAuSc28nUpPB0A10yPE6cYXKzmA2cFKloqm6tj1TGBtkm/aTt1l2k5pR6uEDhYLUka29CVXaJOqawlRzqTWtMFxN+AN/oq7GYJzRKtNk0ico3adOKMqUbQsbcqZebIogAbho0chv6nVPOqsHvOStbDyAASNII3L1Fjh77Wu/uAiVyPOTpRyrtERlp356o+EZ3STqVJ9NugbHREfZvgha8MKY3DfoMqHKM1V7RA3NdUM8S6ajpNxDG6b8ROYk2uSb+a223nZaFBvdzRWqSCSQ19QlsiLTG4mY3QsPh22Xbx6s5Z/DQKTioRdSA0SlwMLgsVJwUXrIzEdtYfMzMBJbfw3/lZnMt1SWa21ssscXtByHhuPA8lXjn4c3Nx/6RWZls/4cvaP5iTFqf8A91iwFedmMZUw9b2jaXtGkQ5psCJBBniCBHim5o9oNEuJ1NMve2W1Htb7OW5XiLi8aZgfWixLqu4K42rRrV6hqVNTfpfTpy3JV+yXjdKTjUYRofk7TldFfmcESniiEyKDm2c0xHRGGBY4S0+ao2hFFhcBj2Ew8kDir8bGpPEtcSsnU2a6dCpYXFVKZ7pPMflSlC/yysZ1iSNJU2IR7rpUclWnaLKGzu0rT3agjmrmvVbE6hSbmsSRaPV5iUm0MTNMzwKPsqsyjBe4Am8cPxxQakOdla1xH9omNYncL8Uu/YtQQ40ar8x1a5hueMTHjAT0mqYrbu0aH+cD/wDTqtJ4SJ8lMOqaEx5qmxWwGtOWCCLggxPEcnD5p/ZVR7SGPcXsPuk6g8CpOKq4lE3eS5wVAzLjI9b0xWuD64fhRpgAFdxEBvmufbKeFX2irtIpBobaiDmBmZnukRALXNf/ANlkqTLCw+au9oO7jjp3OkW0Cr8MG5RLT5wu2GEc81bLnFNHQ/ZBlL4nEw4E6AQhV9p04BaXE8I0WUWUckNTZI4zGtZzPBI1tpu3BKPxUtc17QS6CHRcRwPDiE6g/SUuVeDw27A9z5pWrtyqRFgDy9clXOkIbGFxgAnkFTrFEHySeLJOqk/sIVhs/Eua2xInj8gl8Hg7nOCI3GxP7LU4DstUxDQG0nCRDXOOUE2MgHUX4JZzithhCTyiupbV4uRn4+8yrur/AAwxbbAUif7ahn5gJCv2YxmGEV8O40jq9n6jRzOUy0cyIU7g9Fv7WwJq1XNmmWnqq12Oqts6i0n/AI/hWWC2Biyc+Eo1atN2hY0ub/2jL8097JzZbVZleCQ5u8HeHcwlbSDTl6UNHbRab0G+Fiina+HeQHUTm5G/hvVq3D0ydAet0zQY1ugA6AD6JXOPwPSX0rmYKnUH+hVE/E4ZY5ybo9DBxmZJcGiRumZgfJPF5a0nWCPKP8rlOuwum4JEfhL3Y6igdHF0Xj2fuESMpsD+870Wjg3tMh077qWP2UyqJ38R0VZRpVaDofLmaTrHglTT0w5WzUVXDLfqkHxJILeOoaR13Hw8kXPaEr7K+minEZliX5ohB2rU7hH9pHDcUam2ADwVhst7A17ntk3bB0ywTUBjfH/qgnkNGH2nU7r43zp1QcLTlo/K5tI/pk8T95TGCpDIDmI9Qu1NJENyFatW46fO6rWG2toT1QXb63ou3GD2YgAX5BUTp0JJWrKYubNz8k3S2Y5wuYB8f8JBrtFosM/ut6BGcmlgWEVJ5FP/AAzBqSfkhPHs/wDTbFtdZVg9824aoDnnTX1oktvZRxS0aHsdgXuHtqgbB93NeP7su867xHitns2sw1QMxffvX06Qs32fY5o71Jz3Oi7oFME/CA61uIWtYyqIe4UsoOjXEuHhljXmuDldyZ0QwjaYKm34TuTb6A137lSbP2kCQcsHjuIPNXFXEWMQSmi1RGal2JbKaAwtEQHO8ycx8e8vifb6h7PH4gafqB2ke81r/H3iPAr6p2f2o04itSLhJAqNE3t3X+A/T8ysH/FoMdiWua6SaYa4cC1xIPiHjT+lWj+REmuRmJpEI881HD07CdykRG9b0uMUTMg6ER6+a46gCIO7RI1Ma1pFwg/zznGKbXPvAgWnhmPdGu82CCiwOSLLIWaOjqUnjNtR3Zzchcpg7HcQDiKr2yQAxjS2+6XOaSQeIbHAkJU7MHusa4Xibh3CILgLkxNr8EVGPoG34QZj6592l52TdDaFRp/Va0DiClqVDKA9xOWJ7zjLrCIbmgySAADxMwEQ4ak4AgC+szoRIu7kQQeWupRcY/AWxx+3WkgNkibmQ0eBO9MYnGxh5F85LDFgC/vVIEzGUkcO+OU1babTDWHvakiAPgBEkwGixk6Rqh4qqXEHc0ctSO8cvwyR5ALKEfDWxLar/dHEyrXZrZpjRUeOMvaOAlP0K1lSSwhYv+mLNYXObAJ8PUJ3H4B1RoALReTN/kjYZwAgBFdUSOTvA6gqyUbtiR/uD/qfynfZQ0CdBrH7plzhqgvcEezYFBR0CZQga79UTBVn0agfTyzcd4Wv91zMJU4ETAIWbfpqRDHbdxLu66oIgWAt9UGjtfFN0r1Pl+CinCZ+8N5+lvqEShgY1ha4/Besm9nmdoMVoKxHgE3T2vinC9eoY4OAP0CF/wCPadR5Ln8i5t2u8CkuPger9O0No16VZtcOqF7ZubggiC05dxn6FA2lt1z63tHNcA5sZS4OAPKw4fNOU8+halcbswPEzBTJr0zi/CtrbTdNrKWByvJNZ9QNGuRoJjqTAuRuS2I2c4fEVPZwyZgRMkCxAMGzgCREkEi/7KtKsEW5Xk2ezcFg2MZVb7Eh0lpeDWqW1hh7rSCIlwE34JvFbVY9mWhTqVCJEOc7I0AC+Rry1hMv1fAyi0WGYwzcrWts7JmAkAggkuBEgiDOYW3iystoMeWS5uVoEt9o+HETHdpyABv93drZc7jnJdaCU9uVGBzHNZ7N7S2IAiJJc00/90CY1JlKnEueAyi1tMZxlIIIDHkkvLBmcIDZdYxPGxRxWMptGUw88AZAiNTuv9EhW2s8CWtEDc7v346AnU6poxb8FlJL0t8Psie/WNTMSC5rWQ+CX5hNUtk2abBw753hQqtoU2BrmAG0l9VxJJYA8hjQ0xml4mbgA2lUFXalZwj2hA4N7g6WAPmUj7M+Z8+KqoP0k5rw0VfbDqgyss3+loyMmZ9waiSYzSfJSpju8z+/5SWzaXdk7z6+id/f8JWvCkXi2V9W9U8k7SpSJg/JVrBLyeZVrS0RkCBx5LSI4ItOqKjbe8PUdCoTIHmPoUgH5akaBwj91krQ7dMOK5Gmm8HUKH8wClKGJJJa894Wnj1RK1KdBB3hNQtjTKwKn7cAH1uVQx5B06hM4YZ3sAMtkE8bX8rINAUjR0rNA3xfrv8AnKkHhAdUQKuIgc1zpWXeCxNULlSoqqniI1UhVJKfoL2GxVPFedi4S9etl6qufVnVMopiuVDuIxTHDn63pCpYy0wfNL1X7lFriqKNEpSsao7TewAMsRPeuNZ4crK6pPBDTAmzrnWdbbrDXms61kiev0KvKFmgHTKPokmkNx2VOMbFSpwzvPzNkrTMtcU9j35KjwQJzHyNx9UuGtcCGwJvyKotE2siMqbSuVaJaYIXGbuZTCZLvD2a0ckR748ExR2bUcaYYGuLxIaHNzAC8uv3R1SOImDxAPPTgQpJ2y9UhHDm88yrinhy4SIVPgjdXNGrA1+qaYOMFQByj1/lL7Qw8jMBcblC5Y6NQhUtqkAtIk8Vkn4PKS0xTHMOcO0zAGeehT2EaY1mOSr8XiC88houYfEubabcE7jgkpJMdxrN/r1ZE2BTl7nHcI87n6fNV1TFEq+2LTikDvcSfsPkJU54iPFqUht90nUo3N5j9/XimH1IsUGpZTiisgDGklOSGj90iK2XqoVahKfrYl0RxGIk3Nku+pzRRg3G6icMZ09XT4JvsCCIGorcC7gvGiR+ULN1ZMUu74OP2CtmQABut6+SXNMC24ZGePvO8kdzobPAE+f+VN5KxVFdiMOHT1KQdgyNCU/TpbwXDfJEKVRpI7rSePoqidE2kxXDUC4ZXHuhR/lQ2o0TO+/BOU3DTRAp96qOA4ooDSwMmn6KDijDbdE3WddIY12g3JUPLQHBMuVaMqRqksEPBOOp9EZbBBYFKFSNUtVptLpAtxQ80mNw1TLLiyaqNdgzSBStWjCsKL7buCXxRtqirFklRWk3WhwG1mANaZZAAG8WHJUbqJF1wHmjKKlsSMnF4NhTqMeLEO5gyumhKyDTvB0VjQ2lUbo8nk6/7qT4a0yq5vqLXEbOBvoVCjhI1MlAbth29rT0JH5Xm7XG9hHQz9gh1nQ3eA9kv1skq9YzAMdNVyvtEOsGvHgPsUs55t3T4n/Kyj9BKfwL7d4HvJrZeHc4mo+TTpgvcJiTbK2P7nEDz4FK0XyYy33Xv5QtVg2sYGsd3m0yKlUb6taIpUW8WienePEISdBiryVtfBuBDfjhpdb/AHaveynhlp3POyXxBtI0c4hv/Fo16XA8FZYskNc/NmeXPY0j4qz/APXeOLWj9MHoqracZgwOEUxlBnUi7ncpdPySoLeBWq7f9T9kFtQi5j90Wp1UQOKqTCisDZwB5x903gaFHNDy4DlE/PckQ2DEqZIQatBTHto4A0wHhwc06OEi++AbxzVBiqhJVxRxhAcLXtJGg3xOiqKsStBP002g2FcIlN/zKUpGAjNNuKLRosq6Pu9VOjVhxHFepju+CC8RBuqpCN0Eo1rwd/7odV9xyK5X1B6IzaILcxmYRoS7wDFW3rWyC0rwv66KbQiKcaUek1DLYRSIQCg4p2B4olKlwuRew0H3URUOX1zV5Tw7Q0CNw8evFTlKisI2VFNmb1PyGi8WAgH5ffT5K3rYdrA0NEZnQfmkcQIEDdbwslUrGcaDbJp5f1CJdOVg4u3H19lbYYkkMY68w12gzkfqVieDGyRu93+lVdJ0AR8LZHUmD9T5pv2hbTfBNmU2C+jagzVI4Fx15KctjrQapimy6oyBTotFOg3ncB8f1e88/wDxCo/Zz8Uo9aocrG7oLvEuuTx0CXfYT1TRVCtkizmuObZQqG3gvOf9EwCJlGwtBzz3RMancOp3J/YmCZUDy+TkEgTAPWL/ADQ/5g1CxpgNJMNaIa2BuGk8zJQcvApekMRhgGnIcxAknQdANT1VOTdWeLZlLgOJ18lW1B+E0RJE2ngphy44WPI/lepvMapmB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uman Behaviour Images – Browse 97,168 Stock Photos, Vectors, and Video |  Adobe 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600200"/>
            <a:ext cx="50101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ABDFA-3E2B-D0D6-A4BE-64B4E5C4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Decorum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FD25379B-002F-4826-B531-98AD8CD00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83359"/>
              </p:ext>
            </p:extLst>
          </p:nvPr>
        </p:nvGraphicFramePr>
        <p:xfrm>
          <a:off x="4572000" y="583325"/>
          <a:ext cx="4168009" cy="5909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51,800+ Classroom Icon Stock Illustrations, Royalty-Free Vector Graphics &amp;  Clip Art - iStock | School classroom icon, Classroom icon vector, Online classroom  ic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" t="15545" r="2583" b="4777"/>
          <a:stretch/>
        </p:blipFill>
        <p:spPr bwMode="auto">
          <a:xfrm>
            <a:off x="1059874" y="2202874"/>
            <a:ext cx="2597727" cy="28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4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8104EB-7098-4F6D-96F5-31B8B0486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038104EB-7098-4F6D-96F5-31B8B0486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038104EB-7098-4F6D-96F5-31B8B0486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038104EB-7098-4F6D-96F5-31B8B04867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76A276-2383-4BAD-8F54-34C55B59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6976A276-2383-4BAD-8F54-34C55B59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6976A276-2383-4BAD-8F54-34C55B59A0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6976A276-2383-4BAD-8F54-34C55B59A0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0580AD-A40C-4DFF-B01C-0FBF06B3E4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430580AD-A40C-4DFF-B01C-0FBF06B3E4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430580AD-A40C-4DFF-B01C-0FBF06B3E4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430580AD-A40C-4DFF-B01C-0FBF06B3E4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81BBB8-BD26-4AF2-8BB9-3F4802439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3381BBB8-BD26-4AF2-8BB9-3F4802439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3381BBB8-BD26-4AF2-8BB9-3F4802439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3381BBB8-BD26-4AF2-8BB9-3F48024396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C9664E-5355-4775-A69D-D479677B8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65C9664E-5355-4775-A69D-D479677B8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65C9664E-5355-4775-A69D-D479677B8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65C9664E-5355-4775-A69D-D479677B83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382000" cy="983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– 1 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Sociology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is Sociology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Society and its characteristics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Types of society based on evolution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Perspective / Paradigm in sociology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Feminist Theory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Post-modern theory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</a:t>
            </a: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2 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Research methods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Research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Research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Sociology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Eight steps of social research process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Quantitative research and its types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Characteristics of quantitative research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Qualitative research and its types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Characteristics of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qualitative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research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Key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concepts in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research – Mean, median, mode and standard deviation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Reliability and validity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sz="1600" b="1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1" indent="-342900">
              <a:buFont typeface="+mj-lt"/>
              <a:buAutoNum type="arabicPeriod"/>
            </a:pPr>
            <a:endParaRPr lang="en-US" sz="16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382000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– </a:t>
            </a: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Cultural </a:t>
            </a:r>
            <a:r>
              <a:rPr lang="en-US" sz="1600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components, types, dimensions and multiculturalism</a:t>
            </a:r>
            <a:endParaRPr lang="en-US" sz="1600" b="1" u="sng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Culture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Elements of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culture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Characteristics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of culture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Types: Popular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elite, material, non-material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Multiculturalism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Ethnocentrism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Cultural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relativism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Hofstede’s cultural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dimensions</a:t>
            </a:r>
          </a:p>
          <a:p>
            <a:pPr lvl="0">
              <a:lnSpc>
                <a:spcPct val="150000"/>
              </a:lnSpc>
            </a:pP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</a:t>
            </a:r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US" sz="1600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Socialization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Development </a:t>
            </a:r>
            <a:r>
              <a:rPr lang="en-US" sz="1600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Self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Difference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between the terms: Sex and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Gender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Gender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role, gender identity, gender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expression and transgender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Socialization and agencies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of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socialization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Nature versus Nurture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Debate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Socialization and Self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Three stages of self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development: Physical, cognitive and psychosocial development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Social Reproduction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b="1" dirty="0">
              <a:solidFill>
                <a:srgbClr val="0070C0"/>
              </a:solidFill>
            </a:endParaRPr>
          </a:p>
          <a:p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2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382000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– </a:t>
            </a: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 </a:t>
            </a:r>
            <a:r>
              <a:rPr lang="en-US" sz="1600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 Social Processes</a:t>
            </a:r>
            <a:endParaRPr lang="en-US" sz="1600" b="1" u="sng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Behaviorism,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Cognitivism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Constructivism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Stages of Cognitive 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Development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Mirror experience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Role taking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Social interaction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Social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Process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Micro and macro sociology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</a:t>
            </a:r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Stratification</a:t>
            </a:r>
            <a:r>
              <a:rPr lang="en-US" sz="1600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Diversity &amp; Critical Thinking</a:t>
            </a:r>
            <a:endParaRPr lang="en-US" sz="1600" b="1" u="sng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Diversity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Dimensions of diversity 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Pros and Cons of diversity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Diversity at Workplace</a:t>
            </a:r>
          </a:p>
          <a:p>
            <a:pPr marL="800100" lvl="1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Diversity and innovation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600" b="1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8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28600"/>
            <a:ext cx="8382000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– 7. 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n-US" sz="1600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Organization &amp; Institution</a:t>
            </a:r>
            <a:endParaRPr lang="en-US" sz="1600" b="1" u="sng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Social Group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Types of social group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Max Weber’s theory of bureaucracy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Classical organization theory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Four principles of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Classical organization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theory: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division of labor,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functional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processes, structure, and span of control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</a:t>
            </a:r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8. 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Status</a:t>
            </a:r>
            <a:r>
              <a:rPr lang="en-US" sz="1600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Role &amp; Organization</a:t>
            </a:r>
            <a:endParaRPr lang="en-US" sz="1600" b="1" u="sng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Status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Ascribed status and achieved status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Characteristics of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Status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Role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Characteristics of Role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Role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Conflict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Role Strain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Organization and its types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52400"/>
            <a:ext cx="83820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– 9. 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Leadership, conformity and deviance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Leadership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Styles of leadership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Conformity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Pros and cons of conformity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Types of conformity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Deviance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Types of deviance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</a:t>
            </a:r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10. 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Theories </a:t>
            </a:r>
            <a:r>
              <a:rPr lang="en-US" sz="1600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 Experiments of  Conformity &amp; Deviance</a:t>
            </a:r>
            <a:endParaRPr lang="en-US" sz="1600" b="1" u="sng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Milgram’s Experiment of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Conformity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Irving Janis’ Concept of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Groupthink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Merton’s Strain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Theory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Burrhus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Frederic Skinner’s Theory of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Reinforcement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Labelling Theory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What is self-fulfilling prophecy?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Social Stratification and Social Mobility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357" y="304800"/>
            <a:ext cx="83820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– </a:t>
            </a: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11. 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Theories </a:t>
            </a:r>
            <a:r>
              <a:rPr lang="en-US" sz="1600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Types of 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Crime</a:t>
            </a:r>
            <a:endParaRPr lang="en-US" sz="1600" b="1" u="sng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Broken Window Theory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Philip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Zimbardo’s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Experiment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as basis for Broken Window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Theory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Blue-Collar Crimes versus White-Collar Crimes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Albert Bandura’s Theory of Social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Learning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Kohlberg’s Theory of Moral Development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Chapter </a:t>
            </a:r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600" b="1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12. </a:t>
            </a:r>
            <a:r>
              <a:rPr lang="en-US" sz="1600" b="1" u="sng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Ethnomethodology, Communication </a:t>
            </a:r>
            <a:r>
              <a:rPr lang="en-US" sz="1600" b="1" u="sng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&amp; Interaction</a:t>
            </a:r>
            <a:endParaRPr lang="en-US" sz="1600" b="1" u="sng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Ethnomethodology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Communication and its types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Verbal communication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Non-verbal communication and its types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Social media and social interaction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Pros and cons of social media</a:t>
            </a:r>
          </a:p>
          <a:p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AD96FDFD-4E42-4A06-B8B5-768A1DB9C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8A7A74-685E-A7AD-441B-DC07585F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26" y="651441"/>
            <a:ext cx="4608941" cy="845851"/>
          </a:xfrm>
        </p:spPr>
        <p:txBody>
          <a:bodyPr anchor="b">
            <a:normAutofit/>
          </a:bodyPr>
          <a:lstStyle/>
          <a:p>
            <a:r>
              <a:rPr lang="en-US" dirty="0"/>
              <a:t>Stationary Required</a:t>
            </a:r>
          </a:p>
        </p:txBody>
      </p:sp>
      <p:pic>
        <p:nvPicPr>
          <p:cNvPr id="9" name="Picture 12" descr="Buy 6 Subject Notebook Spiral Binding A4 For School &amp; Collage Students –  CopyPencil.pk">
            <a:extLst>
              <a:ext uri="{FF2B5EF4-FFF2-40B4-BE49-F238E27FC236}">
                <a16:creationId xmlns:a16="http://schemas.microsoft.com/office/drawing/2014/main" xmlns="" id="{B96FF074-D283-8C8F-CE1E-83EF1E85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3" t="12411" r="-356" b="13120"/>
          <a:stretch/>
        </p:blipFill>
        <p:spPr bwMode="auto">
          <a:xfrm>
            <a:off x="3858950" y="3908508"/>
            <a:ext cx="1520460" cy="156241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353" descr="Printing Paper A4 – 500 Sheets – 80GSM- Dimensions 210 x 297 mm ...">
            <a:extLst>
              <a:ext uri="{FF2B5EF4-FFF2-40B4-BE49-F238E27FC236}">
                <a16:creationId xmlns:a16="http://schemas.microsoft.com/office/drawing/2014/main" xmlns="" id="{084CF1AF-FA62-2C51-2D45-B51D7881FA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557" r="-426" b="10126"/>
          <a:stretch/>
        </p:blipFill>
        <p:spPr>
          <a:xfrm>
            <a:off x="5425737" y="3319387"/>
            <a:ext cx="2218108" cy="1707147"/>
          </a:xfrm>
          <a:prstGeom prst="rect">
            <a:avLst/>
          </a:prstGeom>
        </p:spPr>
      </p:pic>
      <p:pic>
        <p:nvPicPr>
          <p:cNvPr id="236" name="Picture 10" descr="Cross Townsend Black Lacquer with 23 Carat Gold Plated Appointments  Fountain Pen with 18CT Gold Nib Item# 576 |">
            <a:extLst>
              <a:ext uri="{FF2B5EF4-FFF2-40B4-BE49-F238E27FC236}">
                <a16:creationId xmlns:a16="http://schemas.microsoft.com/office/drawing/2014/main" xmlns="" id="{F09501E9-7190-9220-D63C-E14A3B88F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154" y="4471723"/>
            <a:ext cx="1112189" cy="158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ontent Placeholder 9">
            <a:extLst>
              <a:ext uri="{FF2B5EF4-FFF2-40B4-BE49-F238E27FC236}">
                <a16:creationId xmlns:a16="http://schemas.microsoft.com/office/drawing/2014/main" xmlns="" id="{57A24B15-59BC-66B1-8275-C30DE6DAA6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061001"/>
              </p:ext>
            </p:extLst>
          </p:nvPr>
        </p:nvGraphicFramePr>
        <p:xfrm>
          <a:off x="-3819" y="942110"/>
          <a:ext cx="8836093" cy="502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90693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47148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313" y="-14288"/>
            <a:ext cx="9572626" cy="688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2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9272</TotalTime>
  <Words>474</Words>
  <Application>Microsoft Office PowerPoint</Application>
  <PresentationFormat>On-screen Show (4:3)</PresentationFormat>
  <Paragraphs>128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Stationary Required</vt:lpstr>
      <vt:lpstr>PowerPoint Presentation</vt:lpstr>
      <vt:lpstr>Classroom Decorum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METHOD IN RESEARCH</dc:title>
  <dc:creator>Computer</dc:creator>
  <cp:lastModifiedBy>ok</cp:lastModifiedBy>
  <cp:revision>348</cp:revision>
  <cp:lastPrinted>2024-01-24T09:03:25Z</cp:lastPrinted>
  <dcterms:created xsi:type="dcterms:W3CDTF">2012-04-26T07:48:21Z</dcterms:created>
  <dcterms:modified xsi:type="dcterms:W3CDTF">2024-09-02T09:24:08Z</dcterms:modified>
</cp:coreProperties>
</file>