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1"/>
  </p:notesMasterIdLst>
  <p:sldIdLst>
    <p:sldId id="282" r:id="rId2"/>
    <p:sldId id="256" r:id="rId3"/>
    <p:sldId id="257" r:id="rId4"/>
    <p:sldId id="262" r:id="rId5"/>
    <p:sldId id="264" r:id="rId6"/>
    <p:sldId id="265" r:id="rId7"/>
    <p:sldId id="266" r:id="rId8"/>
    <p:sldId id="267" r:id="rId9"/>
    <p:sldId id="268" r:id="rId10"/>
    <p:sldId id="258" r:id="rId11"/>
    <p:sldId id="259" r:id="rId12"/>
    <p:sldId id="260" r:id="rId13"/>
    <p:sldId id="261" r:id="rId14"/>
    <p:sldId id="263" r:id="rId15"/>
    <p:sldId id="269" r:id="rId16"/>
    <p:sldId id="271" r:id="rId17"/>
    <p:sldId id="270" r:id="rId18"/>
    <p:sldId id="275" r:id="rId19"/>
    <p:sldId id="273" r:id="rId20"/>
    <p:sldId id="272" r:id="rId21"/>
    <p:sldId id="276" r:id="rId22"/>
    <p:sldId id="277" r:id="rId23"/>
    <p:sldId id="285" r:id="rId24"/>
    <p:sldId id="288" r:id="rId25"/>
    <p:sldId id="287" r:id="rId26"/>
    <p:sldId id="289" r:id="rId27"/>
    <p:sldId id="290" r:id="rId28"/>
    <p:sldId id="286" r:id="rId29"/>
    <p:sldId id="291" r:id="rId30"/>
    <p:sldId id="292" r:id="rId31"/>
    <p:sldId id="299" r:id="rId32"/>
    <p:sldId id="293" r:id="rId33"/>
    <p:sldId id="294" r:id="rId34"/>
    <p:sldId id="300" r:id="rId35"/>
    <p:sldId id="295" r:id="rId36"/>
    <p:sldId id="296" r:id="rId37"/>
    <p:sldId id="297" r:id="rId38"/>
    <p:sldId id="298" r:id="rId39"/>
    <p:sldId id="278" r:id="rId4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118" d="100"/>
          <a:sy n="118" d="100"/>
        </p:scale>
        <p:origin x="-144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A438DB-0AA5-44F9-99F6-CC12DB549EE4}" type="datetimeFigureOut">
              <a:rPr lang="en-US" smtClean="0"/>
              <a:t>11/11/2024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CF4B70-F917-4E71-B8EC-AA33321876BD}" type="slidenum">
              <a:rPr lang="en-US" smtClean="0"/>
              <a:t>‹#›</a:t>
            </a:fld>
            <a:endParaRPr lang="en-US"/>
          </a:p>
        </p:txBody>
      </p:sp>
    </p:spTree>
    <p:extLst>
      <p:ext uri="{BB962C8B-B14F-4D97-AF65-F5344CB8AC3E}">
        <p14:creationId xmlns:p14="http://schemas.microsoft.com/office/powerpoint/2010/main" val="3936084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a:defRPr/>
            </a:pPr>
            <a:fld id="{01C3C041-5338-46DC-B5C2-45D7FFBDD6E7}" type="slidenum">
              <a:rPr lang="en-US" altLang="en-US" smtClean="0"/>
              <a:t>1</a:t>
            </a:fld>
            <a:endParaRPr lang="en-US" altLang="en-US" dirty="0"/>
          </a:p>
        </p:txBody>
      </p:sp>
      <p:sp>
        <p:nvSpPr>
          <p:cNvPr id="5" name="Footer Placeholder 4"/>
          <p:cNvSpPr>
            <a:spLocks noGrp="1"/>
          </p:cNvSpPr>
          <p:nvPr>
            <p:ph type="ftr" sz="quarter" idx="11"/>
          </p:nvPr>
        </p:nvSpPr>
        <p:spPr>
          <a:xfrm>
            <a:off x="0" y="8685213"/>
            <a:ext cx="2971800" cy="457200"/>
          </a:xfrm>
          <a:prstGeom prst="rect">
            <a:avLst/>
          </a:prstGeom>
        </p:spPr>
        <p:txBody>
          <a:bodyPr/>
          <a:lstStyle/>
          <a:p>
            <a:pPr>
              <a:defRPr/>
            </a:pPr>
            <a:r>
              <a:rPr lang="en-US" dirty="0" smtClean="0"/>
              <a:t>seminarppt.com</a:t>
            </a:r>
            <a:endParaRPr lang="en-US" dirty="0"/>
          </a:p>
        </p:txBody>
      </p:sp>
    </p:spTree>
    <p:extLst>
      <p:ext uri="{BB962C8B-B14F-4D97-AF65-F5344CB8AC3E}">
        <p14:creationId xmlns:p14="http://schemas.microsoft.com/office/powerpoint/2010/main" val="6971901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xmlns="" id="{69BE3FD0-1382-4F0E-A01F-F6C205E7DCDC}"/>
              </a:ext>
            </a:extLst>
          </p:cNvPr>
          <p:cNvSpPr>
            <a:spLocks noGrp="1"/>
          </p:cNvSpPr>
          <p:nvPr>
            <p:ph type="body" sz="quarter" idx="10"/>
          </p:nvPr>
        </p:nvSpPr>
        <p:spPr>
          <a:xfrm>
            <a:off x="3459481" y="3554918"/>
            <a:ext cx="4829184" cy="763083"/>
          </a:xfrm>
        </p:spPr>
        <p:txBody>
          <a:bodyPr>
            <a:noAutofit/>
          </a:bodyPr>
          <a:lstStyle>
            <a:lvl1pPr marL="0" indent="0">
              <a:buNone/>
              <a:defRPr sz="3000">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7" name="Rectangle 2">
            <a:extLst>
              <a:ext uri="{FF2B5EF4-FFF2-40B4-BE49-F238E27FC236}">
                <a16:creationId xmlns:a16="http://schemas.microsoft.com/office/drawing/2014/main" xmlns="" id="{2E0BC0C9-E1C8-43B4-B02D-558783360CD4}"/>
              </a:ext>
            </a:extLst>
          </p:cNvPr>
          <p:cNvSpPr>
            <a:spLocks noGrp="1" noChangeArrowheads="1"/>
          </p:cNvSpPr>
          <p:nvPr>
            <p:ph type="ctrTitle" idx="4294967295"/>
          </p:nvPr>
        </p:nvSpPr>
        <p:spPr>
          <a:xfrm>
            <a:off x="3459480" y="2311400"/>
            <a:ext cx="3867150" cy="1117600"/>
          </a:xfrm>
        </p:spPr>
        <p:txBody>
          <a:bodyPr anchor="ctr">
            <a:normAutofit fontScale="90000"/>
          </a:bodyPr>
          <a:lstStyle>
            <a:lvl1pPr>
              <a:defRPr>
                <a:latin typeface="+mj-lt"/>
              </a:defRPr>
            </a:lvl1pPr>
          </a:lstStyle>
          <a:p>
            <a:pPr algn="l" eaLnBrk="1" hangingPunct="1"/>
            <a:r>
              <a:rPr lang="en-US" altLang="en-US" sz="4950" b="1">
                <a:latin typeface="+mn-lt"/>
              </a:rPr>
              <a:t>Click to edit Master title style</a:t>
            </a:r>
            <a:endParaRPr lang="en-US" altLang="en-US" sz="4950" b="1" dirty="0">
              <a:latin typeface="+mn-lt"/>
            </a:endParaRPr>
          </a:p>
        </p:txBody>
      </p:sp>
      <p:pic>
        <p:nvPicPr>
          <p:cNvPr id="3" name="Picture 2">
            <a:extLst>
              <a:ext uri="{FF2B5EF4-FFF2-40B4-BE49-F238E27FC236}">
                <a16:creationId xmlns:a16="http://schemas.microsoft.com/office/drawing/2014/main" xmlns="" id="{D685578F-CE23-4B1E-8B29-2B29EC47FA22}"/>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2645694" cy="6858000"/>
          </a:xfrm>
          <a:prstGeom prst="rect">
            <a:avLst/>
          </a:prstGeom>
        </p:spPr>
      </p:pic>
    </p:spTree>
    <p:extLst>
      <p:ext uri="{BB962C8B-B14F-4D97-AF65-F5344CB8AC3E}">
        <p14:creationId xmlns:p14="http://schemas.microsoft.com/office/powerpoint/2010/main" val="2308333420"/>
      </p:ext>
    </p:extLst>
  </p:cSld>
  <p:clrMapOvr>
    <a:masterClrMapping/>
  </p:clrMapOvr>
  <p:extLst>
    <p:ext uri="{DCECCB84-F9BA-43D5-87BE-67443E8EF086}">
      <p15:sldGuideLst xmlns:p15="http://schemas.microsoft.com/office/powerpoint/2012/main" xmlns="">
        <p15:guide id="1" pos="280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mart Art">
    <p:bg>
      <p:bgPr>
        <a:solidFill>
          <a:schemeClr val="accent3"/>
        </a:solidFill>
        <a:effectLst/>
      </p:bgPr>
    </p:bg>
    <p:spTree>
      <p:nvGrpSpPr>
        <p:cNvPr id="1" name=""/>
        <p:cNvGrpSpPr/>
        <p:nvPr/>
      </p:nvGrpSpPr>
      <p:grpSpPr>
        <a:xfrm>
          <a:off x="0" y="0"/>
          <a:ext cx="0" cy="0"/>
          <a:chOff x="0" y="0"/>
          <a:chExt cx="0" cy="0"/>
        </a:xfrm>
      </p:grpSpPr>
      <p:sp>
        <p:nvSpPr>
          <p:cNvPr id="19" name="Text Placeholder 4">
            <a:extLst>
              <a:ext uri="{FF2B5EF4-FFF2-40B4-BE49-F238E27FC236}">
                <a16:creationId xmlns:a16="http://schemas.microsoft.com/office/drawing/2014/main" xmlns="" id="{3E65ED86-A26C-479A-8393-0BFDCBCD43F2}"/>
              </a:ext>
            </a:extLst>
          </p:cNvPr>
          <p:cNvSpPr>
            <a:spLocks noGrp="1"/>
          </p:cNvSpPr>
          <p:nvPr>
            <p:ph type="body" sz="quarter" idx="13" hasCustomPrompt="1"/>
          </p:nvPr>
        </p:nvSpPr>
        <p:spPr>
          <a:xfrm>
            <a:off x="571500" y="1783952"/>
            <a:ext cx="8001000" cy="1111648"/>
          </a:xfrm>
          <a:prstGeom prst="rect">
            <a:avLst/>
          </a:prstGeom>
          <a:noFill/>
        </p:spPr>
        <p:txBody>
          <a:bodyPr wrap="square" lIns="91440" tIns="0" rIns="91440" bIns="0">
            <a:noAutofit/>
          </a:bodyPr>
          <a:lstStyle>
            <a:lvl1pPr marL="0" indent="0" algn="l">
              <a:spcBef>
                <a:spcPts val="0"/>
              </a:spcBef>
              <a:spcAft>
                <a:spcPts val="0"/>
              </a:spcAft>
              <a:buFont typeface="Arial" panose="020B0604020202020204" pitchFamily="34" charset="0"/>
              <a:buNone/>
              <a:defRPr lang="en-US" sz="1350" kern="1200" dirty="0">
                <a:solidFill>
                  <a:schemeClr val="tx1"/>
                </a:solidFill>
                <a:latin typeface="+mn-lt"/>
                <a:ea typeface="+mn-ea"/>
                <a:cs typeface="+mn-cs"/>
              </a:defRPr>
            </a:lvl1pPr>
          </a:lstStyle>
          <a:p>
            <a:pPr lvl="0"/>
            <a:r>
              <a:rPr lang="en-US" dirty="0"/>
              <a:t>Insert content here</a:t>
            </a:r>
          </a:p>
        </p:txBody>
      </p:sp>
      <p:sp>
        <p:nvSpPr>
          <p:cNvPr id="2" name="Title 1">
            <a:extLst>
              <a:ext uri="{FF2B5EF4-FFF2-40B4-BE49-F238E27FC236}">
                <a16:creationId xmlns:a16="http://schemas.microsoft.com/office/drawing/2014/main" xmlns="" id="{AF513624-9AD4-4B61-B3D1-7B21213507C0}"/>
              </a:ext>
            </a:extLst>
          </p:cNvPr>
          <p:cNvSpPr>
            <a:spLocks noGrp="1"/>
          </p:cNvSpPr>
          <p:nvPr>
            <p:ph type="title"/>
          </p:nvPr>
        </p:nvSpPr>
        <p:spPr>
          <a:xfrm>
            <a:off x="571500" y="715964"/>
            <a:ext cx="7943850" cy="646332"/>
          </a:xfrm>
        </p:spPr>
        <p:txBody>
          <a:bodyPr>
            <a:noAutofit/>
          </a:bodyPr>
          <a:lstStyle>
            <a:lvl1pPr>
              <a:spcBef>
                <a:spcPts val="750"/>
              </a:spcBef>
              <a:defRPr sz="3000" b="1"/>
            </a:lvl1pPr>
          </a:lstStyle>
          <a:p>
            <a:r>
              <a:rPr lang="en-US"/>
              <a:t>Click to edit Master title style</a:t>
            </a:r>
            <a:endParaRPr lang="en-US" dirty="0"/>
          </a:p>
        </p:txBody>
      </p:sp>
    </p:spTree>
    <p:extLst>
      <p:ext uri="{BB962C8B-B14F-4D97-AF65-F5344CB8AC3E}">
        <p14:creationId xmlns:p14="http://schemas.microsoft.com/office/powerpoint/2010/main" val="1098708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331977-CCAD-4BAD-B74B-408554965D02}" type="datetimeFigureOut">
              <a:rPr lang="en-IN" smtClean="0"/>
              <a:t>11-11-2024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3F88CEC-1FFF-4648-836B-43AF6EE29A88}" type="slidenum">
              <a:rPr lang="en-IN" smtClean="0"/>
              <a:t>‹#›</a:t>
            </a:fld>
            <a:endParaRPr lang="en-IN"/>
          </a:p>
        </p:txBody>
      </p:sp>
    </p:spTree>
    <p:extLst>
      <p:ext uri="{BB962C8B-B14F-4D97-AF65-F5344CB8AC3E}">
        <p14:creationId xmlns:p14="http://schemas.microsoft.com/office/powerpoint/2010/main" val="3082913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331977-CCAD-4BAD-B74B-408554965D02}" type="datetimeFigureOut">
              <a:rPr lang="en-IN" smtClean="0"/>
              <a:t>11-11-2024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F88CEC-1FFF-4648-836B-43AF6EE29A88}" type="slidenum">
              <a:rPr lang="en-IN" smtClean="0"/>
              <a:t>‹#›</a:t>
            </a:fld>
            <a:endParaRPr lang="en-IN"/>
          </a:p>
        </p:txBody>
      </p:sp>
    </p:spTree>
    <p:extLst>
      <p:ext uri="{BB962C8B-B14F-4D97-AF65-F5344CB8AC3E}">
        <p14:creationId xmlns:p14="http://schemas.microsoft.com/office/powerpoint/2010/main" val="27236909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4213AF-26F6-41FA-8D85-E2C5388D6E58}" type="datetimeFigureOut">
              <a:rPr lang="en-US" smtClean="0"/>
              <a:t>11/11/2024</a:t>
            </a:fld>
            <a:endParaRPr lang="en-US" sz="1000" dirty="0">
              <a:solidFill>
                <a:schemeClr val="tx1"/>
              </a:solidFill>
            </a:endParaRPr>
          </a:p>
        </p:txBody>
      </p:sp>
      <p:sp>
        <p:nvSpPr>
          <p:cNvPr id="4" name="Footer Placeholder 3"/>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5" name="Slide Number Placeholder 4"/>
          <p:cNvSpPr>
            <a:spLocks noGrp="1"/>
          </p:cNvSpPr>
          <p:nvPr>
            <p:ph type="sldNum" sz="quarter" idx="12"/>
          </p:nvPr>
        </p:nvSpPr>
        <p:spPr/>
        <p:txBody>
          <a:bodyPr/>
          <a:lstStyle/>
          <a:p>
            <a:fld id="{D5BBC35B-A44B-4119-B8DA-DE9E3DFADA20}" type="slidenum">
              <a:rPr kumimoji="0" lang="en-US" smtClean="0"/>
              <a:t>‹#›</a:t>
            </a:fld>
            <a:endParaRPr kumimoji="0" lang="en-US" sz="1000" b="0">
              <a:solidFill>
                <a:schemeClr val="tx1"/>
              </a:solidFill>
            </a:endParaRPr>
          </a:p>
        </p:txBody>
      </p:sp>
    </p:spTree>
    <p:extLst>
      <p:ext uri="{BB962C8B-B14F-4D97-AF65-F5344CB8AC3E}">
        <p14:creationId xmlns:p14="http://schemas.microsoft.com/office/powerpoint/2010/main" val="4123901060"/>
      </p:ext>
    </p:extLst>
  </p:cSld>
  <p:clrMapOvr>
    <a:masterClrMapping/>
  </p:clrMapOvr>
  <p:transition spd="slow">
    <p:comb/>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ne Photo Content">
    <p:bg>
      <p:bgPr>
        <a:solidFill>
          <a:schemeClr val="accent2"/>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xmlns="" id="{8498B63D-F60C-4A9D-8D3E-0C7CD748FEDE}"/>
              </a:ext>
            </a:extLst>
          </p:cNvPr>
          <p:cNvSpPr>
            <a:spLocks noGrp="1"/>
          </p:cNvSpPr>
          <p:nvPr>
            <p:ph type="body" sz="quarter" idx="11"/>
          </p:nvPr>
        </p:nvSpPr>
        <p:spPr>
          <a:xfrm>
            <a:off x="571500" y="1905000"/>
            <a:ext cx="4000500" cy="3276600"/>
          </a:xfrm>
        </p:spPr>
        <p:txBody>
          <a:bodyPr/>
          <a:lstStyle>
            <a:lvl1pPr marL="0" indent="0">
              <a:buNone/>
              <a:defRPr sz="1500" b="1"/>
            </a:lvl1pPr>
            <a:lvl2pPr marL="171450" indent="-171450">
              <a:spcBef>
                <a:spcPts val="750"/>
              </a:spcBef>
              <a:tabLst/>
              <a:defRPr sz="1350"/>
            </a:lvl2pPr>
          </a:lstStyle>
          <a:p>
            <a:pPr lvl="0"/>
            <a:r>
              <a:rPr lang="en-US"/>
              <a:t>Click to edit Master text styles</a:t>
            </a:r>
          </a:p>
          <a:p>
            <a:pPr lvl="1"/>
            <a:r>
              <a:rPr lang="en-US"/>
              <a:t>Second level</a:t>
            </a:r>
          </a:p>
        </p:txBody>
      </p:sp>
      <p:sp>
        <p:nvSpPr>
          <p:cNvPr id="14" name="Picture Placeholder 13">
            <a:extLst>
              <a:ext uri="{FF2B5EF4-FFF2-40B4-BE49-F238E27FC236}">
                <a16:creationId xmlns:a16="http://schemas.microsoft.com/office/drawing/2014/main" xmlns="" id="{9B1932CF-F265-4AEE-8704-F42C01AFB479}"/>
              </a:ext>
            </a:extLst>
          </p:cNvPr>
          <p:cNvSpPr>
            <a:spLocks noGrp="1"/>
          </p:cNvSpPr>
          <p:nvPr>
            <p:ph type="pic" sz="quarter" idx="10"/>
          </p:nvPr>
        </p:nvSpPr>
        <p:spPr>
          <a:xfrm>
            <a:off x="5143500" y="715963"/>
            <a:ext cx="3429000" cy="5113336"/>
          </a:xfrm>
        </p:spPr>
        <p:txBody>
          <a:bodyPr/>
          <a:lstStyle>
            <a:lvl1pPr>
              <a:buNone/>
              <a:defRPr/>
            </a:lvl1pPr>
          </a:lstStyle>
          <a:p>
            <a:r>
              <a:rPr lang="en-US"/>
              <a:t>Click icon to add picture</a:t>
            </a:r>
            <a:endParaRPr lang="en-US" dirty="0"/>
          </a:p>
        </p:txBody>
      </p:sp>
      <p:pic>
        <p:nvPicPr>
          <p:cNvPr id="2" name="Picture 1">
            <a:extLst>
              <a:ext uri="{FF2B5EF4-FFF2-40B4-BE49-F238E27FC236}">
                <a16:creationId xmlns:a16="http://schemas.microsoft.com/office/drawing/2014/main" xmlns="" id="{1C19AE8D-05DC-434E-8BAB-DB7EE7462382}"/>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rot="5400000">
            <a:off x="4229100" y="1943100"/>
            <a:ext cx="685800" cy="9144000"/>
          </a:xfrm>
          <a:prstGeom prst="rect">
            <a:avLst/>
          </a:prstGeom>
        </p:spPr>
      </p:pic>
      <p:sp>
        <p:nvSpPr>
          <p:cNvPr id="3" name="Title 2">
            <a:extLst>
              <a:ext uri="{FF2B5EF4-FFF2-40B4-BE49-F238E27FC236}">
                <a16:creationId xmlns:a16="http://schemas.microsoft.com/office/drawing/2014/main" xmlns="" id="{33CCC0B9-F174-4BEA-B4A2-17F39F974373}"/>
              </a:ext>
            </a:extLst>
          </p:cNvPr>
          <p:cNvSpPr>
            <a:spLocks noGrp="1"/>
          </p:cNvSpPr>
          <p:nvPr>
            <p:ph type="title"/>
          </p:nvPr>
        </p:nvSpPr>
        <p:spPr>
          <a:xfrm>
            <a:off x="571500" y="715962"/>
            <a:ext cx="4000500" cy="1189038"/>
          </a:xfrm>
        </p:spPr>
        <p:txBody>
          <a:bodyPr anchor="t">
            <a:noAutofit/>
          </a:bodyPr>
          <a:lstStyle>
            <a:lvl1pPr>
              <a:spcBef>
                <a:spcPts val="750"/>
              </a:spcBef>
              <a:defRPr sz="3000" b="1"/>
            </a:lvl1pPr>
          </a:lstStyle>
          <a:p>
            <a:r>
              <a:rPr lang="en-US"/>
              <a:t>Click to edit Master title style</a:t>
            </a:r>
            <a:endParaRPr lang="en-US" dirty="0"/>
          </a:p>
        </p:txBody>
      </p:sp>
    </p:spTree>
    <p:extLst>
      <p:ext uri="{BB962C8B-B14F-4D97-AF65-F5344CB8AC3E}">
        <p14:creationId xmlns:p14="http://schemas.microsoft.com/office/powerpoint/2010/main" val="3929193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Photo Content">
    <p:bg>
      <p:bgPr>
        <a:solidFill>
          <a:schemeClr val="accent2"/>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xmlns="" id="{8498B63D-F60C-4A9D-8D3E-0C7CD748FEDE}"/>
              </a:ext>
            </a:extLst>
          </p:cNvPr>
          <p:cNvSpPr>
            <a:spLocks noGrp="1"/>
          </p:cNvSpPr>
          <p:nvPr>
            <p:ph type="body" sz="quarter" idx="11"/>
          </p:nvPr>
        </p:nvSpPr>
        <p:spPr>
          <a:xfrm>
            <a:off x="571500" y="1905000"/>
            <a:ext cx="4000500" cy="3276600"/>
          </a:xfrm>
        </p:spPr>
        <p:txBody>
          <a:bodyPr/>
          <a:lstStyle>
            <a:lvl1pPr marL="0" indent="0">
              <a:buNone/>
              <a:defRPr sz="1500" b="1"/>
            </a:lvl1pPr>
            <a:lvl2pPr marL="171450">
              <a:spcBef>
                <a:spcPts val="750"/>
              </a:spcBef>
              <a:defRPr sz="1350"/>
            </a:lvl2pPr>
          </a:lstStyle>
          <a:p>
            <a:pPr lvl="0"/>
            <a:r>
              <a:rPr lang="en-US"/>
              <a:t>Click to edit Master text styles</a:t>
            </a:r>
          </a:p>
          <a:p>
            <a:pPr lvl="1"/>
            <a:r>
              <a:rPr lang="en-US"/>
              <a:t>Second level</a:t>
            </a:r>
          </a:p>
        </p:txBody>
      </p:sp>
      <p:sp>
        <p:nvSpPr>
          <p:cNvPr id="8" name="Picture Placeholder 13">
            <a:extLst>
              <a:ext uri="{FF2B5EF4-FFF2-40B4-BE49-F238E27FC236}">
                <a16:creationId xmlns:a16="http://schemas.microsoft.com/office/drawing/2014/main" xmlns="" id="{89E410BA-B0FE-4F0E-8BE5-D33CC016635B}"/>
              </a:ext>
            </a:extLst>
          </p:cNvPr>
          <p:cNvSpPr>
            <a:spLocks noGrp="1"/>
          </p:cNvSpPr>
          <p:nvPr>
            <p:ph type="pic" sz="quarter" idx="13"/>
          </p:nvPr>
        </p:nvSpPr>
        <p:spPr>
          <a:xfrm>
            <a:off x="5143500" y="3444081"/>
            <a:ext cx="3429000" cy="2362200"/>
          </a:xfrm>
        </p:spPr>
        <p:txBody>
          <a:bodyPr/>
          <a:lstStyle>
            <a:lvl1pPr>
              <a:buNone/>
              <a:defRPr/>
            </a:lvl1pPr>
          </a:lstStyle>
          <a:p>
            <a:r>
              <a:rPr lang="en-US"/>
              <a:t>Click icon to add picture</a:t>
            </a:r>
            <a:endParaRPr lang="en-US" dirty="0"/>
          </a:p>
        </p:txBody>
      </p:sp>
      <p:sp>
        <p:nvSpPr>
          <p:cNvPr id="9" name="Picture Placeholder 13">
            <a:extLst>
              <a:ext uri="{FF2B5EF4-FFF2-40B4-BE49-F238E27FC236}">
                <a16:creationId xmlns:a16="http://schemas.microsoft.com/office/drawing/2014/main" xmlns="" id="{827A95C0-AE8D-46E1-9EF9-64504CBEF99E}"/>
              </a:ext>
            </a:extLst>
          </p:cNvPr>
          <p:cNvSpPr>
            <a:spLocks noGrp="1"/>
          </p:cNvSpPr>
          <p:nvPr>
            <p:ph type="pic" sz="quarter" idx="14"/>
          </p:nvPr>
        </p:nvSpPr>
        <p:spPr>
          <a:xfrm>
            <a:off x="5143500" y="715963"/>
            <a:ext cx="3429000" cy="2362200"/>
          </a:xfrm>
        </p:spPr>
        <p:txBody>
          <a:bodyPr/>
          <a:lstStyle>
            <a:lvl1pPr>
              <a:buNone/>
              <a:defRPr/>
            </a:lvl1pPr>
          </a:lstStyle>
          <a:p>
            <a:r>
              <a:rPr lang="en-US"/>
              <a:t>Click icon to add picture</a:t>
            </a:r>
            <a:endParaRPr lang="en-US" dirty="0"/>
          </a:p>
        </p:txBody>
      </p:sp>
      <p:pic>
        <p:nvPicPr>
          <p:cNvPr id="2" name="Picture 1">
            <a:extLst>
              <a:ext uri="{FF2B5EF4-FFF2-40B4-BE49-F238E27FC236}">
                <a16:creationId xmlns:a16="http://schemas.microsoft.com/office/drawing/2014/main" xmlns="" id="{15BEAC93-2E5F-4D18-864F-810515C3602A}"/>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rot="5400000">
            <a:off x="4229100" y="1943100"/>
            <a:ext cx="685800" cy="9144000"/>
          </a:xfrm>
          <a:prstGeom prst="rect">
            <a:avLst/>
          </a:prstGeom>
        </p:spPr>
      </p:pic>
      <p:sp>
        <p:nvSpPr>
          <p:cNvPr id="10" name="Title 2">
            <a:extLst>
              <a:ext uri="{FF2B5EF4-FFF2-40B4-BE49-F238E27FC236}">
                <a16:creationId xmlns:a16="http://schemas.microsoft.com/office/drawing/2014/main" xmlns="" id="{3F45076F-4240-4B40-8CE4-637DD751A68B}"/>
              </a:ext>
            </a:extLst>
          </p:cNvPr>
          <p:cNvSpPr>
            <a:spLocks noGrp="1"/>
          </p:cNvSpPr>
          <p:nvPr>
            <p:ph type="title"/>
          </p:nvPr>
        </p:nvSpPr>
        <p:spPr>
          <a:xfrm>
            <a:off x="571500" y="715963"/>
            <a:ext cx="4000500" cy="1189038"/>
          </a:xfrm>
        </p:spPr>
        <p:txBody>
          <a:bodyPr anchor="t">
            <a:normAutofit/>
          </a:bodyPr>
          <a:lstStyle>
            <a:lvl1pPr>
              <a:spcBef>
                <a:spcPts val="750"/>
              </a:spcBef>
              <a:defRPr sz="3000" b="1"/>
            </a:lvl1pPr>
          </a:lstStyle>
          <a:p>
            <a:r>
              <a:rPr lang="en-US"/>
              <a:t>Click to edit Master title style</a:t>
            </a:r>
            <a:endParaRPr lang="en-US" dirty="0"/>
          </a:p>
        </p:txBody>
      </p:sp>
    </p:spTree>
    <p:extLst>
      <p:ext uri="{BB962C8B-B14F-4D97-AF65-F5344CB8AC3E}">
        <p14:creationId xmlns:p14="http://schemas.microsoft.com/office/powerpoint/2010/main" val="844914571"/>
      </p:ext>
    </p:extLst>
  </p:cSld>
  <p:clrMapOvr>
    <a:masterClrMapping/>
  </p:clrMapOvr>
  <p:extLst>
    <p:ext uri="{DCECCB84-F9BA-43D5-87BE-67443E8EF086}">
      <p15:sldGuideLst xmlns:p15="http://schemas.microsoft.com/office/powerpoint/2012/main" xmlns="">
        <p15:guide id="1" orient="horz" pos="3672">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ight Pattern Content">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E0490D68-B82F-49A4-A08B-9A8AF3A6F17D}"/>
              </a:ext>
              <a:ext uri="{C183D7F6-B498-43B3-948B-1728B52AA6E4}">
                <adec:decorative xmlns:adec="http://schemas.microsoft.com/office/drawing/2017/decorative" xmlns="" val="1"/>
              </a:ext>
            </a:extLst>
          </p:cNvPr>
          <p:cNvPicPr>
            <a:picLocks noChangeAspect="1"/>
          </p:cNvPicPr>
          <p:nvPr/>
        </p:nvPicPr>
        <p:blipFill>
          <a:blip r:embed="rId2" cstate="email">
            <a:extLst>
              <a:ext uri="{28A0092B-C50C-407E-A947-70E740481C1C}">
                <a14:useLocalDpi xmlns:a14="http://schemas.microsoft.com/office/drawing/2010/main"/>
              </a:ext>
            </a:extLst>
          </a:blip>
          <a:srcRect/>
          <a:stretch/>
        </p:blipFill>
        <p:spPr>
          <a:xfrm>
            <a:off x="5791200" y="0"/>
            <a:ext cx="3352800" cy="6858000"/>
          </a:xfrm>
          <a:prstGeom prst="rect">
            <a:avLst/>
          </a:prstGeom>
        </p:spPr>
      </p:pic>
      <p:sp>
        <p:nvSpPr>
          <p:cNvPr id="12" name="Text Placeholder 15">
            <a:extLst>
              <a:ext uri="{FF2B5EF4-FFF2-40B4-BE49-F238E27FC236}">
                <a16:creationId xmlns:a16="http://schemas.microsoft.com/office/drawing/2014/main" xmlns="" id="{E8DBED36-2461-46D0-AF71-79E0064B3758}"/>
              </a:ext>
            </a:extLst>
          </p:cNvPr>
          <p:cNvSpPr>
            <a:spLocks noGrp="1"/>
          </p:cNvSpPr>
          <p:nvPr>
            <p:ph type="body" sz="quarter" idx="11"/>
          </p:nvPr>
        </p:nvSpPr>
        <p:spPr>
          <a:xfrm>
            <a:off x="571500" y="1905000"/>
            <a:ext cx="4857750" cy="3276600"/>
          </a:xfrm>
        </p:spPr>
        <p:txBody>
          <a:bodyPr/>
          <a:lstStyle>
            <a:lvl1pPr marL="0" indent="0">
              <a:buNone/>
              <a:defRPr sz="1500" b="1">
                <a:solidFill>
                  <a:schemeClr val="bg2"/>
                </a:solidFill>
              </a:defRPr>
            </a:lvl1pPr>
            <a:lvl2pPr marL="171450">
              <a:spcBef>
                <a:spcPts val="750"/>
              </a:spcBef>
              <a:defRPr sz="1350">
                <a:solidFill>
                  <a:schemeClr val="bg2"/>
                </a:solidFill>
              </a:defRPr>
            </a:lvl2pPr>
          </a:lstStyle>
          <a:p>
            <a:pPr lvl="0"/>
            <a:r>
              <a:rPr lang="en-US"/>
              <a:t>Click to edit Master text styles</a:t>
            </a:r>
          </a:p>
          <a:p>
            <a:pPr lvl="1"/>
            <a:r>
              <a:rPr lang="en-US"/>
              <a:t>Second level</a:t>
            </a:r>
          </a:p>
        </p:txBody>
      </p:sp>
      <p:pic>
        <p:nvPicPr>
          <p:cNvPr id="3" name="Picture 2">
            <a:extLst>
              <a:ext uri="{FF2B5EF4-FFF2-40B4-BE49-F238E27FC236}">
                <a16:creationId xmlns:a16="http://schemas.microsoft.com/office/drawing/2014/main" xmlns="" id="{C807187F-739A-422C-9E4F-F94E6DE092E8}"/>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5791200" y="0"/>
            <a:ext cx="3352800" cy="6858000"/>
          </a:xfrm>
          <a:prstGeom prst="rect">
            <a:avLst/>
          </a:prstGeom>
        </p:spPr>
      </p:pic>
      <p:sp>
        <p:nvSpPr>
          <p:cNvPr id="2" name="Title 1">
            <a:extLst>
              <a:ext uri="{FF2B5EF4-FFF2-40B4-BE49-F238E27FC236}">
                <a16:creationId xmlns:a16="http://schemas.microsoft.com/office/drawing/2014/main" xmlns="" id="{6EF87E8F-5716-4A71-B64F-EC5A742B45D2}"/>
              </a:ext>
            </a:extLst>
          </p:cNvPr>
          <p:cNvSpPr>
            <a:spLocks noGrp="1"/>
          </p:cNvSpPr>
          <p:nvPr>
            <p:ph type="title"/>
          </p:nvPr>
        </p:nvSpPr>
        <p:spPr>
          <a:xfrm>
            <a:off x="571500" y="715961"/>
            <a:ext cx="4857750" cy="1189038"/>
          </a:xfrm>
        </p:spPr>
        <p:txBody>
          <a:bodyPr anchor="t">
            <a:noAutofit/>
          </a:bodyPr>
          <a:lstStyle>
            <a:lvl1pPr>
              <a:spcBef>
                <a:spcPts val="750"/>
              </a:spcBef>
              <a:defRPr sz="3000" b="1">
                <a:solidFill>
                  <a:schemeClr val="accent2"/>
                </a:solidFill>
              </a:defRPr>
            </a:lvl1pPr>
          </a:lstStyle>
          <a:p>
            <a:r>
              <a:rPr lang="en-US"/>
              <a:t>Click to edit Master title style</a:t>
            </a:r>
            <a:endParaRPr lang="en-US" dirty="0"/>
          </a:p>
        </p:txBody>
      </p:sp>
    </p:spTree>
    <p:extLst>
      <p:ext uri="{BB962C8B-B14F-4D97-AF65-F5344CB8AC3E}">
        <p14:creationId xmlns:p14="http://schemas.microsoft.com/office/powerpoint/2010/main" val="542554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27">
          <p15:clr>
            <a:srgbClr val="5ACBF0"/>
          </p15:clr>
        </p15:guide>
        <p15:guide id="3" orient="horz" pos="2240">
          <p15:clr>
            <a:srgbClr val="5ACBF0"/>
          </p15:clr>
        </p15:guide>
        <p15:guide id="4" orient="horz" pos="2487">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ft Pattern Content">
    <p:bg>
      <p:bgPr>
        <a:solidFill>
          <a:schemeClr val="tx1"/>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xmlns="" id="{E8DBED36-2461-46D0-AF71-79E0064B3758}"/>
              </a:ext>
            </a:extLst>
          </p:cNvPr>
          <p:cNvSpPr>
            <a:spLocks noGrp="1"/>
          </p:cNvSpPr>
          <p:nvPr>
            <p:ph type="body" sz="quarter" idx="11"/>
          </p:nvPr>
        </p:nvSpPr>
        <p:spPr>
          <a:xfrm>
            <a:off x="3899807" y="1905000"/>
            <a:ext cx="4857750" cy="3276600"/>
          </a:xfrm>
        </p:spPr>
        <p:txBody>
          <a:bodyPr/>
          <a:lstStyle>
            <a:lvl1pPr marL="0" indent="0">
              <a:buNone/>
              <a:defRPr sz="1500" b="1">
                <a:solidFill>
                  <a:schemeClr val="bg2"/>
                </a:solidFill>
              </a:defRPr>
            </a:lvl1pPr>
            <a:lvl2pPr marL="171450" indent="-171450">
              <a:spcBef>
                <a:spcPts val="750"/>
              </a:spcBef>
              <a:defRPr sz="1350">
                <a:solidFill>
                  <a:schemeClr val="bg2"/>
                </a:solidFill>
              </a:defRPr>
            </a:lvl2pPr>
          </a:lstStyle>
          <a:p>
            <a:pPr lvl="0"/>
            <a:r>
              <a:rPr lang="en-US"/>
              <a:t>Click to edit Master text styles</a:t>
            </a:r>
          </a:p>
          <a:p>
            <a:pPr lvl="1"/>
            <a:r>
              <a:rPr lang="en-US"/>
              <a:t>Second level</a:t>
            </a:r>
          </a:p>
        </p:txBody>
      </p:sp>
      <p:pic>
        <p:nvPicPr>
          <p:cNvPr id="2" name="Picture 1">
            <a:extLst>
              <a:ext uri="{FF2B5EF4-FFF2-40B4-BE49-F238E27FC236}">
                <a16:creationId xmlns:a16="http://schemas.microsoft.com/office/drawing/2014/main" xmlns="" id="{F683DB48-CF57-4729-916D-E4E70143AC61}"/>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rot="16200000">
            <a:off x="-1757363" y="1757363"/>
            <a:ext cx="6858000" cy="3343275"/>
          </a:xfrm>
          <a:prstGeom prst="rect">
            <a:avLst/>
          </a:prstGeom>
        </p:spPr>
      </p:pic>
      <p:sp>
        <p:nvSpPr>
          <p:cNvPr id="3" name="Title 2">
            <a:extLst>
              <a:ext uri="{FF2B5EF4-FFF2-40B4-BE49-F238E27FC236}">
                <a16:creationId xmlns:a16="http://schemas.microsoft.com/office/drawing/2014/main" xmlns="" id="{C7668F4E-0433-49FD-9D92-3B60E9B0AEE6}"/>
              </a:ext>
            </a:extLst>
          </p:cNvPr>
          <p:cNvSpPr>
            <a:spLocks noGrp="1"/>
          </p:cNvSpPr>
          <p:nvPr>
            <p:ph type="title"/>
          </p:nvPr>
        </p:nvSpPr>
        <p:spPr>
          <a:xfrm>
            <a:off x="3899807" y="715962"/>
            <a:ext cx="4857750" cy="1189037"/>
          </a:xfrm>
        </p:spPr>
        <p:txBody>
          <a:bodyPr anchor="t">
            <a:normAutofit/>
          </a:bodyPr>
          <a:lstStyle>
            <a:lvl1pPr>
              <a:spcBef>
                <a:spcPts val="750"/>
              </a:spcBef>
              <a:defRPr sz="3000" b="1" spc="-38" baseline="0">
                <a:solidFill>
                  <a:schemeClr val="accent4"/>
                </a:solidFill>
              </a:defRPr>
            </a:lvl1pPr>
          </a:lstStyle>
          <a:p>
            <a:r>
              <a:rPr lang="en-US"/>
              <a:t>Click to edit Master title style</a:t>
            </a:r>
            <a:endParaRPr lang="en-US" dirty="0"/>
          </a:p>
        </p:txBody>
      </p:sp>
    </p:spTree>
    <p:extLst>
      <p:ext uri="{BB962C8B-B14F-4D97-AF65-F5344CB8AC3E}">
        <p14:creationId xmlns:p14="http://schemas.microsoft.com/office/powerpoint/2010/main" val="486637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2808">
          <p15:clr>
            <a:srgbClr val="5ACBF0"/>
          </p15:clr>
        </p15:guide>
        <p15:guide id="3" orient="horz" pos="2240">
          <p15:clr>
            <a:srgbClr val="5ACBF0"/>
          </p15:clr>
        </p15:guide>
        <p15:guide id="4" orient="horz" pos="2487">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fetti Content Purple">
    <p:bg>
      <p:bgPr>
        <a:solidFill>
          <a:schemeClr val="accent3"/>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3D9303A2-B30A-054C-B809-053B909E125F}"/>
              </a:ext>
            </a:extLst>
          </p:cNvPr>
          <p:cNvSpPr>
            <a:spLocks noGrp="1"/>
          </p:cNvSpPr>
          <p:nvPr>
            <p:ph type="title" hasCustomPrompt="1"/>
          </p:nvPr>
        </p:nvSpPr>
        <p:spPr>
          <a:xfrm>
            <a:off x="1143976" y="2149356"/>
            <a:ext cx="6856048" cy="461665"/>
          </a:xfrm>
          <a:noFill/>
        </p:spPr>
        <p:txBody>
          <a:bodyPr wrap="square" lIns="0" tIns="0" rIns="0" bIns="0" anchor="b" anchorCtr="0">
            <a:spAutoFit/>
          </a:bodyPr>
          <a:lstStyle>
            <a:lvl1pPr algn="ctr" defTabSz="699557" rtl="0" eaLnBrk="1" latinLnBrk="0" hangingPunct="1">
              <a:lnSpc>
                <a:spcPct val="100000"/>
              </a:lnSpc>
              <a:spcBef>
                <a:spcPct val="0"/>
              </a:spcBef>
              <a:buNone/>
              <a:defRPr lang="en-US" sz="3000" b="1" i="0" kern="1200" cap="none" spc="-38" baseline="0" dirty="0">
                <a:ln w="3175">
                  <a:noFill/>
                </a:ln>
                <a:solidFill>
                  <a:schemeClr val="tx1"/>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xmlns="" id="{10F58DD1-3970-D84D-8040-EF33B0971D59}"/>
              </a:ext>
            </a:extLst>
          </p:cNvPr>
          <p:cNvSpPr>
            <a:spLocks noGrp="1"/>
          </p:cNvSpPr>
          <p:nvPr>
            <p:ph type="body" sz="quarter" idx="12" hasCustomPrompt="1"/>
          </p:nvPr>
        </p:nvSpPr>
        <p:spPr>
          <a:xfrm>
            <a:off x="1647231" y="3260706"/>
            <a:ext cx="5849540"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350" kern="1200" dirty="0">
                <a:solidFill>
                  <a:schemeClr val="tx1"/>
                </a:solidFill>
                <a:latin typeface="+mn-lt"/>
                <a:ea typeface="+mn-ea"/>
                <a:cs typeface="+mn-cs"/>
              </a:defRPr>
            </a:lvl1pPr>
          </a:lstStyle>
          <a:p>
            <a:pPr lvl="0"/>
            <a:r>
              <a:rPr lang="en-US"/>
              <a:t>Insert content here</a:t>
            </a:r>
          </a:p>
        </p:txBody>
      </p:sp>
      <p:sp>
        <p:nvSpPr>
          <p:cNvPr id="119" name="Freeform 5">
            <a:extLst>
              <a:ext uri="{FF2B5EF4-FFF2-40B4-BE49-F238E27FC236}">
                <a16:creationId xmlns:a16="http://schemas.microsoft.com/office/drawing/2014/main" xmlns="" id="{83D44B3A-DC81-4CDB-80B8-F943DED435E9}"/>
              </a:ext>
            </a:extLst>
          </p:cNvPr>
          <p:cNvSpPr>
            <a:spLocks/>
          </p:cNvSpPr>
          <p:nvPr/>
        </p:nvSpPr>
        <p:spPr bwMode="auto">
          <a:xfrm>
            <a:off x="0" y="328749"/>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21" name="Freeform 5">
            <a:extLst>
              <a:ext uri="{FF2B5EF4-FFF2-40B4-BE49-F238E27FC236}">
                <a16:creationId xmlns:a16="http://schemas.microsoft.com/office/drawing/2014/main" xmlns="" id="{151569B0-9C86-438F-A1AE-05ED60D0F265}"/>
              </a:ext>
            </a:extLst>
          </p:cNvPr>
          <p:cNvSpPr>
            <a:spLocks/>
          </p:cNvSpPr>
          <p:nvPr/>
        </p:nvSpPr>
        <p:spPr bwMode="auto">
          <a:xfrm>
            <a:off x="302419" y="328749"/>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23" name="Freeform 5">
            <a:extLst>
              <a:ext uri="{FF2B5EF4-FFF2-40B4-BE49-F238E27FC236}">
                <a16:creationId xmlns:a16="http://schemas.microsoft.com/office/drawing/2014/main" xmlns="" id="{CCD311FE-1421-46A5-92B9-3C8A6A7F5E8C}"/>
              </a:ext>
            </a:extLst>
          </p:cNvPr>
          <p:cNvSpPr>
            <a:spLocks/>
          </p:cNvSpPr>
          <p:nvPr/>
        </p:nvSpPr>
        <p:spPr bwMode="auto">
          <a:xfrm>
            <a:off x="604838" y="328749"/>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25" name="Freeform 5">
            <a:extLst>
              <a:ext uri="{FF2B5EF4-FFF2-40B4-BE49-F238E27FC236}">
                <a16:creationId xmlns:a16="http://schemas.microsoft.com/office/drawing/2014/main" xmlns="" id="{2B789E47-10B7-479F-B3E4-97A211C54085}"/>
              </a:ext>
            </a:extLst>
          </p:cNvPr>
          <p:cNvSpPr>
            <a:spLocks/>
          </p:cNvSpPr>
          <p:nvPr/>
        </p:nvSpPr>
        <p:spPr bwMode="auto">
          <a:xfrm>
            <a:off x="907256" y="328749"/>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27" name="Freeform 5">
            <a:extLst>
              <a:ext uri="{FF2B5EF4-FFF2-40B4-BE49-F238E27FC236}">
                <a16:creationId xmlns:a16="http://schemas.microsoft.com/office/drawing/2014/main" xmlns="" id="{E771A75F-B91F-4601-B829-BEEA9E2B5912}"/>
              </a:ext>
            </a:extLst>
          </p:cNvPr>
          <p:cNvSpPr>
            <a:spLocks/>
          </p:cNvSpPr>
          <p:nvPr/>
        </p:nvSpPr>
        <p:spPr bwMode="auto">
          <a:xfrm>
            <a:off x="1209675" y="328749"/>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29" name="Freeform 5">
            <a:extLst>
              <a:ext uri="{FF2B5EF4-FFF2-40B4-BE49-F238E27FC236}">
                <a16:creationId xmlns:a16="http://schemas.microsoft.com/office/drawing/2014/main" xmlns="" id="{12BE88AE-786D-4978-8E31-4015DBC2A4C3}"/>
              </a:ext>
            </a:extLst>
          </p:cNvPr>
          <p:cNvSpPr>
            <a:spLocks/>
          </p:cNvSpPr>
          <p:nvPr/>
        </p:nvSpPr>
        <p:spPr bwMode="auto">
          <a:xfrm>
            <a:off x="1512094" y="328749"/>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31" name="Freeform 5">
            <a:extLst>
              <a:ext uri="{FF2B5EF4-FFF2-40B4-BE49-F238E27FC236}">
                <a16:creationId xmlns:a16="http://schemas.microsoft.com/office/drawing/2014/main" xmlns="" id="{315D8FE8-C69A-44FB-BD09-7F0E768518E0}"/>
              </a:ext>
            </a:extLst>
          </p:cNvPr>
          <p:cNvSpPr>
            <a:spLocks/>
          </p:cNvSpPr>
          <p:nvPr/>
        </p:nvSpPr>
        <p:spPr bwMode="auto">
          <a:xfrm>
            <a:off x="1814513" y="328749"/>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33" name="Freeform 5">
            <a:extLst>
              <a:ext uri="{FF2B5EF4-FFF2-40B4-BE49-F238E27FC236}">
                <a16:creationId xmlns:a16="http://schemas.microsoft.com/office/drawing/2014/main" xmlns="" id="{50F99163-4524-4752-96D9-AA617FC04D65}"/>
              </a:ext>
            </a:extLst>
          </p:cNvPr>
          <p:cNvSpPr>
            <a:spLocks/>
          </p:cNvSpPr>
          <p:nvPr/>
        </p:nvSpPr>
        <p:spPr bwMode="auto">
          <a:xfrm>
            <a:off x="2116931" y="328749"/>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35" name="Freeform 5">
            <a:extLst>
              <a:ext uri="{FF2B5EF4-FFF2-40B4-BE49-F238E27FC236}">
                <a16:creationId xmlns:a16="http://schemas.microsoft.com/office/drawing/2014/main" xmlns="" id="{C777E46D-D756-4BDA-A3B4-2DB1DE6E61D7}"/>
              </a:ext>
            </a:extLst>
          </p:cNvPr>
          <p:cNvSpPr>
            <a:spLocks/>
          </p:cNvSpPr>
          <p:nvPr/>
        </p:nvSpPr>
        <p:spPr bwMode="auto">
          <a:xfrm>
            <a:off x="2419350" y="328749"/>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37" name="Freeform 5">
            <a:extLst>
              <a:ext uri="{FF2B5EF4-FFF2-40B4-BE49-F238E27FC236}">
                <a16:creationId xmlns:a16="http://schemas.microsoft.com/office/drawing/2014/main" xmlns="" id="{25B709C5-D087-49F1-A8A6-2D75DE33C76B}"/>
              </a:ext>
            </a:extLst>
          </p:cNvPr>
          <p:cNvSpPr>
            <a:spLocks/>
          </p:cNvSpPr>
          <p:nvPr/>
        </p:nvSpPr>
        <p:spPr bwMode="auto">
          <a:xfrm>
            <a:off x="2721769" y="328749"/>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39" name="Freeform 5">
            <a:extLst>
              <a:ext uri="{FF2B5EF4-FFF2-40B4-BE49-F238E27FC236}">
                <a16:creationId xmlns:a16="http://schemas.microsoft.com/office/drawing/2014/main" xmlns="" id="{519D68D8-74F8-44F1-B73F-42156F9FDC23}"/>
              </a:ext>
            </a:extLst>
          </p:cNvPr>
          <p:cNvSpPr>
            <a:spLocks/>
          </p:cNvSpPr>
          <p:nvPr/>
        </p:nvSpPr>
        <p:spPr bwMode="auto">
          <a:xfrm>
            <a:off x="3024188" y="328749"/>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41" name="Freeform 5">
            <a:extLst>
              <a:ext uri="{FF2B5EF4-FFF2-40B4-BE49-F238E27FC236}">
                <a16:creationId xmlns:a16="http://schemas.microsoft.com/office/drawing/2014/main" xmlns="" id="{543E355E-5790-4E21-8382-3C55A04CB9DC}"/>
              </a:ext>
            </a:extLst>
          </p:cNvPr>
          <p:cNvSpPr>
            <a:spLocks/>
          </p:cNvSpPr>
          <p:nvPr/>
        </p:nvSpPr>
        <p:spPr bwMode="auto">
          <a:xfrm>
            <a:off x="3326606" y="328749"/>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43" name="Freeform 5">
            <a:extLst>
              <a:ext uri="{FF2B5EF4-FFF2-40B4-BE49-F238E27FC236}">
                <a16:creationId xmlns:a16="http://schemas.microsoft.com/office/drawing/2014/main" xmlns="" id="{C6494B8B-41CF-4993-B667-E00F064C385F}"/>
              </a:ext>
            </a:extLst>
          </p:cNvPr>
          <p:cNvSpPr>
            <a:spLocks/>
          </p:cNvSpPr>
          <p:nvPr/>
        </p:nvSpPr>
        <p:spPr bwMode="auto">
          <a:xfrm>
            <a:off x="3629025" y="328749"/>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45" name="Freeform 5">
            <a:extLst>
              <a:ext uri="{FF2B5EF4-FFF2-40B4-BE49-F238E27FC236}">
                <a16:creationId xmlns:a16="http://schemas.microsoft.com/office/drawing/2014/main" xmlns="" id="{C4265E16-2BDF-4C97-8374-E88DBA6F3A72}"/>
              </a:ext>
            </a:extLst>
          </p:cNvPr>
          <p:cNvSpPr>
            <a:spLocks/>
          </p:cNvSpPr>
          <p:nvPr/>
        </p:nvSpPr>
        <p:spPr bwMode="auto">
          <a:xfrm>
            <a:off x="3931444" y="328749"/>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47" name="Freeform 5">
            <a:extLst>
              <a:ext uri="{FF2B5EF4-FFF2-40B4-BE49-F238E27FC236}">
                <a16:creationId xmlns:a16="http://schemas.microsoft.com/office/drawing/2014/main" xmlns="" id="{066F27C5-C1F6-4034-8DFE-3FD5C1AC0452}"/>
              </a:ext>
            </a:extLst>
          </p:cNvPr>
          <p:cNvSpPr>
            <a:spLocks/>
          </p:cNvSpPr>
          <p:nvPr/>
        </p:nvSpPr>
        <p:spPr bwMode="auto">
          <a:xfrm>
            <a:off x="4233863" y="328749"/>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49" name="Freeform 5">
            <a:extLst>
              <a:ext uri="{FF2B5EF4-FFF2-40B4-BE49-F238E27FC236}">
                <a16:creationId xmlns:a16="http://schemas.microsoft.com/office/drawing/2014/main" xmlns="" id="{2831DC9A-E543-4101-A138-7EFCEC705713}"/>
              </a:ext>
            </a:extLst>
          </p:cNvPr>
          <p:cNvSpPr>
            <a:spLocks/>
          </p:cNvSpPr>
          <p:nvPr/>
        </p:nvSpPr>
        <p:spPr bwMode="auto">
          <a:xfrm>
            <a:off x="4536281" y="328749"/>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51" name="Freeform 5">
            <a:extLst>
              <a:ext uri="{FF2B5EF4-FFF2-40B4-BE49-F238E27FC236}">
                <a16:creationId xmlns:a16="http://schemas.microsoft.com/office/drawing/2014/main" xmlns="" id="{48394A84-CE37-4002-93F8-44426484CDA8}"/>
              </a:ext>
            </a:extLst>
          </p:cNvPr>
          <p:cNvSpPr>
            <a:spLocks/>
          </p:cNvSpPr>
          <p:nvPr/>
        </p:nvSpPr>
        <p:spPr bwMode="auto">
          <a:xfrm>
            <a:off x="4838700" y="328749"/>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53" name="Freeform 5">
            <a:extLst>
              <a:ext uri="{FF2B5EF4-FFF2-40B4-BE49-F238E27FC236}">
                <a16:creationId xmlns:a16="http://schemas.microsoft.com/office/drawing/2014/main" xmlns="" id="{B961E482-D999-4A66-AD86-3542D3D18CF4}"/>
              </a:ext>
            </a:extLst>
          </p:cNvPr>
          <p:cNvSpPr>
            <a:spLocks/>
          </p:cNvSpPr>
          <p:nvPr/>
        </p:nvSpPr>
        <p:spPr bwMode="auto">
          <a:xfrm>
            <a:off x="5141119" y="328749"/>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55" name="Freeform 5">
            <a:extLst>
              <a:ext uri="{FF2B5EF4-FFF2-40B4-BE49-F238E27FC236}">
                <a16:creationId xmlns:a16="http://schemas.microsoft.com/office/drawing/2014/main" xmlns="" id="{B3AB249E-9AC7-4283-9819-84552EE8DA60}"/>
              </a:ext>
            </a:extLst>
          </p:cNvPr>
          <p:cNvSpPr>
            <a:spLocks/>
          </p:cNvSpPr>
          <p:nvPr/>
        </p:nvSpPr>
        <p:spPr bwMode="auto">
          <a:xfrm>
            <a:off x="5443538" y="328749"/>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57" name="Freeform 5">
            <a:extLst>
              <a:ext uri="{FF2B5EF4-FFF2-40B4-BE49-F238E27FC236}">
                <a16:creationId xmlns:a16="http://schemas.microsoft.com/office/drawing/2014/main" xmlns="" id="{143194C4-B8D5-40E8-AA29-09CCFCCB1AAD}"/>
              </a:ext>
            </a:extLst>
          </p:cNvPr>
          <p:cNvSpPr>
            <a:spLocks/>
          </p:cNvSpPr>
          <p:nvPr/>
        </p:nvSpPr>
        <p:spPr bwMode="auto">
          <a:xfrm>
            <a:off x="5745956" y="328749"/>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59" name="Freeform 5">
            <a:extLst>
              <a:ext uri="{FF2B5EF4-FFF2-40B4-BE49-F238E27FC236}">
                <a16:creationId xmlns:a16="http://schemas.microsoft.com/office/drawing/2014/main" xmlns="" id="{7D46313C-EB02-4047-89F6-D334E1D6555E}"/>
              </a:ext>
            </a:extLst>
          </p:cNvPr>
          <p:cNvSpPr>
            <a:spLocks/>
          </p:cNvSpPr>
          <p:nvPr/>
        </p:nvSpPr>
        <p:spPr bwMode="auto">
          <a:xfrm>
            <a:off x="6048375" y="328749"/>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61" name="Freeform 5">
            <a:extLst>
              <a:ext uri="{FF2B5EF4-FFF2-40B4-BE49-F238E27FC236}">
                <a16:creationId xmlns:a16="http://schemas.microsoft.com/office/drawing/2014/main" xmlns="" id="{9D574720-4432-414F-A755-2165DB6A12B1}"/>
              </a:ext>
            </a:extLst>
          </p:cNvPr>
          <p:cNvSpPr>
            <a:spLocks/>
          </p:cNvSpPr>
          <p:nvPr/>
        </p:nvSpPr>
        <p:spPr bwMode="auto">
          <a:xfrm>
            <a:off x="6350794" y="328749"/>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63" name="Freeform 5">
            <a:extLst>
              <a:ext uri="{FF2B5EF4-FFF2-40B4-BE49-F238E27FC236}">
                <a16:creationId xmlns:a16="http://schemas.microsoft.com/office/drawing/2014/main" xmlns="" id="{60DBF99C-FDEF-4EB8-BEB3-6016CF556C4E}"/>
              </a:ext>
            </a:extLst>
          </p:cNvPr>
          <p:cNvSpPr>
            <a:spLocks/>
          </p:cNvSpPr>
          <p:nvPr/>
        </p:nvSpPr>
        <p:spPr bwMode="auto">
          <a:xfrm>
            <a:off x="6653213" y="328749"/>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65" name="Freeform 5">
            <a:extLst>
              <a:ext uri="{FF2B5EF4-FFF2-40B4-BE49-F238E27FC236}">
                <a16:creationId xmlns:a16="http://schemas.microsoft.com/office/drawing/2014/main" xmlns="" id="{F9BECBFC-E4BA-40A6-9C5C-2A5A5DF6702C}"/>
              </a:ext>
            </a:extLst>
          </p:cNvPr>
          <p:cNvSpPr>
            <a:spLocks/>
          </p:cNvSpPr>
          <p:nvPr/>
        </p:nvSpPr>
        <p:spPr bwMode="auto">
          <a:xfrm>
            <a:off x="6955631" y="328749"/>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67" name="Freeform 5">
            <a:extLst>
              <a:ext uri="{FF2B5EF4-FFF2-40B4-BE49-F238E27FC236}">
                <a16:creationId xmlns:a16="http://schemas.microsoft.com/office/drawing/2014/main" xmlns="" id="{083D96D8-F927-4368-82B6-DF0B012BEAB0}"/>
              </a:ext>
            </a:extLst>
          </p:cNvPr>
          <p:cNvSpPr>
            <a:spLocks/>
          </p:cNvSpPr>
          <p:nvPr/>
        </p:nvSpPr>
        <p:spPr bwMode="auto">
          <a:xfrm>
            <a:off x="7862888" y="328749"/>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69" name="Freeform 5">
            <a:extLst>
              <a:ext uri="{FF2B5EF4-FFF2-40B4-BE49-F238E27FC236}">
                <a16:creationId xmlns:a16="http://schemas.microsoft.com/office/drawing/2014/main" xmlns="" id="{C2459E27-74A6-4C11-B416-60F8ACAF5632}"/>
              </a:ext>
            </a:extLst>
          </p:cNvPr>
          <p:cNvSpPr>
            <a:spLocks/>
          </p:cNvSpPr>
          <p:nvPr/>
        </p:nvSpPr>
        <p:spPr bwMode="auto">
          <a:xfrm>
            <a:off x="7258050" y="328749"/>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71" name="Freeform 5">
            <a:extLst>
              <a:ext uri="{FF2B5EF4-FFF2-40B4-BE49-F238E27FC236}">
                <a16:creationId xmlns:a16="http://schemas.microsoft.com/office/drawing/2014/main" xmlns="" id="{EE8740CA-03F5-4DE6-A689-9CF8CD6403FD}"/>
              </a:ext>
            </a:extLst>
          </p:cNvPr>
          <p:cNvSpPr>
            <a:spLocks/>
          </p:cNvSpPr>
          <p:nvPr/>
        </p:nvSpPr>
        <p:spPr bwMode="auto">
          <a:xfrm>
            <a:off x="7560469" y="328749"/>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73" name="Freeform 5">
            <a:extLst>
              <a:ext uri="{FF2B5EF4-FFF2-40B4-BE49-F238E27FC236}">
                <a16:creationId xmlns:a16="http://schemas.microsoft.com/office/drawing/2014/main" xmlns="" id="{5EB10864-3F2A-490B-9AD9-34D31A126051}"/>
              </a:ext>
            </a:extLst>
          </p:cNvPr>
          <p:cNvSpPr>
            <a:spLocks/>
          </p:cNvSpPr>
          <p:nvPr/>
        </p:nvSpPr>
        <p:spPr bwMode="auto">
          <a:xfrm>
            <a:off x="8165306" y="328749"/>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75" name="Freeform 5">
            <a:extLst>
              <a:ext uri="{FF2B5EF4-FFF2-40B4-BE49-F238E27FC236}">
                <a16:creationId xmlns:a16="http://schemas.microsoft.com/office/drawing/2014/main" xmlns="" id="{CA75FFEE-499C-4285-A7E5-05E7568C3C07}"/>
              </a:ext>
            </a:extLst>
          </p:cNvPr>
          <p:cNvSpPr>
            <a:spLocks/>
          </p:cNvSpPr>
          <p:nvPr/>
        </p:nvSpPr>
        <p:spPr bwMode="auto">
          <a:xfrm>
            <a:off x="8467725" y="328749"/>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77" name="Freeform 5">
            <a:extLst>
              <a:ext uri="{FF2B5EF4-FFF2-40B4-BE49-F238E27FC236}">
                <a16:creationId xmlns:a16="http://schemas.microsoft.com/office/drawing/2014/main" xmlns="" id="{8932D4FB-D460-4F89-84DC-C0E9B85A0925}"/>
              </a:ext>
            </a:extLst>
          </p:cNvPr>
          <p:cNvSpPr>
            <a:spLocks/>
          </p:cNvSpPr>
          <p:nvPr/>
        </p:nvSpPr>
        <p:spPr bwMode="auto">
          <a:xfrm>
            <a:off x="8770144" y="328749"/>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79" name="Freeform 5">
            <a:extLst>
              <a:ext uri="{FF2B5EF4-FFF2-40B4-BE49-F238E27FC236}">
                <a16:creationId xmlns:a16="http://schemas.microsoft.com/office/drawing/2014/main" xmlns="" id="{D74F4718-2831-43DD-B0C3-FFFAF19748B8}"/>
              </a:ext>
            </a:extLst>
          </p:cNvPr>
          <p:cNvSpPr>
            <a:spLocks/>
          </p:cNvSpPr>
          <p:nvPr/>
        </p:nvSpPr>
        <p:spPr bwMode="auto">
          <a:xfrm>
            <a:off x="9072554" y="328749"/>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81" name="Freeform 5">
            <a:extLst>
              <a:ext uri="{FF2B5EF4-FFF2-40B4-BE49-F238E27FC236}">
                <a16:creationId xmlns:a16="http://schemas.microsoft.com/office/drawing/2014/main" xmlns="" id="{520F6E80-8A84-4DB2-A47F-74399197A10E}"/>
              </a:ext>
            </a:extLst>
          </p:cNvPr>
          <p:cNvSpPr>
            <a:spLocks/>
          </p:cNvSpPr>
          <p:nvPr/>
        </p:nvSpPr>
        <p:spPr bwMode="auto">
          <a:xfrm>
            <a:off x="0" y="6263822"/>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83" name="Freeform 5">
            <a:extLst>
              <a:ext uri="{FF2B5EF4-FFF2-40B4-BE49-F238E27FC236}">
                <a16:creationId xmlns:a16="http://schemas.microsoft.com/office/drawing/2014/main" xmlns="" id="{6741FEE2-217E-4F02-A93D-3EC0B83DDFDF}"/>
              </a:ext>
            </a:extLst>
          </p:cNvPr>
          <p:cNvSpPr>
            <a:spLocks/>
          </p:cNvSpPr>
          <p:nvPr/>
        </p:nvSpPr>
        <p:spPr bwMode="auto">
          <a:xfrm>
            <a:off x="302419" y="6263822"/>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85" name="Freeform 5">
            <a:extLst>
              <a:ext uri="{FF2B5EF4-FFF2-40B4-BE49-F238E27FC236}">
                <a16:creationId xmlns:a16="http://schemas.microsoft.com/office/drawing/2014/main" xmlns="" id="{5AAF5A42-C6C0-4FAC-BE66-8AEB7C834AA4}"/>
              </a:ext>
            </a:extLst>
          </p:cNvPr>
          <p:cNvSpPr>
            <a:spLocks/>
          </p:cNvSpPr>
          <p:nvPr/>
        </p:nvSpPr>
        <p:spPr bwMode="auto">
          <a:xfrm>
            <a:off x="604838" y="6263822"/>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87" name="Freeform 5">
            <a:extLst>
              <a:ext uri="{FF2B5EF4-FFF2-40B4-BE49-F238E27FC236}">
                <a16:creationId xmlns:a16="http://schemas.microsoft.com/office/drawing/2014/main" xmlns="" id="{4A6B066C-DCAA-422A-9702-95152A0B04CB}"/>
              </a:ext>
            </a:extLst>
          </p:cNvPr>
          <p:cNvSpPr>
            <a:spLocks/>
          </p:cNvSpPr>
          <p:nvPr/>
        </p:nvSpPr>
        <p:spPr bwMode="auto">
          <a:xfrm>
            <a:off x="907256" y="6263822"/>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89" name="Freeform 5">
            <a:extLst>
              <a:ext uri="{FF2B5EF4-FFF2-40B4-BE49-F238E27FC236}">
                <a16:creationId xmlns:a16="http://schemas.microsoft.com/office/drawing/2014/main" xmlns="" id="{C1DD997A-6B6A-49DA-83B4-A6974F09A420}"/>
              </a:ext>
            </a:extLst>
          </p:cNvPr>
          <p:cNvSpPr>
            <a:spLocks/>
          </p:cNvSpPr>
          <p:nvPr/>
        </p:nvSpPr>
        <p:spPr bwMode="auto">
          <a:xfrm>
            <a:off x="1209675" y="6263822"/>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91" name="Freeform 5">
            <a:extLst>
              <a:ext uri="{FF2B5EF4-FFF2-40B4-BE49-F238E27FC236}">
                <a16:creationId xmlns:a16="http://schemas.microsoft.com/office/drawing/2014/main" xmlns="" id="{17A31390-9BB8-4FE9-8FAB-88549A24175C}"/>
              </a:ext>
            </a:extLst>
          </p:cNvPr>
          <p:cNvSpPr>
            <a:spLocks/>
          </p:cNvSpPr>
          <p:nvPr/>
        </p:nvSpPr>
        <p:spPr bwMode="auto">
          <a:xfrm>
            <a:off x="1512094" y="6263822"/>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93" name="Freeform 5">
            <a:extLst>
              <a:ext uri="{FF2B5EF4-FFF2-40B4-BE49-F238E27FC236}">
                <a16:creationId xmlns:a16="http://schemas.microsoft.com/office/drawing/2014/main" xmlns="" id="{20FAE2A1-8F27-49B8-8541-3C13B47AD6AC}"/>
              </a:ext>
            </a:extLst>
          </p:cNvPr>
          <p:cNvSpPr>
            <a:spLocks/>
          </p:cNvSpPr>
          <p:nvPr/>
        </p:nvSpPr>
        <p:spPr bwMode="auto">
          <a:xfrm>
            <a:off x="1814513" y="6263822"/>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95" name="Freeform 5">
            <a:extLst>
              <a:ext uri="{FF2B5EF4-FFF2-40B4-BE49-F238E27FC236}">
                <a16:creationId xmlns:a16="http://schemas.microsoft.com/office/drawing/2014/main" xmlns="" id="{2F19ADC6-9832-4580-9A14-D1B481D11E29}"/>
              </a:ext>
            </a:extLst>
          </p:cNvPr>
          <p:cNvSpPr>
            <a:spLocks/>
          </p:cNvSpPr>
          <p:nvPr/>
        </p:nvSpPr>
        <p:spPr bwMode="auto">
          <a:xfrm>
            <a:off x="2116931" y="6263822"/>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97" name="Freeform 5">
            <a:extLst>
              <a:ext uri="{FF2B5EF4-FFF2-40B4-BE49-F238E27FC236}">
                <a16:creationId xmlns:a16="http://schemas.microsoft.com/office/drawing/2014/main" xmlns="" id="{C1561070-E604-473F-8E55-B4502DA7BD6D}"/>
              </a:ext>
            </a:extLst>
          </p:cNvPr>
          <p:cNvSpPr>
            <a:spLocks/>
          </p:cNvSpPr>
          <p:nvPr/>
        </p:nvSpPr>
        <p:spPr bwMode="auto">
          <a:xfrm>
            <a:off x="2419350" y="6263822"/>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99" name="Freeform 5">
            <a:extLst>
              <a:ext uri="{FF2B5EF4-FFF2-40B4-BE49-F238E27FC236}">
                <a16:creationId xmlns:a16="http://schemas.microsoft.com/office/drawing/2014/main" xmlns="" id="{4669F3F3-7F13-41B1-98EA-A04A88CE469C}"/>
              </a:ext>
            </a:extLst>
          </p:cNvPr>
          <p:cNvSpPr>
            <a:spLocks/>
          </p:cNvSpPr>
          <p:nvPr/>
        </p:nvSpPr>
        <p:spPr bwMode="auto">
          <a:xfrm>
            <a:off x="2721769" y="6263822"/>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01" name="Freeform 5">
            <a:extLst>
              <a:ext uri="{FF2B5EF4-FFF2-40B4-BE49-F238E27FC236}">
                <a16:creationId xmlns:a16="http://schemas.microsoft.com/office/drawing/2014/main" xmlns="" id="{42BD7F25-AB3C-4D00-977B-E773BA10807B}"/>
              </a:ext>
            </a:extLst>
          </p:cNvPr>
          <p:cNvSpPr>
            <a:spLocks/>
          </p:cNvSpPr>
          <p:nvPr/>
        </p:nvSpPr>
        <p:spPr bwMode="auto">
          <a:xfrm>
            <a:off x="3024188" y="6263822"/>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03" name="Freeform 5">
            <a:extLst>
              <a:ext uri="{FF2B5EF4-FFF2-40B4-BE49-F238E27FC236}">
                <a16:creationId xmlns:a16="http://schemas.microsoft.com/office/drawing/2014/main" xmlns="" id="{7B466185-3DA7-4D33-85BF-EAAB41254563}"/>
              </a:ext>
            </a:extLst>
          </p:cNvPr>
          <p:cNvSpPr>
            <a:spLocks/>
          </p:cNvSpPr>
          <p:nvPr/>
        </p:nvSpPr>
        <p:spPr bwMode="auto">
          <a:xfrm>
            <a:off x="3326606" y="6263822"/>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05" name="Freeform 5">
            <a:extLst>
              <a:ext uri="{FF2B5EF4-FFF2-40B4-BE49-F238E27FC236}">
                <a16:creationId xmlns:a16="http://schemas.microsoft.com/office/drawing/2014/main" xmlns="" id="{067FBB6E-9FD4-4A30-8C7C-B36C4AA32A09}"/>
              </a:ext>
            </a:extLst>
          </p:cNvPr>
          <p:cNvSpPr>
            <a:spLocks/>
          </p:cNvSpPr>
          <p:nvPr/>
        </p:nvSpPr>
        <p:spPr bwMode="auto">
          <a:xfrm>
            <a:off x="3629025" y="6263822"/>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07" name="Freeform 5">
            <a:extLst>
              <a:ext uri="{FF2B5EF4-FFF2-40B4-BE49-F238E27FC236}">
                <a16:creationId xmlns:a16="http://schemas.microsoft.com/office/drawing/2014/main" xmlns="" id="{0D0C4E3C-A37B-4027-B20D-46357FB3665E}"/>
              </a:ext>
            </a:extLst>
          </p:cNvPr>
          <p:cNvSpPr>
            <a:spLocks/>
          </p:cNvSpPr>
          <p:nvPr/>
        </p:nvSpPr>
        <p:spPr bwMode="auto">
          <a:xfrm>
            <a:off x="3931444" y="6263822"/>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09" name="Freeform 5">
            <a:extLst>
              <a:ext uri="{FF2B5EF4-FFF2-40B4-BE49-F238E27FC236}">
                <a16:creationId xmlns:a16="http://schemas.microsoft.com/office/drawing/2014/main" xmlns="" id="{0FD2391E-D304-4294-8A05-6EC9E58FC417}"/>
              </a:ext>
            </a:extLst>
          </p:cNvPr>
          <p:cNvSpPr>
            <a:spLocks/>
          </p:cNvSpPr>
          <p:nvPr/>
        </p:nvSpPr>
        <p:spPr bwMode="auto">
          <a:xfrm>
            <a:off x="4233863" y="6263822"/>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11" name="Freeform 5">
            <a:extLst>
              <a:ext uri="{FF2B5EF4-FFF2-40B4-BE49-F238E27FC236}">
                <a16:creationId xmlns:a16="http://schemas.microsoft.com/office/drawing/2014/main" xmlns="" id="{079D2452-BC77-4742-AB7B-30508A68E3CA}"/>
              </a:ext>
            </a:extLst>
          </p:cNvPr>
          <p:cNvSpPr>
            <a:spLocks/>
          </p:cNvSpPr>
          <p:nvPr/>
        </p:nvSpPr>
        <p:spPr bwMode="auto">
          <a:xfrm>
            <a:off x="4536281" y="6263822"/>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13" name="Freeform 5">
            <a:extLst>
              <a:ext uri="{FF2B5EF4-FFF2-40B4-BE49-F238E27FC236}">
                <a16:creationId xmlns:a16="http://schemas.microsoft.com/office/drawing/2014/main" xmlns="" id="{7BCEC5E2-D648-46C8-8C64-94FDDCE7685B}"/>
              </a:ext>
            </a:extLst>
          </p:cNvPr>
          <p:cNvSpPr>
            <a:spLocks/>
          </p:cNvSpPr>
          <p:nvPr/>
        </p:nvSpPr>
        <p:spPr bwMode="auto">
          <a:xfrm>
            <a:off x="4838700" y="6263822"/>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15" name="Freeform 5">
            <a:extLst>
              <a:ext uri="{FF2B5EF4-FFF2-40B4-BE49-F238E27FC236}">
                <a16:creationId xmlns:a16="http://schemas.microsoft.com/office/drawing/2014/main" xmlns="" id="{6E6770F7-8B3D-46A2-BB80-73A1D63F34D1}"/>
              </a:ext>
            </a:extLst>
          </p:cNvPr>
          <p:cNvSpPr>
            <a:spLocks/>
          </p:cNvSpPr>
          <p:nvPr/>
        </p:nvSpPr>
        <p:spPr bwMode="auto">
          <a:xfrm>
            <a:off x="5141119" y="6263822"/>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17" name="Freeform 5">
            <a:extLst>
              <a:ext uri="{FF2B5EF4-FFF2-40B4-BE49-F238E27FC236}">
                <a16:creationId xmlns:a16="http://schemas.microsoft.com/office/drawing/2014/main" xmlns="" id="{DA305386-2CA9-4CB1-B6C1-3B6D7F722A4A}"/>
              </a:ext>
            </a:extLst>
          </p:cNvPr>
          <p:cNvSpPr>
            <a:spLocks/>
          </p:cNvSpPr>
          <p:nvPr/>
        </p:nvSpPr>
        <p:spPr bwMode="auto">
          <a:xfrm>
            <a:off x="5443538" y="6263822"/>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19" name="Freeform 5">
            <a:extLst>
              <a:ext uri="{FF2B5EF4-FFF2-40B4-BE49-F238E27FC236}">
                <a16:creationId xmlns:a16="http://schemas.microsoft.com/office/drawing/2014/main" xmlns="" id="{7F1BBA34-10D4-44F3-AE4C-203CE5E635E3}"/>
              </a:ext>
            </a:extLst>
          </p:cNvPr>
          <p:cNvSpPr>
            <a:spLocks/>
          </p:cNvSpPr>
          <p:nvPr/>
        </p:nvSpPr>
        <p:spPr bwMode="auto">
          <a:xfrm>
            <a:off x="5745956" y="6263822"/>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21" name="Freeform 5">
            <a:extLst>
              <a:ext uri="{FF2B5EF4-FFF2-40B4-BE49-F238E27FC236}">
                <a16:creationId xmlns:a16="http://schemas.microsoft.com/office/drawing/2014/main" xmlns="" id="{3E3BBB0A-F44B-4418-9AB5-90C76F47B65C}"/>
              </a:ext>
            </a:extLst>
          </p:cNvPr>
          <p:cNvSpPr>
            <a:spLocks/>
          </p:cNvSpPr>
          <p:nvPr/>
        </p:nvSpPr>
        <p:spPr bwMode="auto">
          <a:xfrm>
            <a:off x="6048375" y="6263822"/>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23" name="Freeform 5">
            <a:extLst>
              <a:ext uri="{FF2B5EF4-FFF2-40B4-BE49-F238E27FC236}">
                <a16:creationId xmlns:a16="http://schemas.microsoft.com/office/drawing/2014/main" xmlns="" id="{786EAD10-8FDE-4463-AB44-FA22D4E08EB6}"/>
              </a:ext>
            </a:extLst>
          </p:cNvPr>
          <p:cNvSpPr>
            <a:spLocks/>
          </p:cNvSpPr>
          <p:nvPr/>
        </p:nvSpPr>
        <p:spPr bwMode="auto">
          <a:xfrm>
            <a:off x="6350794" y="6263822"/>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25" name="Freeform 5">
            <a:extLst>
              <a:ext uri="{FF2B5EF4-FFF2-40B4-BE49-F238E27FC236}">
                <a16:creationId xmlns:a16="http://schemas.microsoft.com/office/drawing/2014/main" xmlns="" id="{F7762CAA-ACEF-45F9-9F8B-D4F10B020BC3}"/>
              </a:ext>
            </a:extLst>
          </p:cNvPr>
          <p:cNvSpPr>
            <a:spLocks/>
          </p:cNvSpPr>
          <p:nvPr/>
        </p:nvSpPr>
        <p:spPr bwMode="auto">
          <a:xfrm>
            <a:off x="6653213" y="6263822"/>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27" name="Freeform 5">
            <a:extLst>
              <a:ext uri="{FF2B5EF4-FFF2-40B4-BE49-F238E27FC236}">
                <a16:creationId xmlns:a16="http://schemas.microsoft.com/office/drawing/2014/main" xmlns="" id="{386FE2DA-52B1-4946-89A1-7E807D6B8820}"/>
              </a:ext>
            </a:extLst>
          </p:cNvPr>
          <p:cNvSpPr>
            <a:spLocks/>
          </p:cNvSpPr>
          <p:nvPr/>
        </p:nvSpPr>
        <p:spPr bwMode="auto">
          <a:xfrm>
            <a:off x="6955631" y="6263822"/>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29" name="Freeform 5">
            <a:extLst>
              <a:ext uri="{FF2B5EF4-FFF2-40B4-BE49-F238E27FC236}">
                <a16:creationId xmlns:a16="http://schemas.microsoft.com/office/drawing/2014/main" xmlns="" id="{630CDC40-690A-4572-8E6C-F852F589C734}"/>
              </a:ext>
            </a:extLst>
          </p:cNvPr>
          <p:cNvSpPr>
            <a:spLocks/>
          </p:cNvSpPr>
          <p:nvPr/>
        </p:nvSpPr>
        <p:spPr bwMode="auto">
          <a:xfrm>
            <a:off x="7862888" y="6263822"/>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31" name="Freeform 5">
            <a:extLst>
              <a:ext uri="{FF2B5EF4-FFF2-40B4-BE49-F238E27FC236}">
                <a16:creationId xmlns:a16="http://schemas.microsoft.com/office/drawing/2014/main" xmlns="" id="{0CBE04A5-557D-4ED8-9367-4965DF872CB7}"/>
              </a:ext>
            </a:extLst>
          </p:cNvPr>
          <p:cNvSpPr>
            <a:spLocks/>
          </p:cNvSpPr>
          <p:nvPr/>
        </p:nvSpPr>
        <p:spPr bwMode="auto">
          <a:xfrm>
            <a:off x="7258050" y="6263822"/>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33" name="Freeform 5">
            <a:extLst>
              <a:ext uri="{FF2B5EF4-FFF2-40B4-BE49-F238E27FC236}">
                <a16:creationId xmlns:a16="http://schemas.microsoft.com/office/drawing/2014/main" xmlns="" id="{18C1D1A8-8F8A-49D6-AD02-B410DE26F0BE}"/>
              </a:ext>
            </a:extLst>
          </p:cNvPr>
          <p:cNvSpPr>
            <a:spLocks/>
          </p:cNvSpPr>
          <p:nvPr/>
        </p:nvSpPr>
        <p:spPr bwMode="auto">
          <a:xfrm>
            <a:off x="7560469" y="6263822"/>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35" name="Freeform 5">
            <a:extLst>
              <a:ext uri="{FF2B5EF4-FFF2-40B4-BE49-F238E27FC236}">
                <a16:creationId xmlns:a16="http://schemas.microsoft.com/office/drawing/2014/main" xmlns="" id="{0919F9FD-AAF0-47C3-BF09-F46DC2147B65}"/>
              </a:ext>
            </a:extLst>
          </p:cNvPr>
          <p:cNvSpPr>
            <a:spLocks/>
          </p:cNvSpPr>
          <p:nvPr/>
        </p:nvSpPr>
        <p:spPr bwMode="auto">
          <a:xfrm>
            <a:off x="8165306" y="6263822"/>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37" name="Freeform 5">
            <a:extLst>
              <a:ext uri="{FF2B5EF4-FFF2-40B4-BE49-F238E27FC236}">
                <a16:creationId xmlns:a16="http://schemas.microsoft.com/office/drawing/2014/main" xmlns="" id="{37375F0B-BC73-4249-8F6A-670E30ED9D64}"/>
              </a:ext>
            </a:extLst>
          </p:cNvPr>
          <p:cNvSpPr>
            <a:spLocks/>
          </p:cNvSpPr>
          <p:nvPr/>
        </p:nvSpPr>
        <p:spPr bwMode="auto">
          <a:xfrm>
            <a:off x="8467725" y="6263822"/>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39" name="Freeform 5">
            <a:extLst>
              <a:ext uri="{FF2B5EF4-FFF2-40B4-BE49-F238E27FC236}">
                <a16:creationId xmlns:a16="http://schemas.microsoft.com/office/drawing/2014/main" xmlns="" id="{21E5C0A4-FAA3-4924-9412-BBA867E80D39}"/>
              </a:ext>
            </a:extLst>
          </p:cNvPr>
          <p:cNvSpPr>
            <a:spLocks/>
          </p:cNvSpPr>
          <p:nvPr/>
        </p:nvSpPr>
        <p:spPr bwMode="auto">
          <a:xfrm>
            <a:off x="8770144" y="6263822"/>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41" name="Freeform 5">
            <a:extLst>
              <a:ext uri="{FF2B5EF4-FFF2-40B4-BE49-F238E27FC236}">
                <a16:creationId xmlns:a16="http://schemas.microsoft.com/office/drawing/2014/main" xmlns="" id="{DA9355A1-AFF3-49B5-8161-79FD9B4B2D14}"/>
              </a:ext>
            </a:extLst>
          </p:cNvPr>
          <p:cNvSpPr>
            <a:spLocks/>
          </p:cNvSpPr>
          <p:nvPr/>
        </p:nvSpPr>
        <p:spPr bwMode="auto">
          <a:xfrm>
            <a:off x="9072554" y="6263822"/>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Tree>
    <p:extLst>
      <p:ext uri="{BB962C8B-B14F-4D97-AF65-F5344CB8AC3E}">
        <p14:creationId xmlns:p14="http://schemas.microsoft.com/office/powerpoint/2010/main" val="2385169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27">
          <p15:clr>
            <a:srgbClr val="5ACBF0"/>
          </p15:clr>
        </p15:guide>
        <p15:guide id="3" orient="horz" pos="2243">
          <p15:clr>
            <a:srgbClr val="5ACBF0"/>
          </p15:clr>
        </p15:guide>
        <p15:guide id="4" orient="horz" pos="24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fetti Content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3D9303A2-B30A-054C-B809-053B909E125F}"/>
              </a:ext>
            </a:extLst>
          </p:cNvPr>
          <p:cNvSpPr>
            <a:spLocks noGrp="1"/>
          </p:cNvSpPr>
          <p:nvPr>
            <p:ph type="title" hasCustomPrompt="1"/>
          </p:nvPr>
        </p:nvSpPr>
        <p:spPr>
          <a:xfrm>
            <a:off x="1143976" y="2149356"/>
            <a:ext cx="6856048" cy="461665"/>
          </a:xfrm>
          <a:noFill/>
        </p:spPr>
        <p:txBody>
          <a:bodyPr wrap="square" lIns="0" tIns="0" rIns="0" bIns="0" anchor="b" anchorCtr="0">
            <a:spAutoFit/>
          </a:bodyPr>
          <a:lstStyle>
            <a:lvl1pPr algn="ctr" defTabSz="699557" rtl="0" eaLnBrk="1" latinLnBrk="0" hangingPunct="1">
              <a:lnSpc>
                <a:spcPct val="100000"/>
              </a:lnSpc>
              <a:spcBef>
                <a:spcPct val="0"/>
              </a:spcBef>
              <a:buNone/>
              <a:defRPr lang="en-US" sz="3000" b="1" i="0" kern="1200" cap="none" spc="-38" baseline="0" dirty="0">
                <a:ln w="3175">
                  <a:noFill/>
                </a:ln>
                <a:solidFill>
                  <a:schemeClr val="tx1"/>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xmlns="" id="{10F58DD1-3970-D84D-8040-EF33B0971D59}"/>
              </a:ext>
            </a:extLst>
          </p:cNvPr>
          <p:cNvSpPr>
            <a:spLocks noGrp="1"/>
          </p:cNvSpPr>
          <p:nvPr>
            <p:ph type="body" sz="quarter" idx="12" hasCustomPrompt="1"/>
          </p:nvPr>
        </p:nvSpPr>
        <p:spPr>
          <a:xfrm>
            <a:off x="1647231" y="3260706"/>
            <a:ext cx="5849540"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350" kern="1200" dirty="0">
                <a:solidFill>
                  <a:schemeClr val="tx1"/>
                </a:solidFill>
                <a:latin typeface="+mn-lt"/>
                <a:ea typeface="+mn-ea"/>
                <a:cs typeface="+mn-cs"/>
              </a:defRPr>
            </a:lvl1pPr>
          </a:lstStyle>
          <a:p>
            <a:pPr lvl="0"/>
            <a:r>
              <a:rPr lang="en-US"/>
              <a:t>Insert content here</a:t>
            </a:r>
          </a:p>
        </p:txBody>
      </p:sp>
      <p:sp>
        <p:nvSpPr>
          <p:cNvPr id="2" name="Freeform 5">
            <a:extLst>
              <a:ext uri="{FF2B5EF4-FFF2-40B4-BE49-F238E27FC236}">
                <a16:creationId xmlns:a16="http://schemas.microsoft.com/office/drawing/2014/main" xmlns="" id="{2DC4114B-0609-4C4D-B543-47A78CCD924E}"/>
              </a:ext>
            </a:extLst>
          </p:cNvPr>
          <p:cNvSpPr>
            <a:spLocks/>
          </p:cNvSpPr>
          <p:nvPr/>
        </p:nvSpPr>
        <p:spPr bwMode="auto">
          <a:xfrm>
            <a:off x="0" y="328749"/>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 name="Freeform 5">
            <a:extLst>
              <a:ext uri="{FF2B5EF4-FFF2-40B4-BE49-F238E27FC236}">
                <a16:creationId xmlns:a16="http://schemas.microsoft.com/office/drawing/2014/main" xmlns="" id="{F4991A45-6BE7-41F5-A26B-FEDE1476FA01}"/>
              </a:ext>
            </a:extLst>
          </p:cNvPr>
          <p:cNvSpPr>
            <a:spLocks/>
          </p:cNvSpPr>
          <p:nvPr/>
        </p:nvSpPr>
        <p:spPr bwMode="auto">
          <a:xfrm>
            <a:off x="302419" y="328749"/>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 name="Freeform 5">
            <a:extLst>
              <a:ext uri="{FF2B5EF4-FFF2-40B4-BE49-F238E27FC236}">
                <a16:creationId xmlns:a16="http://schemas.microsoft.com/office/drawing/2014/main" xmlns="" id="{1E524AC6-1148-4420-9876-811DD3A6CFA3}"/>
              </a:ext>
            </a:extLst>
          </p:cNvPr>
          <p:cNvSpPr>
            <a:spLocks/>
          </p:cNvSpPr>
          <p:nvPr/>
        </p:nvSpPr>
        <p:spPr bwMode="auto">
          <a:xfrm>
            <a:off x="604838" y="328749"/>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1" name="Freeform 5">
            <a:extLst>
              <a:ext uri="{FF2B5EF4-FFF2-40B4-BE49-F238E27FC236}">
                <a16:creationId xmlns:a16="http://schemas.microsoft.com/office/drawing/2014/main" xmlns="" id="{3FB0D408-43F7-461D-BFDF-08A3F869B01B}"/>
              </a:ext>
            </a:extLst>
          </p:cNvPr>
          <p:cNvSpPr>
            <a:spLocks/>
          </p:cNvSpPr>
          <p:nvPr/>
        </p:nvSpPr>
        <p:spPr bwMode="auto">
          <a:xfrm>
            <a:off x="907256" y="328749"/>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1" name="Freeform 5">
            <a:extLst>
              <a:ext uri="{FF2B5EF4-FFF2-40B4-BE49-F238E27FC236}">
                <a16:creationId xmlns:a16="http://schemas.microsoft.com/office/drawing/2014/main" xmlns="" id="{3BFEC4BA-AD08-41E5-B485-5D76779BD22C}"/>
              </a:ext>
            </a:extLst>
          </p:cNvPr>
          <p:cNvSpPr>
            <a:spLocks/>
          </p:cNvSpPr>
          <p:nvPr/>
        </p:nvSpPr>
        <p:spPr bwMode="auto">
          <a:xfrm>
            <a:off x="1209675" y="328749"/>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3" name="Freeform 5">
            <a:extLst>
              <a:ext uri="{FF2B5EF4-FFF2-40B4-BE49-F238E27FC236}">
                <a16:creationId xmlns:a16="http://schemas.microsoft.com/office/drawing/2014/main" xmlns="" id="{DCADCEEA-F24D-44AB-922F-8772E0343F65}"/>
              </a:ext>
            </a:extLst>
          </p:cNvPr>
          <p:cNvSpPr>
            <a:spLocks/>
          </p:cNvSpPr>
          <p:nvPr/>
        </p:nvSpPr>
        <p:spPr bwMode="auto">
          <a:xfrm>
            <a:off x="1512094" y="328749"/>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5" name="Freeform 5">
            <a:extLst>
              <a:ext uri="{FF2B5EF4-FFF2-40B4-BE49-F238E27FC236}">
                <a16:creationId xmlns:a16="http://schemas.microsoft.com/office/drawing/2014/main" xmlns="" id="{A787DE99-F548-4F27-BD73-008223ADC626}"/>
              </a:ext>
            </a:extLst>
          </p:cNvPr>
          <p:cNvSpPr>
            <a:spLocks/>
          </p:cNvSpPr>
          <p:nvPr/>
        </p:nvSpPr>
        <p:spPr bwMode="auto">
          <a:xfrm>
            <a:off x="1814513" y="328749"/>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7" name="Freeform 5">
            <a:extLst>
              <a:ext uri="{FF2B5EF4-FFF2-40B4-BE49-F238E27FC236}">
                <a16:creationId xmlns:a16="http://schemas.microsoft.com/office/drawing/2014/main" xmlns="" id="{7684DD24-7DDA-4D86-9D3A-4AF92794D2AB}"/>
              </a:ext>
            </a:extLst>
          </p:cNvPr>
          <p:cNvSpPr>
            <a:spLocks/>
          </p:cNvSpPr>
          <p:nvPr/>
        </p:nvSpPr>
        <p:spPr bwMode="auto">
          <a:xfrm>
            <a:off x="2116931" y="328749"/>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9" name="Freeform 5">
            <a:extLst>
              <a:ext uri="{FF2B5EF4-FFF2-40B4-BE49-F238E27FC236}">
                <a16:creationId xmlns:a16="http://schemas.microsoft.com/office/drawing/2014/main" xmlns="" id="{1B9B85DC-2B9F-4D61-8259-DFBAE7153C86}"/>
              </a:ext>
            </a:extLst>
          </p:cNvPr>
          <p:cNvSpPr>
            <a:spLocks/>
          </p:cNvSpPr>
          <p:nvPr/>
        </p:nvSpPr>
        <p:spPr bwMode="auto">
          <a:xfrm>
            <a:off x="2419350" y="328749"/>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1" name="Freeform 5">
            <a:extLst>
              <a:ext uri="{FF2B5EF4-FFF2-40B4-BE49-F238E27FC236}">
                <a16:creationId xmlns:a16="http://schemas.microsoft.com/office/drawing/2014/main" xmlns="" id="{A3C2DDF8-77DE-44E7-82EB-BD2B109B8FDF}"/>
              </a:ext>
            </a:extLst>
          </p:cNvPr>
          <p:cNvSpPr>
            <a:spLocks/>
          </p:cNvSpPr>
          <p:nvPr/>
        </p:nvSpPr>
        <p:spPr bwMode="auto">
          <a:xfrm>
            <a:off x="2721769" y="328749"/>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3" name="Freeform 5">
            <a:extLst>
              <a:ext uri="{FF2B5EF4-FFF2-40B4-BE49-F238E27FC236}">
                <a16:creationId xmlns:a16="http://schemas.microsoft.com/office/drawing/2014/main" xmlns="" id="{FA74D4D0-7595-4C86-991E-ACC5FA41CC6C}"/>
              </a:ext>
            </a:extLst>
          </p:cNvPr>
          <p:cNvSpPr>
            <a:spLocks/>
          </p:cNvSpPr>
          <p:nvPr/>
        </p:nvSpPr>
        <p:spPr bwMode="auto">
          <a:xfrm>
            <a:off x="3024188" y="328749"/>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5" name="Freeform 5">
            <a:extLst>
              <a:ext uri="{FF2B5EF4-FFF2-40B4-BE49-F238E27FC236}">
                <a16:creationId xmlns:a16="http://schemas.microsoft.com/office/drawing/2014/main" xmlns="" id="{23157884-97DA-4B49-BAA8-4F244EF86883}"/>
              </a:ext>
            </a:extLst>
          </p:cNvPr>
          <p:cNvSpPr>
            <a:spLocks/>
          </p:cNvSpPr>
          <p:nvPr/>
        </p:nvSpPr>
        <p:spPr bwMode="auto">
          <a:xfrm>
            <a:off x="3326606" y="328749"/>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7" name="Freeform 5">
            <a:extLst>
              <a:ext uri="{FF2B5EF4-FFF2-40B4-BE49-F238E27FC236}">
                <a16:creationId xmlns:a16="http://schemas.microsoft.com/office/drawing/2014/main" xmlns="" id="{07CDB3B0-5CB6-43DA-A0C1-5990C23AB10D}"/>
              </a:ext>
            </a:extLst>
          </p:cNvPr>
          <p:cNvSpPr>
            <a:spLocks/>
          </p:cNvSpPr>
          <p:nvPr/>
        </p:nvSpPr>
        <p:spPr bwMode="auto">
          <a:xfrm>
            <a:off x="3629025" y="328749"/>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9" name="Freeform 5">
            <a:extLst>
              <a:ext uri="{FF2B5EF4-FFF2-40B4-BE49-F238E27FC236}">
                <a16:creationId xmlns:a16="http://schemas.microsoft.com/office/drawing/2014/main" xmlns="" id="{A932886D-EB20-4026-9D6E-687F61B1AA23}"/>
              </a:ext>
            </a:extLst>
          </p:cNvPr>
          <p:cNvSpPr>
            <a:spLocks/>
          </p:cNvSpPr>
          <p:nvPr/>
        </p:nvSpPr>
        <p:spPr bwMode="auto">
          <a:xfrm>
            <a:off x="3931444" y="328749"/>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1" name="Freeform 5">
            <a:extLst>
              <a:ext uri="{FF2B5EF4-FFF2-40B4-BE49-F238E27FC236}">
                <a16:creationId xmlns:a16="http://schemas.microsoft.com/office/drawing/2014/main" xmlns="" id="{3E812D95-DE21-4AE5-8F40-2DB182F3DEB9}"/>
              </a:ext>
            </a:extLst>
          </p:cNvPr>
          <p:cNvSpPr>
            <a:spLocks/>
          </p:cNvSpPr>
          <p:nvPr/>
        </p:nvSpPr>
        <p:spPr bwMode="auto">
          <a:xfrm>
            <a:off x="4233863" y="328749"/>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3" name="Freeform 5">
            <a:extLst>
              <a:ext uri="{FF2B5EF4-FFF2-40B4-BE49-F238E27FC236}">
                <a16:creationId xmlns:a16="http://schemas.microsoft.com/office/drawing/2014/main" xmlns="" id="{210B2D4F-6E86-4287-8EA1-EA3A728A112A}"/>
              </a:ext>
            </a:extLst>
          </p:cNvPr>
          <p:cNvSpPr>
            <a:spLocks/>
          </p:cNvSpPr>
          <p:nvPr/>
        </p:nvSpPr>
        <p:spPr bwMode="auto">
          <a:xfrm>
            <a:off x="4536281" y="328749"/>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 name="Freeform 5">
            <a:extLst>
              <a:ext uri="{FF2B5EF4-FFF2-40B4-BE49-F238E27FC236}">
                <a16:creationId xmlns:a16="http://schemas.microsoft.com/office/drawing/2014/main" xmlns="" id="{1E976474-73A7-4C5B-9BBB-2F877FE899E6}"/>
              </a:ext>
            </a:extLst>
          </p:cNvPr>
          <p:cNvSpPr>
            <a:spLocks/>
          </p:cNvSpPr>
          <p:nvPr/>
        </p:nvSpPr>
        <p:spPr bwMode="auto">
          <a:xfrm>
            <a:off x="4838700" y="328749"/>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7" name="Freeform 5">
            <a:extLst>
              <a:ext uri="{FF2B5EF4-FFF2-40B4-BE49-F238E27FC236}">
                <a16:creationId xmlns:a16="http://schemas.microsoft.com/office/drawing/2014/main" xmlns="" id="{465A6564-AC40-4493-A583-1FFB6C3E9DD9}"/>
              </a:ext>
            </a:extLst>
          </p:cNvPr>
          <p:cNvSpPr>
            <a:spLocks/>
          </p:cNvSpPr>
          <p:nvPr/>
        </p:nvSpPr>
        <p:spPr bwMode="auto">
          <a:xfrm>
            <a:off x="5141119" y="328749"/>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9" name="Freeform 5">
            <a:extLst>
              <a:ext uri="{FF2B5EF4-FFF2-40B4-BE49-F238E27FC236}">
                <a16:creationId xmlns:a16="http://schemas.microsoft.com/office/drawing/2014/main" xmlns="" id="{6954C064-7CB0-4288-BE96-E91AC7F876F2}"/>
              </a:ext>
            </a:extLst>
          </p:cNvPr>
          <p:cNvSpPr>
            <a:spLocks/>
          </p:cNvSpPr>
          <p:nvPr/>
        </p:nvSpPr>
        <p:spPr bwMode="auto">
          <a:xfrm>
            <a:off x="5443538" y="328749"/>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51" name="Freeform 5">
            <a:extLst>
              <a:ext uri="{FF2B5EF4-FFF2-40B4-BE49-F238E27FC236}">
                <a16:creationId xmlns:a16="http://schemas.microsoft.com/office/drawing/2014/main" xmlns="" id="{90BB86D8-7370-4CF9-8DCC-597757CFC2FB}"/>
              </a:ext>
            </a:extLst>
          </p:cNvPr>
          <p:cNvSpPr>
            <a:spLocks/>
          </p:cNvSpPr>
          <p:nvPr/>
        </p:nvSpPr>
        <p:spPr bwMode="auto">
          <a:xfrm>
            <a:off x="5745956" y="328749"/>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53" name="Freeform 5">
            <a:extLst>
              <a:ext uri="{FF2B5EF4-FFF2-40B4-BE49-F238E27FC236}">
                <a16:creationId xmlns:a16="http://schemas.microsoft.com/office/drawing/2014/main" xmlns="" id="{D8B61089-5F8D-4533-AFA2-5E4CFABC7955}"/>
              </a:ext>
            </a:extLst>
          </p:cNvPr>
          <p:cNvSpPr>
            <a:spLocks/>
          </p:cNvSpPr>
          <p:nvPr/>
        </p:nvSpPr>
        <p:spPr bwMode="auto">
          <a:xfrm>
            <a:off x="6048375" y="328749"/>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55" name="Freeform 5">
            <a:extLst>
              <a:ext uri="{FF2B5EF4-FFF2-40B4-BE49-F238E27FC236}">
                <a16:creationId xmlns:a16="http://schemas.microsoft.com/office/drawing/2014/main" xmlns="" id="{C3DAA582-A4E2-4D0D-9142-F0A4E91DF0FF}"/>
              </a:ext>
            </a:extLst>
          </p:cNvPr>
          <p:cNvSpPr>
            <a:spLocks/>
          </p:cNvSpPr>
          <p:nvPr/>
        </p:nvSpPr>
        <p:spPr bwMode="auto">
          <a:xfrm>
            <a:off x="6350794" y="328749"/>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57" name="Freeform 5">
            <a:extLst>
              <a:ext uri="{FF2B5EF4-FFF2-40B4-BE49-F238E27FC236}">
                <a16:creationId xmlns:a16="http://schemas.microsoft.com/office/drawing/2014/main" xmlns="" id="{0330153D-7AC7-4FEE-B014-E16DDA9F990D}"/>
              </a:ext>
            </a:extLst>
          </p:cNvPr>
          <p:cNvSpPr>
            <a:spLocks/>
          </p:cNvSpPr>
          <p:nvPr/>
        </p:nvSpPr>
        <p:spPr bwMode="auto">
          <a:xfrm>
            <a:off x="6653213" y="328749"/>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59" name="Freeform 5">
            <a:extLst>
              <a:ext uri="{FF2B5EF4-FFF2-40B4-BE49-F238E27FC236}">
                <a16:creationId xmlns:a16="http://schemas.microsoft.com/office/drawing/2014/main" xmlns="" id="{9FE05360-0BAD-4CD0-912B-2EFB0A93B25F}"/>
              </a:ext>
            </a:extLst>
          </p:cNvPr>
          <p:cNvSpPr>
            <a:spLocks/>
          </p:cNvSpPr>
          <p:nvPr/>
        </p:nvSpPr>
        <p:spPr bwMode="auto">
          <a:xfrm>
            <a:off x="6955631" y="328749"/>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61" name="Freeform 5">
            <a:extLst>
              <a:ext uri="{FF2B5EF4-FFF2-40B4-BE49-F238E27FC236}">
                <a16:creationId xmlns:a16="http://schemas.microsoft.com/office/drawing/2014/main" xmlns="" id="{2BB69768-4BF4-4369-941D-7F83EA731EC1}"/>
              </a:ext>
            </a:extLst>
          </p:cNvPr>
          <p:cNvSpPr>
            <a:spLocks/>
          </p:cNvSpPr>
          <p:nvPr/>
        </p:nvSpPr>
        <p:spPr bwMode="auto">
          <a:xfrm>
            <a:off x="7862888" y="328749"/>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63" name="Freeform 5">
            <a:extLst>
              <a:ext uri="{FF2B5EF4-FFF2-40B4-BE49-F238E27FC236}">
                <a16:creationId xmlns:a16="http://schemas.microsoft.com/office/drawing/2014/main" xmlns="" id="{51F585F2-FB0F-4846-9CD2-11F7FF96FD97}"/>
              </a:ext>
            </a:extLst>
          </p:cNvPr>
          <p:cNvSpPr>
            <a:spLocks/>
          </p:cNvSpPr>
          <p:nvPr/>
        </p:nvSpPr>
        <p:spPr bwMode="auto">
          <a:xfrm>
            <a:off x="7258050" y="328749"/>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17" name="Freeform 5">
            <a:extLst>
              <a:ext uri="{FF2B5EF4-FFF2-40B4-BE49-F238E27FC236}">
                <a16:creationId xmlns:a16="http://schemas.microsoft.com/office/drawing/2014/main" xmlns="" id="{CBE3430D-F606-4308-B49E-D9AAD7125090}"/>
              </a:ext>
            </a:extLst>
          </p:cNvPr>
          <p:cNvSpPr>
            <a:spLocks/>
          </p:cNvSpPr>
          <p:nvPr/>
        </p:nvSpPr>
        <p:spPr bwMode="auto">
          <a:xfrm>
            <a:off x="7560469" y="328749"/>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19" name="Freeform 5">
            <a:extLst>
              <a:ext uri="{FF2B5EF4-FFF2-40B4-BE49-F238E27FC236}">
                <a16:creationId xmlns:a16="http://schemas.microsoft.com/office/drawing/2014/main" xmlns="" id="{DBCBDCF3-6847-4191-A872-E8389FEBE08D}"/>
              </a:ext>
            </a:extLst>
          </p:cNvPr>
          <p:cNvSpPr>
            <a:spLocks/>
          </p:cNvSpPr>
          <p:nvPr/>
        </p:nvSpPr>
        <p:spPr bwMode="auto">
          <a:xfrm>
            <a:off x="8165306" y="328749"/>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21" name="Freeform 5">
            <a:extLst>
              <a:ext uri="{FF2B5EF4-FFF2-40B4-BE49-F238E27FC236}">
                <a16:creationId xmlns:a16="http://schemas.microsoft.com/office/drawing/2014/main" xmlns="" id="{1F7B483D-EB1A-45B5-B1AD-0EAE7F64763C}"/>
              </a:ext>
            </a:extLst>
          </p:cNvPr>
          <p:cNvSpPr>
            <a:spLocks/>
          </p:cNvSpPr>
          <p:nvPr/>
        </p:nvSpPr>
        <p:spPr bwMode="auto">
          <a:xfrm>
            <a:off x="8467725" y="328749"/>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23" name="Freeform 5">
            <a:extLst>
              <a:ext uri="{FF2B5EF4-FFF2-40B4-BE49-F238E27FC236}">
                <a16:creationId xmlns:a16="http://schemas.microsoft.com/office/drawing/2014/main" xmlns="" id="{B3466B6D-9C19-4F9A-8173-BC98E52B1023}"/>
              </a:ext>
            </a:extLst>
          </p:cNvPr>
          <p:cNvSpPr>
            <a:spLocks/>
          </p:cNvSpPr>
          <p:nvPr/>
        </p:nvSpPr>
        <p:spPr bwMode="auto">
          <a:xfrm>
            <a:off x="8770144" y="328749"/>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25" name="Freeform 5">
            <a:extLst>
              <a:ext uri="{FF2B5EF4-FFF2-40B4-BE49-F238E27FC236}">
                <a16:creationId xmlns:a16="http://schemas.microsoft.com/office/drawing/2014/main" xmlns="" id="{9C4E25A9-A7F7-4238-B98D-A72344849620}"/>
              </a:ext>
            </a:extLst>
          </p:cNvPr>
          <p:cNvSpPr>
            <a:spLocks/>
          </p:cNvSpPr>
          <p:nvPr/>
        </p:nvSpPr>
        <p:spPr bwMode="auto">
          <a:xfrm>
            <a:off x="9072554" y="328749"/>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27" name="Freeform 5">
            <a:extLst>
              <a:ext uri="{FF2B5EF4-FFF2-40B4-BE49-F238E27FC236}">
                <a16:creationId xmlns:a16="http://schemas.microsoft.com/office/drawing/2014/main" xmlns="" id="{582162BB-6F36-41B5-B5AD-B7FD4177E530}"/>
              </a:ext>
            </a:extLst>
          </p:cNvPr>
          <p:cNvSpPr>
            <a:spLocks/>
          </p:cNvSpPr>
          <p:nvPr/>
        </p:nvSpPr>
        <p:spPr bwMode="auto">
          <a:xfrm>
            <a:off x="0" y="6263822"/>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29" name="Freeform 5">
            <a:extLst>
              <a:ext uri="{FF2B5EF4-FFF2-40B4-BE49-F238E27FC236}">
                <a16:creationId xmlns:a16="http://schemas.microsoft.com/office/drawing/2014/main" xmlns="" id="{652516D9-F1FA-4063-ADA2-9B081A2D5A2E}"/>
              </a:ext>
            </a:extLst>
          </p:cNvPr>
          <p:cNvSpPr>
            <a:spLocks/>
          </p:cNvSpPr>
          <p:nvPr/>
        </p:nvSpPr>
        <p:spPr bwMode="auto">
          <a:xfrm>
            <a:off x="302419" y="6263822"/>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31" name="Freeform 5">
            <a:extLst>
              <a:ext uri="{FF2B5EF4-FFF2-40B4-BE49-F238E27FC236}">
                <a16:creationId xmlns:a16="http://schemas.microsoft.com/office/drawing/2014/main" xmlns="" id="{1C6A6B49-4641-48E9-8819-769AAE00B198}"/>
              </a:ext>
            </a:extLst>
          </p:cNvPr>
          <p:cNvSpPr>
            <a:spLocks/>
          </p:cNvSpPr>
          <p:nvPr/>
        </p:nvSpPr>
        <p:spPr bwMode="auto">
          <a:xfrm>
            <a:off x="604838" y="6263822"/>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33" name="Freeform 5">
            <a:extLst>
              <a:ext uri="{FF2B5EF4-FFF2-40B4-BE49-F238E27FC236}">
                <a16:creationId xmlns:a16="http://schemas.microsoft.com/office/drawing/2014/main" xmlns="" id="{B1530B27-CB32-4FD6-ADCD-696B9A77D606}"/>
              </a:ext>
            </a:extLst>
          </p:cNvPr>
          <p:cNvSpPr>
            <a:spLocks/>
          </p:cNvSpPr>
          <p:nvPr/>
        </p:nvSpPr>
        <p:spPr bwMode="auto">
          <a:xfrm>
            <a:off x="907256" y="6263822"/>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35" name="Freeform 5">
            <a:extLst>
              <a:ext uri="{FF2B5EF4-FFF2-40B4-BE49-F238E27FC236}">
                <a16:creationId xmlns:a16="http://schemas.microsoft.com/office/drawing/2014/main" xmlns="" id="{BAFEEEB6-FF84-414F-A371-D3F809A1C86D}"/>
              </a:ext>
            </a:extLst>
          </p:cNvPr>
          <p:cNvSpPr>
            <a:spLocks/>
          </p:cNvSpPr>
          <p:nvPr/>
        </p:nvSpPr>
        <p:spPr bwMode="auto">
          <a:xfrm>
            <a:off x="1209675" y="6263822"/>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37" name="Freeform 5">
            <a:extLst>
              <a:ext uri="{FF2B5EF4-FFF2-40B4-BE49-F238E27FC236}">
                <a16:creationId xmlns:a16="http://schemas.microsoft.com/office/drawing/2014/main" xmlns="" id="{0F8F801F-06E9-4E1C-A137-226729983354}"/>
              </a:ext>
            </a:extLst>
          </p:cNvPr>
          <p:cNvSpPr>
            <a:spLocks/>
          </p:cNvSpPr>
          <p:nvPr/>
        </p:nvSpPr>
        <p:spPr bwMode="auto">
          <a:xfrm>
            <a:off x="1512094" y="6263822"/>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39" name="Freeform 5">
            <a:extLst>
              <a:ext uri="{FF2B5EF4-FFF2-40B4-BE49-F238E27FC236}">
                <a16:creationId xmlns:a16="http://schemas.microsoft.com/office/drawing/2014/main" xmlns="" id="{3062C679-537B-4565-B111-60C31A15ACF4}"/>
              </a:ext>
            </a:extLst>
          </p:cNvPr>
          <p:cNvSpPr>
            <a:spLocks/>
          </p:cNvSpPr>
          <p:nvPr/>
        </p:nvSpPr>
        <p:spPr bwMode="auto">
          <a:xfrm>
            <a:off x="1814513" y="6263822"/>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41" name="Freeform 5">
            <a:extLst>
              <a:ext uri="{FF2B5EF4-FFF2-40B4-BE49-F238E27FC236}">
                <a16:creationId xmlns:a16="http://schemas.microsoft.com/office/drawing/2014/main" xmlns="" id="{887EEB3A-4213-464A-87A3-D2DAF47421F5}"/>
              </a:ext>
            </a:extLst>
          </p:cNvPr>
          <p:cNvSpPr>
            <a:spLocks/>
          </p:cNvSpPr>
          <p:nvPr/>
        </p:nvSpPr>
        <p:spPr bwMode="auto">
          <a:xfrm>
            <a:off x="2116931" y="6263822"/>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43" name="Freeform 5">
            <a:extLst>
              <a:ext uri="{FF2B5EF4-FFF2-40B4-BE49-F238E27FC236}">
                <a16:creationId xmlns:a16="http://schemas.microsoft.com/office/drawing/2014/main" xmlns="" id="{ADC86261-F90C-45E0-A168-7581A8C02C38}"/>
              </a:ext>
            </a:extLst>
          </p:cNvPr>
          <p:cNvSpPr>
            <a:spLocks/>
          </p:cNvSpPr>
          <p:nvPr/>
        </p:nvSpPr>
        <p:spPr bwMode="auto">
          <a:xfrm>
            <a:off x="2419350" y="6263822"/>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45" name="Freeform 5">
            <a:extLst>
              <a:ext uri="{FF2B5EF4-FFF2-40B4-BE49-F238E27FC236}">
                <a16:creationId xmlns:a16="http://schemas.microsoft.com/office/drawing/2014/main" xmlns="" id="{504DD272-AA18-4EE6-AA29-9F6F74F23909}"/>
              </a:ext>
            </a:extLst>
          </p:cNvPr>
          <p:cNvSpPr>
            <a:spLocks/>
          </p:cNvSpPr>
          <p:nvPr/>
        </p:nvSpPr>
        <p:spPr bwMode="auto">
          <a:xfrm>
            <a:off x="2721769" y="6263822"/>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47" name="Freeform 5">
            <a:extLst>
              <a:ext uri="{FF2B5EF4-FFF2-40B4-BE49-F238E27FC236}">
                <a16:creationId xmlns:a16="http://schemas.microsoft.com/office/drawing/2014/main" xmlns="" id="{8BCD198C-85D1-4065-9D67-82D3B38E1C37}"/>
              </a:ext>
            </a:extLst>
          </p:cNvPr>
          <p:cNvSpPr>
            <a:spLocks/>
          </p:cNvSpPr>
          <p:nvPr/>
        </p:nvSpPr>
        <p:spPr bwMode="auto">
          <a:xfrm>
            <a:off x="3024188" y="6263822"/>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49" name="Freeform 5">
            <a:extLst>
              <a:ext uri="{FF2B5EF4-FFF2-40B4-BE49-F238E27FC236}">
                <a16:creationId xmlns:a16="http://schemas.microsoft.com/office/drawing/2014/main" xmlns="" id="{2900C489-4586-4F04-BD13-FF483556032E}"/>
              </a:ext>
            </a:extLst>
          </p:cNvPr>
          <p:cNvSpPr>
            <a:spLocks/>
          </p:cNvSpPr>
          <p:nvPr/>
        </p:nvSpPr>
        <p:spPr bwMode="auto">
          <a:xfrm>
            <a:off x="3326606" y="6263822"/>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51" name="Freeform 5">
            <a:extLst>
              <a:ext uri="{FF2B5EF4-FFF2-40B4-BE49-F238E27FC236}">
                <a16:creationId xmlns:a16="http://schemas.microsoft.com/office/drawing/2014/main" xmlns="" id="{FFF75EF5-F4A4-47DF-B2E8-27AF735DAE67}"/>
              </a:ext>
            </a:extLst>
          </p:cNvPr>
          <p:cNvSpPr>
            <a:spLocks/>
          </p:cNvSpPr>
          <p:nvPr/>
        </p:nvSpPr>
        <p:spPr bwMode="auto">
          <a:xfrm>
            <a:off x="3629025" y="6263822"/>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53" name="Freeform 5">
            <a:extLst>
              <a:ext uri="{FF2B5EF4-FFF2-40B4-BE49-F238E27FC236}">
                <a16:creationId xmlns:a16="http://schemas.microsoft.com/office/drawing/2014/main" xmlns="" id="{0C8AD0A5-DBDC-4519-871E-FE913951AE59}"/>
              </a:ext>
            </a:extLst>
          </p:cNvPr>
          <p:cNvSpPr>
            <a:spLocks/>
          </p:cNvSpPr>
          <p:nvPr/>
        </p:nvSpPr>
        <p:spPr bwMode="auto">
          <a:xfrm>
            <a:off x="3931444" y="6263822"/>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55" name="Freeform 5">
            <a:extLst>
              <a:ext uri="{FF2B5EF4-FFF2-40B4-BE49-F238E27FC236}">
                <a16:creationId xmlns:a16="http://schemas.microsoft.com/office/drawing/2014/main" xmlns="" id="{5417658F-66B2-4FE7-A854-CC3AE0F7EB74}"/>
              </a:ext>
            </a:extLst>
          </p:cNvPr>
          <p:cNvSpPr>
            <a:spLocks/>
          </p:cNvSpPr>
          <p:nvPr/>
        </p:nvSpPr>
        <p:spPr bwMode="auto">
          <a:xfrm>
            <a:off x="4233863" y="6263822"/>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57" name="Freeform 5">
            <a:extLst>
              <a:ext uri="{FF2B5EF4-FFF2-40B4-BE49-F238E27FC236}">
                <a16:creationId xmlns:a16="http://schemas.microsoft.com/office/drawing/2014/main" xmlns="" id="{A81C42B8-9501-457C-9DBC-BA397001DE6B}"/>
              </a:ext>
            </a:extLst>
          </p:cNvPr>
          <p:cNvSpPr>
            <a:spLocks/>
          </p:cNvSpPr>
          <p:nvPr/>
        </p:nvSpPr>
        <p:spPr bwMode="auto">
          <a:xfrm>
            <a:off x="4536281" y="6263822"/>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59" name="Freeform 5">
            <a:extLst>
              <a:ext uri="{FF2B5EF4-FFF2-40B4-BE49-F238E27FC236}">
                <a16:creationId xmlns:a16="http://schemas.microsoft.com/office/drawing/2014/main" xmlns="" id="{1E20BB75-9E81-42DF-B4BF-5B6987919CEC}"/>
              </a:ext>
            </a:extLst>
          </p:cNvPr>
          <p:cNvSpPr>
            <a:spLocks/>
          </p:cNvSpPr>
          <p:nvPr/>
        </p:nvSpPr>
        <p:spPr bwMode="auto">
          <a:xfrm>
            <a:off x="4838700" y="6263822"/>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61" name="Freeform 5">
            <a:extLst>
              <a:ext uri="{FF2B5EF4-FFF2-40B4-BE49-F238E27FC236}">
                <a16:creationId xmlns:a16="http://schemas.microsoft.com/office/drawing/2014/main" xmlns="" id="{D01EE500-D7A1-4352-BAD2-B850ACC4BC6A}"/>
              </a:ext>
            </a:extLst>
          </p:cNvPr>
          <p:cNvSpPr>
            <a:spLocks/>
          </p:cNvSpPr>
          <p:nvPr/>
        </p:nvSpPr>
        <p:spPr bwMode="auto">
          <a:xfrm>
            <a:off x="5141119" y="6263822"/>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63" name="Freeform 5">
            <a:extLst>
              <a:ext uri="{FF2B5EF4-FFF2-40B4-BE49-F238E27FC236}">
                <a16:creationId xmlns:a16="http://schemas.microsoft.com/office/drawing/2014/main" xmlns="" id="{1587723F-EB9C-433F-ACA5-343CDE53B4CA}"/>
              </a:ext>
            </a:extLst>
          </p:cNvPr>
          <p:cNvSpPr>
            <a:spLocks/>
          </p:cNvSpPr>
          <p:nvPr/>
        </p:nvSpPr>
        <p:spPr bwMode="auto">
          <a:xfrm>
            <a:off x="5443538" y="6263822"/>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65" name="Freeform 5">
            <a:extLst>
              <a:ext uri="{FF2B5EF4-FFF2-40B4-BE49-F238E27FC236}">
                <a16:creationId xmlns:a16="http://schemas.microsoft.com/office/drawing/2014/main" xmlns="" id="{3B89FD7D-E9C3-4C00-9808-59AAFB03163F}"/>
              </a:ext>
            </a:extLst>
          </p:cNvPr>
          <p:cNvSpPr>
            <a:spLocks/>
          </p:cNvSpPr>
          <p:nvPr/>
        </p:nvSpPr>
        <p:spPr bwMode="auto">
          <a:xfrm>
            <a:off x="5745956" y="6263822"/>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67" name="Freeform 5">
            <a:extLst>
              <a:ext uri="{FF2B5EF4-FFF2-40B4-BE49-F238E27FC236}">
                <a16:creationId xmlns:a16="http://schemas.microsoft.com/office/drawing/2014/main" xmlns="" id="{6E04DD36-8E16-472A-941F-022D2E9A88A8}"/>
              </a:ext>
            </a:extLst>
          </p:cNvPr>
          <p:cNvSpPr>
            <a:spLocks/>
          </p:cNvSpPr>
          <p:nvPr/>
        </p:nvSpPr>
        <p:spPr bwMode="auto">
          <a:xfrm>
            <a:off x="6048375" y="6263822"/>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69" name="Freeform 5">
            <a:extLst>
              <a:ext uri="{FF2B5EF4-FFF2-40B4-BE49-F238E27FC236}">
                <a16:creationId xmlns:a16="http://schemas.microsoft.com/office/drawing/2014/main" xmlns="" id="{12E1B3B0-875B-4233-B21E-CFCC3D054FB2}"/>
              </a:ext>
            </a:extLst>
          </p:cNvPr>
          <p:cNvSpPr>
            <a:spLocks/>
          </p:cNvSpPr>
          <p:nvPr/>
        </p:nvSpPr>
        <p:spPr bwMode="auto">
          <a:xfrm>
            <a:off x="6350794" y="6263822"/>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71" name="Freeform 5">
            <a:extLst>
              <a:ext uri="{FF2B5EF4-FFF2-40B4-BE49-F238E27FC236}">
                <a16:creationId xmlns:a16="http://schemas.microsoft.com/office/drawing/2014/main" xmlns="" id="{EEFA6ADA-AE04-43D9-AEBA-6D4B6101D19D}"/>
              </a:ext>
            </a:extLst>
          </p:cNvPr>
          <p:cNvSpPr>
            <a:spLocks/>
          </p:cNvSpPr>
          <p:nvPr/>
        </p:nvSpPr>
        <p:spPr bwMode="auto">
          <a:xfrm>
            <a:off x="6653213" y="6263822"/>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73" name="Freeform 5">
            <a:extLst>
              <a:ext uri="{FF2B5EF4-FFF2-40B4-BE49-F238E27FC236}">
                <a16:creationId xmlns:a16="http://schemas.microsoft.com/office/drawing/2014/main" xmlns="" id="{EF5B0E26-2791-4B14-B592-172C2FAC6FE5}"/>
              </a:ext>
            </a:extLst>
          </p:cNvPr>
          <p:cNvSpPr>
            <a:spLocks/>
          </p:cNvSpPr>
          <p:nvPr/>
        </p:nvSpPr>
        <p:spPr bwMode="auto">
          <a:xfrm>
            <a:off x="6955631" y="6263822"/>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75" name="Freeform 5">
            <a:extLst>
              <a:ext uri="{FF2B5EF4-FFF2-40B4-BE49-F238E27FC236}">
                <a16:creationId xmlns:a16="http://schemas.microsoft.com/office/drawing/2014/main" xmlns="" id="{7CDA8C23-F3D0-475C-8B0B-D2483AECFAB8}"/>
              </a:ext>
            </a:extLst>
          </p:cNvPr>
          <p:cNvSpPr>
            <a:spLocks/>
          </p:cNvSpPr>
          <p:nvPr/>
        </p:nvSpPr>
        <p:spPr bwMode="auto">
          <a:xfrm>
            <a:off x="7862888" y="6263822"/>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77" name="Freeform 5">
            <a:extLst>
              <a:ext uri="{FF2B5EF4-FFF2-40B4-BE49-F238E27FC236}">
                <a16:creationId xmlns:a16="http://schemas.microsoft.com/office/drawing/2014/main" xmlns="" id="{A6895141-163A-4201-B333-6467D533F440}"/>
              </a:ext>
            </a:extLst>
          </p:cNvPr>
          <p:cNvSpPr>
            <a:spLocks/>
          </p:cNvSpPr>
          <p:nvPr/>
        </p:nvSpPr>
        <p:spPr bwMode="auto">
          <a:xfrm>
            <a:off x="7258050" y="6263822"/>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79" name="Freeform 5">
            <a:extLst>
              <a:ext uri="{FF2B5EF4-FFF2-40B4-BE49-F238E27FC236}">
                <a16:creationId xmlns:a16="http://schemas.microsoft.com/office/drawing/2014/main" xmlns="" id="{96857859-9A05-4D31-8334-CDC677051A05}"/>
              </a:ext>
            </a:extLst>
          </p:cNvPr>
          <p:cNvSpPr>
            <a:spLocks/>
          </p:cNvSpPr>
          <p:nvPr/>
        </p:nvSpPr>
        <p:spPr bwMode="auto">
          <a:xfrm>
            <a:off x="7560469" y="6263822"/>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81" name="Freeform 5">
            <a:extLst>
              <a:ext uri="{FF2B5EF4-FFF2-40B4-BE49-F238E27FC236}">
                <a16:creationId xmlns:a16="http://schemas.microsoft.com/office/drawing/2014/main" xmlns="" id="{EBBC59FD-BB44-465C-9882-47450B890D91}"/>
              </a:ext>
            </a:extLst>
          </p:cNvPr>
          <p:cNvSpPr>
            <a:spLocks/>
          </p:cNvSpPr>
          <p:nvPr/>
        </p:nvSpPr>
        <p:spPr bwMode="auto">
          <a:xfrm>
            <a:off x="8165306" y="6263822"/>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83" name="Freeform 5">
            <a:extLst>
              <a:ext uri="{FF2B5EF4-FFF2-40B4-BE49-F238E27FC236}">
                <a16:creationId xmlns:a16="http://schemas.microsoft.com/office/drawing/2014/main" xmlns="" id="{B55E93B0-6435-4CBB-9B59-5C2C61984C86}"/>
              </a:ext>
            </a:extLst>
          </p:cNvPr>
          <p:cNvSpPr>
            <a:spLocks/>
          </p:cNvSpPr>
          <p:nvPr/>
        </p:nvSpPr>
        <p:spPr bwMode="auto">
          <a:xfrm>
            <a:off x="8467725" y="6263822"/>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85" name="Freeform 5">
            <a:extLst>
              <a:ext uri="{FF2B5EF4-FFF2-40B4-BE49-F238E27FC236}">
                <a16:creationId xmlns:a16="http://schemas.microsoft.com/office/drawing/2014/main" xmlns="" id="{CB08B145-8F37-4A8A-A4CE-4438007E168A}"/>
              </a:ext>
            </a:extLst>
          </p:cNvPr>
          <p:cNvSpPr>
            <a:spLocks/>
          </p:cNvSpPr>
          <p:nvPr/>
        </p:nvSpPr>
        <p:spPr bwMode="auto">
          <a:xfrm>
            <a:off x="8770144" y="6263822"/>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87" name="Freeform 5">
            <a:extLst>
              <a:ext uri="{FF2B5EF4-FFF2-40B4-BE49-F238E27FC236}">
                <a16:creationId xmlns:a16="http://schemas.microsoft.com/office/drawing/2014/main" xmlns="" id="{3B0D020A-90FC-400F-B7B5-63FC994068E4}"/>
              </a:ext>
            </a:extLst>
          </p:cNvPr>
          <p:cNvSpPr>
            <a:spLocks/>
          </p:cNvSpPr>
          <p:nvPr/>
        </p:nvSpPr>
        <p:spPr bwMode="auto">
          <a:xfrm>
            <a:off x="9072554" y="6263822"/>
            <a:ext cx="75819"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Tree>
    <p:extLst>
      <p:ext uri="{BB962C8B-B14F-4D97-AF65-F5344CB8AC3E}">
        <p14:creationId xmlns:p14="http://schemas.microsoft.com/office/powerpoint/2010/main" val="2067954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27">
          <p15:clr>
            <a:srgbClr val="5ACBF0"/>
          </p15:clr>
        </p15:guide>
        <p15:guide id="3" orient="horz" pos="2243">
          <p15:clr>
            <a:srgbClr val="5ACBF0"/>
          </p15:clr>
        </p15:guide>
        <p15:guide id="4" orient="horz" pos="24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ottom Pattern Black">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xmlns="" id="{1EEF53A4-35A6-4E43-B220-67DA381C5910}"/>
              </a:ext>
            </a:extLst>
          </p:cNvPr>
          <p:cNvSpPr>
            <a:spLocks noGrp="1"/>
          </p:cNvSpPr>
          <p:nvPr>
            <p:ph type="body" sz="quarter" idx="12" hasCustomPrompt="1"/>
          </p:nvPr>
        </p:nvSpPr>
        <p:spPr>
          <a:xfrm>
            <a:off x="1647231" y="3260706"/>
            <a:ext cx="5849540"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350" kern="1200" dirty="0">
                <a:solidFill>
                  <a:schemeClr val="tx1"/>
                </a:solidFill>
                <a:latin typeface="+mn-lt"/>
                <a:ea typeface="+mn-ea"/>
                <a:cs typeface="+mn-cs"/>
              </a:defRPr>
            </a:lvl1pPr>
          </a:lstStyle>
          <a:p>
            <a:pPr lvl="0"/>
            <a:r>
              <a:rPr lang="en-US"/>
              <a:t>Insert content here</a:t>
            </a:r>
          </a:p>
        </p:txBody>
      </p:sp>
      <p:sp>
        <p:nvSpPr>
          <p:cNvPr id="5" name="Title 1">
            <a:extLst>
              <a:ext uri="{FF2B5EF4-FFF2-40B4-BE49-F238E27FC236}">
                <a16:creationId xmlns:a16="http://schemas.microsoft.com/office/drawing/2014/main" xmlns="" id="{07724906-4405-47F4-B533-7291B003B0A2}"/>
              </a:ext>
            </a:extLst>
          </p:cNvPr>
          <p:cNvSpPr>
            <a:spLocks noGrp="1"/>
          </p:cNvSpPr>
          <p:nvPr>
            <p:ph type="title" hasCustomPrompt="1"/>
          </p:nvPr>
        </p:nvSpPr>
        <p:spPr>
          <a:xfrm>
            <a:off x="1143976" y="2149356"/>
            <a:ext cx="6856048" cy="461665"/>
          </a:xfrm>
          <a:noFill/>
        </p:spPr>
        <p:txBody>
          <a:bodyPr wrap="square" lIns="0" tIns="0" rIns="0" bIns="0" anchor="b" anchorCtr="0">
            <a:spAutoFit/>
          </a:bodyPr>
          <a:lstStyle>
            <a:lvl1pPr algn="ctr" defTabSz="699557" rtl="0" eaLnBrk="1" latinLnBrk="0" hangingPunct="1">
              <a:lnSpc>
                <a:spcPct val="100000"/>
              </a:lnSpc>
              <a:spcBef>
                <a:spcPct val="0"/>
              </a:spcBef>
              <a:buNone/>
              <a:defRPr lang="en-US" sz="3000" b="1" i="0" kern="1200" cap="none" spc="-38" baseline="0" dirty="0">
                <a:ln w="3175">
                  <a:noFill/>
                </a:ln>
                <a:solidFill>
                  <a:schemeClr val="tx1"/>
                </a:solidFill>
                <a:effectLst/>
                <a:latin typeface="+mj-lt"/>
                <a:ea typeface="+mn-ea"/>
                <a:cs typeface="Segoe UI" pitchFamily="34" charset="0"/>
              </a:defRPr>
            </a:lvl1pPr>
          </a:lstStyle>
          <a:p>
            <a:r>
              <a:rPr lang="en-US"/>
              <a:t>Insert Text Here</a:t>
            </a:r>
          </a:p>
        </p:txBody>
      </p:sp>
      <p:pic>
        <p:nvPicPr>
          <p:cNvPr id="3" name="Picture 2">
            <a:extLst>
              <a:ext uri="{FF2B5EF4-FFF2-40B4-BE49-F238E27FC236}">
                <a16:creationId xmlns:a16="http://schemas.microsoft.com/office/drawing/2014/main" xmlns="" id="{9C8B4846-4E60-4E5B-9695-28F923D1D765}"/>
              </a:ext>
            </a:extLst>
          </p:cNvPr>
          <p:cNvPicPr>
            <a:picLocks noChangeAspect="1"/>
          </p:cNvPicPr>
          <p:nvPr/>
        </p:nvPicPr>
        <p:blipFill>
          <a:blip r:embed="rId2" cstate="email">
            <a:extLst>
              <a:ext uri="{28A0092B-C50C-407E-A947-70E740481C1C}">
                <a14:useLocalDpi xmlns:a14="http://schemas.microsoft.com/office/drawing/2010/main"/>
              </a:ext>
            </a:extLst>
          </a:blip>
          <a:srcRect/>
          <a:stretch/>
        </p:blipFill>
        <p:spPr>
          <a:xfrm rot="5400000">
            <a:off x="4229100" y="1943100"/>
            <a:ext cx="685800" cy="9144000"/>
          </a:xfrm>
          <a:prstGeom prst="rect">
            <a:avLst/>
          </a:prstGeom>
        </p:spPr>
      </p:pic>
    </p:spTree>
    <p:extLst>
      <p:ext uri="{BB962C8B-B14F-4D97-AF65-F5344CB8AC3E}">
        <p14:creationId xmlns:p14="http://schemas.microsoft.com/office/powerpoint/2010/main" val="3921415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ottom Pattern White">
    <p:bg>
      <p:bgPr>
        <a:solidFill>
          <a:schemeClr val="tx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xmlns="" id="{BC00585D-E155-409A-899A-29BDF4E57FD3}"/>
              </a:ext>
            </a:extLst>
          </p:cNvPr>
          <p:cNvSpPr>
            <a:spLocks noGrp="1"/>
          </p:cNvSpPr>
          <p:nvPr>
            <p:ph type="title" hasCustomPrompt="1"/>
          </p:nvPr>
        </p:nvSpPr>
        <p:spPr>
          <a:xfrm>
            <a:off x="571500" y="870465"/>
            <a:ext cx="8001000" cy="461665"/>
          </a:xfrm>
          <a:noFill/>
        </p:spPr>
        <p:txBody>
          <a:bodyPr wrap="square" lIns="91440" tIns="0" rIns="91440" bIns="0" anchor="b" anchorCtr="0">
            <a:spAutoFit/>
          </a:bodyPr>
          <a:lstStyle>
            <a:lvl1pPr algn="l" defTabSz="699557" rtl="0" eaLnBrk="1" latinLnBrk="0" hangingPunct="1">
              <a:lnSpc>
                <a:spcPct val="100000"/>
              </a:lnSpc>
              <a:spcBef>
                <a:spcPct val="0"/>
              </a:spcBef>
              <a:buNone/>
              <a:defRPr lang="en-US" sz="3000" b="1" i="0" kern="1200" cap="none" spc="-38" baseline="0" dirty="0">
                <a:ln w="3175">
                  <a:noFill/>
                </a:ln>
                <a:solidFill>
                  <a:schemeClr val="accent1"/>
                </a:solidFill>
                <a:effectLst/>
                <a:latin typeface="+mj-lt"/>
                <a:ea typeface="+mn-ea"/>
                <a:cs typeface="Segoe UI" pitchFamily="34" charset="0"/>
              </a:defRPr>
            </a:lvl1pPr>
          </a:lstStyle>
          <a:p>
            <a:r>
              <a:rPr lang="en-US"/>
              <a:t>Insert text here</a:t>
            </a:r>
          </a:p>
        </p:txBody>
      </p:sp>
      <p:sp>
        <p:nvSpPr>
          <p:cNvPr id="5" name="Text Placeholder 4">
            <a:extLst>
              <a:ext uri="{FF2B5EF4-FFF2-40B4-BE49-F238E27FC236}">
                <a16:creationId xmlns:a16="http://schemas.microsoft.com/office/drawing/2014/main" xmlns="" id="{2D944D9B-AA15-4DB5-AE58-0FA514F6FE87}"/>
              </a:ext>
            </a:extLst>
          </p:cNvPr>
          <p:cNvSpPr>
            <a:spLocks noGrp="1"/>
          </p:cNvSpPr>
          <p:nvPr>
            <p:ph type="body" sz="quarter" idx="13" hasCustomPrompt="1"/>
          </p:nvPr>
        </p:nvSpPr>
        <p:spPr>
          <a:xfrm>
            <a:off x="571500" y="1790699"/>
            <a:ext cx="8001000" cy="685800"/>
          </a:xfrm>
          <a:prstGeom prst="rect">
            <a:avLst/>
          </a:prstGeom>
          <a:noFill/>
        </p:spPr>
        <p:txBody>
          <a:bodyPr wrap="square" lIns="91440" tIns="0" rIns="91440" bIns="0">
            <a:noAutofit/>
          </a:bodyPr>
          <a:lstStyle>
            <a:lvl1pPr marL="0" indent="0" algn="l">
              <a:spcBef>
                <a:spcPts val="0"/>
              </a:spcBef>
              <a:spcAft>
                <a:spcPts val="0"/>
              </a:spcAft>
              <a:buFont typeface="Arial" panose="020B0604020202020204" pitchFamily="34" charset="0"/>
              <a:buNone/>
              <a:defRPr lang="en-US" sz="1350" kern="1200" dirty="0">
                <a:solidFill>
                  <a:schemeClr val="bg2"/>
                </a:solidFill>
                <a:latin typeface="+mn-lt"/>
                <a:ea typeface="+mn-ea"/>
                <a:cs typeface="+mn-cs"/>
              </a:defRPr>
            </a:lvl1pPr>
          </a:lstStyle>
          <a:p>
            <a:pPr lvl="0"/>
            <a:r>
              <a:rPr lang="en-US"/>
              <a:t>Insert content here</a:t>
            </a:r>
          </a:p>
        </p:txBody>
      </p:sp>
      <p:pic>
        <p:nvPicPr>
          <p:cNvPr id="3" name="Picture 2">
            <a:extLst>
              <a:ext uri="{FF2B5EF4-FFF2-40B4-BE49-F238E27FC236}">
                <a16:creationId xmlns:a16="http://schemas.microsoft.com/office/drawing/2014/main" xmlns="" id="{8D8AAE41-A985-425A-934D-615BBE36028B}"/>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rot="5400000">
            <a:off x="4229100" y="1943100"/>
            <a:ext cx="685800" cy="9144000"/>
          </a:xfrm>
          <a:prstGeom prst="rect">
            <a:avLst/>
          </a:prstGeom>
        </p:spPr>
      </p:pic>
    </p:spTree>
    <p:extLst>
      <p:ext uri="{BB962C8B-B14F-4D97-AF65-F5344CB8AC3E}">
        <p14:creationId xmlns:p14="http://schemas.microsoft.com/office/powerpoint/2010/main" val="708767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1331977-CCAD-4BAD-B74B-408554965D02}" type="datetimeFigureOut">
              <a:rPr lang="en-IN" smtClean="0"/>
              <a:t>11-11-2024</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3F88CEC-1FFF-4648-836B-43AF6EE29A88}" type="slidenum">
              <a:rPr lang="en-IN" smtClean="0"/>
              <a:t>‹#›</a:t>
            </a:fld>
            <a:endParaRPr lang="en-IN"/>
          </a:p>
        </p:txBody>
      </p:sp>
    </p:spTree>
    <p:extLst>
      <p:ext uri="{BB962C8B-B14F-4D97-AF65-F5344CB8AC3E}">
        <p14:creationId xmlns:p14="http://schemas.microsoft.com/office/powerpoint/2010/main" val="46379515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hyperlink" Target="https://courses.lumenlearning.com/wm-lifespandevelopment/chapter/introduction-to-psychodynamic-theories/" TargetMode="External"/><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tgeorgewest.blogspot.com/2016/03/evolutionary-analysis-devalues-men.html" TargetMode="External"/><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www.thoughtco.com/conflict-theory-3026622" TargetMode="External"/><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hyperlink" Target="https://courses.lumenlearning.com/wm-introductiontosociology/chapter/structural-functional-theory/" TargetMode="External"/><Relationship Id="rId2" Type="http://schemas.openxmlformats.org/officeDocument/2006/relationships/image" Target="../media/image20.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www.slideserve.com/guinevere-castro/cyclic-patterns-of-change" TargetMode="External"/><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hyperlink" Target="https://auladeadriana.blogspot.com/2013_01_01_archive.html" TargetMode="External"/><Relationship Id="rId2" Type="http://schemas.openxmlformats.org/officeDocument/2006/relationships/image" Target="../media/image24.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Civil_rights_movements" TargetMode="External"/><Relationship Id="rId2" Type="http://schemas.openxmlformats.org/officeDocument/2006/relationships/image" Target="../media/image26.jpe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freepngimg.com/png/32476-technology-transparent-image" TargetMode="External"/><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Non Renewable Sources Of Energy On Earth Illustration - Free Download  Industry Illustrations | IconScout"/>
          <p:cNvSpPr>
            <a:spLocks noChangeAspect="1" noChangeArrowheads="1"/>
          </p:cNvSpPr>
          <p:nvPr/>
        </p:nvSpPr>
        <p:spPr bwMode="auto">
          <a:xfrm>
            <a:off x="155575" y="-144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4" tIns="45717" rIns="91434" bIns="45717" numCol="1" anchor="t" anchorCtr="0" compatLnSpc="1">
            <a:prstTxWarp prst="textNoShape">
              <a:avLst/>
            </a:prstTxWarp>
          </a:bodyPr>
          <a:lstStyle/>
          <a:p>
            <a:endParaRPr lang="en-US"/>
          </a:p>
        </p:txBody>
      </p:sp>
      <p:sp>
        <p:nvSpPr>
          <p:cNvPr id="6" name="AutoShape 4" descr="Non Renewable Sources Of Energy On Earth Illustration - Free Download  Industry Illustrations | IconScout"/>
          <p:cNvSpPr>
            <a:spLocks noChangeAspect="1" noChangeArrowheads="1"/>
          </p:cNvSpPr>
          <p:nvPr/>
        </p:nvSpPr>
        <p:spPr bwMode="auto">
          <a:xfrm>
            <a:off x="307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4" tIns="45717" rIns="91434" bIns="45717" numCol="1" anchor="t" anchorCtr="0" compatLnSpc="1">
            <a:prstTxWarp prst="textNoShape">
              <a:avLst/>
            </a:prstTxWarp>
          </a:bodyPr>
          <a:lstStyle/>
          <a:p>
            <a:endParaRPr lang="en-US"/>
          </a:p>
        </p:txBody>
      </p:sp>
      <p:sp>
        <p:nvSpPr>
          <p:cNvPr id="9" name="AutoShape 6" descr="Non Renewable Sources Of Energy On Earth Illustration - Free Download  Industry Illustrations | IconScout"/>
          <p:cNvSpPr>
            <a:spLocks noChangeAspect="1" noChangeArrowheads="1"/>
          </p:cNvSpPr>
          <p:nvPr/>
        </p:nvSpPr>
        <p:spPr bwMode="auto">
          <a:xfrm>
            <a:off x="460375" y="1603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4" tIns="45717" rIns="91434" bIns="45717" numCol="1" anchor="t" anchorCtr="0" compatLnSpc="1">
            <a:prstTxWarp prst="textNoShape">
              <a:avLst/>
            </a:prstTxWarp>
          </a:bodyPr>
          <a:lstStyle/>
          <a:p>
            <a:endParaRPr lang="en-US"/>
          </a:p>
        </p:txBody>
      </p:sp>
      <p:sp>
        <p:nvSpPr>
          <p:cNvPr id="10" name="AutoShape 8" descr="Non Renewable Energy Producing Industry Illustration - Free Download  Industry Illustrations | IconScout"/>
          <p:cNvSpPr>
            <a:spLocks noChangeAspect="1" noChangeArrowheads="1"/>
          </p:cNvSpPr>
          <p:nvPr/>
        </p:nvSpPr>
        <p:spPr bwMode="auto">
          <a:xfrm>
            <a:off x="612775" y="3127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4" tIns="45717" rIns="91434" bIns="45717" numCol="1" anchor="t" anchorCtr="0" compatLnSpc="1">
            <a:prstTxWarp prst="textNoShape">
              <a:avLst/>
            </a:prstTxWarp>
          </a:bodyPr>
          <a:lstStyle/>
          <a:p>
            <a:endParaRPr lang="en-US"/>
          </a:p>
        </p:txBody>
      </p:sp>
      <p:sp>
        <p:nvSpPr>
          <p:cNvPr id="11" name="AutoShape 2" descr="GST Illustration - Free Download Business Illustrations | IconScout"/>
          <p:cNvSpPr>
            <a:spLocks noChangeAspect="1" noChangeArrowheads="1"/>
          </p:cNvSpPr>
          <p:nvPr/>
        </p:nvSpPr>
        <p:spPr bwMode="auto">
          <a:xfrm>
            <a:off x="765175" y="4651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4" tIns="45717" rIns="91434" bIns="45717" numCol="1" anchor="t" anchorCtr="0" compatLnSpc="1">
            <a:prstTxWarp prst="textNoShape">
              <a:avLst/>
            </a:prstTxWarp>
          </a:bodyPr>
          <a:lstStyle/>
          <a:p>
            <a:endParaRPr lang="en-US"/>
          </a:p>
        </p:txBody>
      </p:sp>
      <p:sp>
        <p:nvSpPr>
          <p:cNvPr id="12" name="AutoShape 4" descr="GST Illustration - Free Download Business Illustrations | IconScout"/>
          <p:cNvSpPr>
            <a:spLocks noChangeAspect="1" noChangeArrowheads="1"/>
          </p:cNvSpPr>
          <p:nvPr/>
        </p:nvSpPr>
        <p:spPr bwMode="auto">
          <a:xfrm>
            <a:off x="917575" y="6175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4" tIns="45717" rIns="91434" bIns="45717" numCol="1" anchor="t" anchorCtr="0" compatLnSpc="1">
            <a:prstTxWarp prst="textNoShape">
              <a:avLst/>
            </a:prstTxWarp>
          </a:bodyPr>
          <a:lstStyle/>
          <a:p>
            <a:endParaRPr lang="en-US"/>
          </a:p>
        </p:txBody>
      </p:sp>
      <p:sp>
        <p:nvSpPr>
          <p:cNvPr id="5" name="AutoShape 2" descr="DNA PNG transparent image download, size: 512x512px"/>
          <p:cNvSpPr>
            <a:spLocks noChangeAspect="1" noChangeArrowheads="1"/>
          </p:cNvSpPr>
          <p:nvPr/>
        </p:nvSpPr>
        <p:spPr bwMode="auto">
          <a:xfrm>
            <a:off x="1069975" y="769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4" tIns="45717" rIns="91434" bIns="45717" numCol="1" anchor="t" anchorCtr="0" compatLnSpc="1">
            <a:prstTxWarp prst="textNoShape">
              <a:avLst/>
            </a:prstTxWarp>
          </a:bodyPr>
          <a:lstStyle/>
          <a:p>
            <a:endParaRPr lang="en-US"/>
          </a:p>
        </p:txBody>
      </p:sp>
      <p:sp>
        <p:nvSpPr>
          <p:cNvPr id="13" name="AutoShape 4" descr="DNA PNG transparent image download, size: 512x512px"/>
          <p:cNvSpPr>
            <a:spLocks noChangeAspect="1" noChangeArrowheads="1"/>
          </p:cNvSpPr>
          <p:nvPr/>
        </p:nvSpPr>
        <p:spPr bwMode="auto">
          <a:xfrm>
            <a:off x="1222375" y="9223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4" tIns="45717" rIns="91434" bIns="45717" numCol="1" anchor="t" anchorCtr="0" compatLnSpc="1">
            <a:prstTxWarp prst="textNoShape">
              <a:avLst/>
            </a:prstTxWarp>
          </a:bodyPr>
          <a:lstStyle/>
          <a:p>
            <a:endParaRPr lang="en-US"/>
          </a:p>
        </p:txBody>
      </p:sp>
      <p:sp>
        <p:nvSpPr>
          <p:cNvPr id="14" name="AutoShape 2" descr="Elon Musk PNG transparent image download, size: 850x737px"/>
          <p:cNvSpPr>
            <a:spLocks noChangeAspect="1" noChangeArrowheads="1"/>
          </p:cNvSpPr>
          <p:nvPr/>
        </p:nvSpPr>
        <p:spPr bwMode="auto">
          <a:xfrm>
            <a:off x="1374775" y="1074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4" descr="Elon Musk PNG transparent image download, size: 850x737px"/>
          <p:cNvSpPr>
            <a:spLocks noChangeAspect="1" noChangeArrowheads="1"/>
          </p:cNvSpPr>
          <p:nvPr/>
        </p:nvSpPr>
        <p:spPr bwMode="auto">
          <a:xfrm>
            <a:off x="1527175" y="1227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2" descr="Front view of young feman chemist in white suit in front of table working with solutions smiling"/>
          <p:cNvSpPr>
            <a:spLocks noChangeAspect="1" noChangeArrowheads="1"/>
          </p:cNvSpPr>
          <p:nvPr/>
        </p:nvSpPr>
        <p:spPr bwMode="auto">
          <a:xfrm>
            <a:off x="155575" y="-1905000"/>
            <a:ext cx="5962650" cy="39719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4" descr="Front view of young feman chemist in white suit in front of table working with solutions smiling"/>
          <p:cNvSpPr>
            <a:spLocks noChangeAspect="1" noChangeArrowheads="1"/>
          </p:cNvSpPr>
          <p:nvPr/>
        </p:nvSpPr>
        <p:spPr bwMode="auto">
          <a:xfrm>
            <a:off x="307975" y="-1752600"/>
            <a:ext cx="5962650" cy="39719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6" descr="Front view of young feman chemist in white suit in front of table working with solutions smiling"/>
          <p:cNvSpPr>
            <a:spLocks noChangeAspect="1" noChangeArrowheads="1"/>
          </p:cNvSpPr>
          <p:nvPr/>
        </p:nvSpPr>
        <p:spPr bwMode="auto">
          <a:xfrm>
            <a:off x="460375" y="-1600200"/>
            <a:ext cx="5962650" cy="39719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4" descr="10 Ict Illustrations - Free in SVG, PNG, GIF | IconScout"/>
          <p:cNvSpPr>
            <a:spLocks noChangeAspect="1" noChangeArrowheads="1"/>
          </p:cNvSpPr>
          <p:nvPr/>
        </p:nvSpPr>
        <p:spPr bwMode="auto">
          <a:xfrm>
            <a:off x="1679575" y="1379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 descr="Site-Directed Mutagenesis: Methods and Applications"/>
          <p:cNvSpPr>
            <a:spLocks noChangeAspect="1" noChangeArrowheads="1"/>
          </p:cNvSpPr>
          <p:nvPr/>
        </p:nvSpPr>
        <p:spPr bwMode="auto">
          <a:xfrm>
            <a:off x="1831975" y="1531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3" name="Picture 2" descr="New research shows what it takes to make society change for the bet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27100" cy="6748758"/>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p:cNvSpPr/>
          <p:nvPr/>
        </p:nvSpPr>
        <p:spPr>
          <a:xfrm>
            <a:off x="2468050" y="202042"/>
            <a:ext cx="4191000" cy="707880"/>
          </a:xfrm>
          <a:prstGeom prst="rect">
            <a:avLst/>
          </a:prstGeom>
        </p:spPr>
        <p:txBody>
          <a:bodyPr wrap="square" lIns="91434" tIns="45717" rIns="91434" bIns="45717">
            <a:spAutoFit/>
          </a:bodyPr>
          <a:lstStyle/>
          <a:p>
            <a:pPr algn="ctr"/>
            <a:r>
              <a:rPr lang="en-US" sz="4000" b="1" dirty="0" smtClean="0">
                <a:solidFill>
                  <a:schemeClr val="bg1"/>
                </a:solidFill>
                <a:latin typeface="Times New Roman" panose="02020603050405020304" pitchFamily="18" charset="0"/>
                <a:cs typeface="Times New Roman" panose="02020603050405020304" pitchFamily="18" charset="0"/>
              </a:rPr>
              <a:t>Social Change</a:t>
            </a:r>
            <a:endParaRPr lang="en-US" sz="4000" b="1" dirty="0">
              <a:solidFill>
                <a:schemeClr val="bg1"/>
              </a:solidFill>
              <a:latin typeface="Times New Roman" panose="02020603050405020304" pitchFamily="18" charset="0"/>
              <a:cs typeface="Times New Roman" panose="02020603050405020304" pitchFamily="18" charset="0"/>
            </a:endParaRPr>
          </a:p>
        </p:txBody>
      </p:sp>
      <p:pic>
        <p:nvPicPr>
          <p:cNvPr id="1028" name="Picture 4" descr="Social Change :: Inspiring change in people and communiti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1975" y="-14988"/>
            <a:ext cx="5265695" cy="2386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86087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24FDCBC-2DA7-89D9-D15C-33941A71745F}"/>
              </a:ext>
            </a:extLst>
          </p:cNvPr>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pPr algn="ctr"/>
            <a:r>
              <a:rPr lang="en-IN" sz="3600" b="1" dirty="0" smtClean="0">
                <a:latin typeface="Times New Roman" panose="02020603050405020304" pitchFamily="18" charset="0"/>
                <a:cs typeface="Times New Roman" panose="02020603050405020304" pitchFamily="18" charset="0"/>
              </a:rPr>
              <a:t>Exploring Theories </a:t>
            </a:r>
            <a:r>
              <a:rPr lang="en-IN" sz="3600" b="1" dirty="0">
                <a:latin typeface="Times New Roman" panose="02020603050405020304" pitchFamily="18" charset="0"/>
                <a:cs typeface="Times New Roman" panose="02020603050405020304" pitchFamily="18" charset="0"/>
              </a:rPr>
              <a:t>of Social Change</a:t>
            </a:r>
          </a:p>
        </p:txBody>
      </p:sp>
      <p:sp>
        <p:nvSpPr>
          <p:cNvPr id="5" name="Content Placeholder 4">
            <a:extLst>
              <a:ext uri="{FF2B5EF4-FFF2-40B4-BE49-F238E27FC236}">
                <a16:creationId xmlns:a16="http://schemas.microsoft.com/office/drawing/2014/main" xmlns="" id="{374D43BA-9195-7BF3-B4D9-7B4191DBF744}"/>
              </a:ext>
            </a:extLst>
          </p:cNvPr>
          <p:cNvSpPr>
            <a:spLocks noGrp="1"/>
          </p:cNvSpPr>
          <p:nvPr>
            <p:ph idx="1"/>
          </p:nvPr>
        </p:nvSpPr>
        <p:spPr>
          <a:xfrm>
            <a:off x="4266372" y="1925016"/>
            <a:ext cx="4340916" cy="4351338"/>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Different sociological theories explain the mechanisms and processes driving social change.</a:t>
            </a:r>
          </a:p>
          <a:p>
            <a:pPr>
              <a:lnSpc>
                <a:spcPct val="150000"/>
              </a:lnSpc>
            </a:pPr>
            <a:r>
              <a:rPr lang="en-US" sz="2400" dirty="0">
                <a:latin typeface="Times New Roman" panose="02020603050405020304" pitchFamily="18" charset="0"/>
                <a:cs typeface="Times New Roman" panose="02020603050405020304" pitchFamily="18" charset="0"/>
              </a:rPr>
              <a:t>Major theories include Evolutionary, Conflict, Functionalist, and Cyclical theories.</a:t>
            </a:r>
            <a:endParaRPr lang="en-IN"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xmlns="" id="{ADF6E4A8-59CE-B066-3BFC-AB05C1CC25B4}"/>
              </a:ext>
            </a:extLst>
          </p:cNvPr>
          <p:cNvPicPr>
            <a:picLocks noChangeAspect="1"/>
          </p:cNvPicPr>
          <p:nvPr/>
        </p:nvPicPr>
        <p:blipFill>
          <a:blip r:embed="rId2" cstate="email">
            <a:extLst>
              <a:ext uri="{28A0092B-C50C-407E-A947-70E740481C1C}">
                <a14:useLocalDpi xmlns:a14="http://schemas.microsoft.com/office/drawing/2010/main"/>
              </a:ext>
              <a:ext uri="{837473B0-CC2E-450A-ABE3-18F120FF3D39}">
                <a1611:picAttrSrcUrl xmlns:a1611="http://schemas.microsoft.com/office/drawing/2016/11/main" xmlns="" r:id="rId3"/>
              </a:ext>
            </a:extLst>
          </a:blip>
          <a:stretch>
            <a:fillRect/>
          </a:stretch>
        </p:blipFill>
        <p:spPr>
          <a:xfrm>
            <a:off x="423401" y="2117034"/>
            <a:ext cx="3671521" cy="367152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024803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24FDCBC-2DA7-89D9-D15C-33941A71745F}"/>
              </a:ext>
            </a:extLst>
          </p:cNvPr>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pPr algn="ctr"/>
            <a:r>
              <a:rPr lang="en-IN" sz="4000" b="1" dirty="0">
                <a:latin typeface="Times New Roman" panose="02020603050405020304" pitchFamily="18" charset="0"/>
                <a:cs typeface="Times New Roman" panose="02020603050405020304" pitchFamily="18" charset="0"/>
              </a:rPr>
              <a:t>Evolutionary Theory</a:t>
            </a:r>
          </a:p>
        </p:txBody>
      </p:sp>
      <p:sp>
        <p:nvSpPr>
          <p:cNvPr id="5" name="Content Placeholder 4">
            <a:extLst>
              <a:ext uri="{FF2B5EF4-FFF2-40B4-BE49-F238E27FC236}">
                <a16:creationId xmlns:a16="http://schemas.microsoft.com/office/drawing/2014/main" xmlns="" id="{374D43BA-9195-7BF3-B4D9-7B4191DBF744}"/>
              </a:ext>
            </a:extLst>
          </p:cNvPr>
          <p:cNvSpPr>
            <a:spLocks noGrp="1"/>
          </p:cNvSpPr>
          <p:nvPr>
            <p:ph idx="1"/>
          </p:nvPr>
        </p:nvSpPr>
        <p:spPr>
          <a:xfrm>
            <a:off x="628650" y="1825624"/>
            <a:ext cx="4865841" cy="4963593"/>
          </a:xfrm>
        </p:spPr>
        <p:txBody>
          <a:bodyPr>
            <a:noAutofit/>
          </a:bodyPr>
          <a:lstStyle/>
          <a:p>
            <a:pPr marL="0" indent="0">
              <a:buNone/>
            </a:pPr>
            <a:r>
              <a:rPr lang="en-US" sz="1800" dirty="0">
                <a:latin typeface="Arial" panose="020B0604020202020204" pitchFamily="34" charset="0"/>
                <a:cs typeface="Arial" panose="020B0604020202020204" pitchFamily="34" charset="0"/>
              </a:rPr>
              <a:t>The </a:t>
            </a:r>
            <a:r>
              <a:rPr lang="en-US" sz="1800" b="1" dirty="0">
                <a:latin typeface="Arial" panose="020B0604020202020204" pitchFamily="34" charset="0"/>
                <a:cs typeface="Arial" panose="020B0604020202020204" pitchFamily="34" charset="0"/>
              </a:rPr>
              <a:t>evolutionary theory</a:t>
            </a:r>
            <a:r>
              <a:rPr lang="en-US" sz="1800" dirty="0">
                <a:latin typeface="Arial" panose="020B0604020202020204" pitchFamily="34" charset="0"/>
                <a:cs typeface="Arial" panose="020B0604020202020204" pitchFamily="34" charset="0"/>
              </a:rPr>
              <a:t> of social change suggests that societies develop progressively, transitioning from simple to more complex forms over time. This perspective is influenced by </a:t>
            </a:r>
            <a:r>
              <a:rPr lang="en-US" sz="1800" b="1" dirty="0">
                <a:latin typeface="Arial" panose="020B0604020202020204" pitchFamily="34" charset="0"/>
                <a:cs typeface="Arial" panose="020B0604020202020204" pitchFamily="34" charset="0"/>
              </a:rPr>
              <a:t>Charles Darwin's theory of biological evolution</a:t>
            </a:r>
            <a:r>
              <a:rPr lang="en-US" sz="1800" dirty="0">
                <a:latin typeface="Arial" panose="020B0604020202020204" pitchFamily="34" charset="0"/>
                <a:cs typeface="Arial" panose="020B0604020202020204" pitchFamily="34" charset="0"/>
              </a:rPr>
              <a:t>, which emphasizes adaptation and gradual change.</a:t>
            </a:r>
          </a:p>
          <a:p>
            <a:pPr marL="457200" indent="-457200">
              <a:buFont typeface="+mj-lt"/>
              <a:buAutoNum type="arabicPeriod"/>
            </a:pPr>
            <a:r>
              <a:rPr lang="en-US" sz="1800" b="1" dirty="0" smtClean="0">
                <a:latin typeface="Arial" panose="020B0604020202020204" pitchFamily="34" charset="0"/>
                <a:cs typeface="Arial" panose="020B0604020202020204" pitchFamily="34" charset="0"/>
              </a:rPr>
              <a:t>Gradual </a:t>
            </a:r>
            <a:r>
              <a:rPr lang="en-US" sz="1800" b="1" dirty="0">
                <a:latin typeface="Arial" panose="020B0604020202020204" pitchFamily="34" charset="0"/>
                <a:cs typeface="Arial" panose="020B0604020202020204" pitchFamily="34" charset="0"/>
              </a:rPr>
              <a:t>Development</a:t>
            </a:r>
            <a:r>
              <a:rPr lang="en-US" sz="1800" dirty="0">
                <a:latin typeface="Arial" panose="020B0604020202020204" pitchFamily="34" charset="0"/>
                <a:cs typeface="Arial" panose="020B0604020202020204" pitchFamily="34" charset="0"/>
              </a:rPr>
              <a:t>: Societies evolve incrementally, with each stage building on the achievements of the previous one.</a:t>
            </a:r>
          </a:p>
          <a:p>
            <a:pPr marL="457200" indent="-457200">
              <a:buFont typeface="+mj-lt"/>
              <a:buAutoNum type="arabicPeriod"/>
            </a:pPr>
            <a:r>
              <a:rPr lang="en-US" sz="1800" b="1" dirty="0">
                <a:latin typeface="Arial" panose="020B0604020202020204" pitchFamily="34" charset="0"/>
                <a:cs typeface="Arial" panose="020B0604020202020204" pitchFamily="34" charset="0"/>
              </a:rPr>
              <a:t>Progress and Complexity</a:t>
            </a:r>
            <a:r>
              <a:rPr lang="en-US" sz="1800" dirty="0">
                <a:latin typeface="Arial" panose="020B0604020202020204" pitchFamily="34" charset="0"/>
                <a:cs typeface="Arial" panose="020B0604020202020204" pitchFamily="34" charset="0"/>
              </a:rPr>
              <a:t>: Over time, societies move toward higher levels of complexity, specialization, and organization.</a:t>
            </a:r>
          </a:p>
          <a:p>
            <a:pPr marL="457200" indent="-457200">
              <a:buFont typeface="+mj-lt"/>
              <a:buAutoNum type="arabicPeriod"/>
            </a:pPr>
            <a:r>
              <a:rPr lang="en-US" sz="1800" b="1" dirty="0">
                <a:latin typeface="Arial" panose="020B0604020202020204" pitchFamily="34" charset="0"/>
                <a:cs typeface="Arial" panose="020B0604020202020204" pitchFamily="34" charset="0"/>
              </a:rPr>
              <a:t>Survival and Adaptation</a:t>
            </a:r>
            <a:r>
              <a:rPr lang="en-US" sz="1800" dirty="0">
                <a:latin typeface="Arial" panose="020B0604020202020204" pitchFamily="34" charset="0"/>
                <a:cs typeface="Arial" panose="020B0604020202020204" pitchFamily="34" charset="0"/>
              </a:rPr>
              <a:t>: Similar to biological evolution, societies adapt to their environments to survive, with successful adaptations leading to growth and advancement</a:t>
            </a:r>
            <a:r>
              <a:rPr lang="en-US"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xmlns="" id="{5F0D6E5F-9905-9A6E-1C0B-F5510DDDFA7C}"/>
              </a:ext>
            </a:extLst>
          </p:cNvPr>
          <p:cNvPicPr>
            <a:picLocks noChangeAspect="1"/>
          </p:cNvPicPr>
          <p:nvPr/>
        </p:nvPicPr>
        <p:blipFill>
          <a:blip r:embed="rId2" cstate="email">
            <a:extLst>
              <a:ext uri="{28A0092B-C50C-407E-A947-70E740481C1C}">
                <a14:useLocalDpi xmlns:a14="http://schemas.microsoft.com/office/drawing/2010/main"/>
              </a:ext>
              <a:ext uri="{837473B0-CC2E-450A-ABE3-18F120FF3D39}">
                <a1611:picAttrSrcUrl xmlns:a1611="http://schemas.microsoft.com/office/drawing/2016/11/main" xmlns="" r:id="rId3"/>
              </a:ext>
            </a:extLst>
          </a:blip>
          <a:stretch>
            <a:fillRect/>
          </a:stretch>
        </p:blipFill>
        <p:spPr>
          <a:xfrm>
            <a:off x="5648241" y="2580198"/>
            <a:ext cx="3133692" cy="205143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748714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24FDCBC-2DA7-89D9-D15C-33941A71745F}"/>
              </a:ext>
            </a:extLst>
          </p:cNvPr>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pPr algn="ctr"/>
            <a:r>
              <a:rPr lang="en-IN" sz="4000" b="1" dirty="0">
                <a:latin typeface="Times New Roman" panose="02020603050405020304" pitchFamily="18" charset="0"/>
                <a:cs typeface="Times New Roman" panose="02020603050405020304" pitchFamily="18" charset="0"/>
              </a:rPr>
              <a:t>Conflict Theory</a:t>
            </a:r>
          </a:p>
        </p:txBody>
      </p:sp>
      <p:sp>
        <p:nvSpPr>
          <p:cNvPr id="5" name="Content Placeholder 4">
            <a:extLst>
              <a:ext uri="{FF2B5EF4-FFF2-40B4-BE49-F238E27FC236}">
                <a16:creationId xmlns:a16="http://schemas.microsoft.com/office/drawing/2014/main" xmlns="" id="{374D43BA-9195-7BF3-B4D9-7B4191DBF744}"/>
              </a:ext>
            </a:extLst>
          </p:cNvPr>
          <p:cNvSpPr>
            <a:spLocks noGrp="1"/>
          </p:cNvSpPr>
          <p:nvPr>
            <p:ph idx="1"/>
          </p:nvPr>
        </p:nvSpPr>
        <p:spPr>
          <a:xfrm>
            <a:off x="4482549" y="1865382"/>
            <a:ext cx="4015408" cy="4351338"/>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Proposed by Karl Marx.</a:t>
            </a:r>
          </a:p>
          <a:p>
            <a:pPr>
              <a:lnSpc>
                <a:spcPct val="150000"/>
              </a:lnSpc>
            </a:pPr>
            <a:r>
              <a:rPr lang="en-US" sz="2400" dirty="0">
                <a:latin typeface="Times New Roman" panose="02020603050405020304" pitchFamily="18" charset="0"/>
                <a:cs typeface="Times New Roman" panose="02020603050405020304" pitchFamily="18" charset="0"/>
              </a:rPr>
              <a:t>Argues that social change is driven by conflict between different social classes.</a:t>
            </a:r>
          </a:p>
          <a:p>
            <a:pPr>
              <a:lnSpc>
                <a:spcPct val="150000"/>
              </a:lnSpc>
            </a:pPr>
            <a:r>
              <a:rPr lang="en-US" sz="2400" dirty="0">
                <a:latin typeface="Times New Roman" panose="02020603050405020304" pitchFamily="18" charset="0"/>
                <a:cs typeface="Times New Roman" panose="02020603050405020304" pitchFamily="18" charset="0"/>
              </a:rPr>
              <a:t>Focuses on issues of power, inequality, and social justice.</a:t>
            </a:r>
            <a:endParaRPr lang="en-IN"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xmlns="" id="{29BED470-5716-3255-53F9-7506AA4F43B7}"/>
              </a:ext>
            </a:extLst>
          </p:cNvPr>
          <p:cNvPicPr>
            <a:picLocks noChangeAspect="1"/>
          </p:cNvPicPr>
          <p:nvPr/>
        </p:nvPicPr>
        <p:blipFill rotWithShape="1">
          <a:blip r:embed="rId2" cstate="email">
            <a:extLst>
              <a:ext uri="{28A0092B-C50C-407E-A947-70E740481C1C}">
                <a14:useLocalDpi xmlns:a14="http://schemas.microsoft.com/office/drawing/2010/main"/>
              </a:ext>
              <a:ext uri="{837473B0-CC2E-450A-ABE3-18F120FF3D39}">
                <a1611:picAttrSrcUrl xmlns:a1611="http://schemas.microsoft.com/office/drawing/2016/11/main" xmlns="" r:id="rId3"/>
              </a:ext>
            </a:extLst>
          </a:blip>
          <a:srcRect b="6793"/>
          <a:stretch/>
        </p:blipFill>
        <p:spPr>
          <a:xfrm>
            <a:off x="248478" y="2613991"/>
            <a:ext cx="4110801" cy="255435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489920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24FDCBC-2DA7-89D9-D15C-33941A71745F}"/>
              </a:ext>
            </a:extLst>
          </p:cNvPr>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pPr algn="ctr"/>
            <a:r>
              <a:rPr lang="en-IN" sz="4000" b="1" dirty="0">
                <a:latin typeface="Times New Roman" panose="02020603050405020304" pitchFamily="18" charset="0"/>
                <a:cs typeface="Times New Roman" panose="02020603050405020304" pitchFamily="18" charset="0"/>
              </a:rPr>
              <a:t>Functionalist Theory</a:t>
            </a:r>
          </a:p>
        </p:txBody>
      </p:sp>
      <p:sp>
        <p:nvSpPr>
          <p:cNvPr id="5" name="Content Placeholder 4">
            <a:extLst>
              <a:ext uri="{FF2B5EF4-FFF2-40B4-BE49-F238E27FC236}">
                <a16:creationId xmlns:a16="http://schemas.microsoft.com/office/drawing/2014/main" xmlns="" id="{374D43BA-9195-7BF3-B4D9-7B4191DBF744}"/>
              </a:ext>
            </a:extLst>
          </p:cNvPr>
          <p:cNvSpPr>
            <a:spLocks noGrp="1"/>
          </p:cNvSpPr>
          <p:nvPr>
            <p:ph idx="1"/>
          </p:nvPr>
        </p:nvSpPr>
        <p:spPr>
          <a:xfrm>
            <a:off x="628650" y="1825625"/>
            <a:ext cx="3963228" cy="4351338"/>
          </a:xfrm>
        </p:spPr>
        <p:txBody>
          <a:bodyPr>
            <a:normAutofit/>
          </a:bodyPr>
          <a:lstStyle/>
          <a:p>
            <a:r>
              <a:rPr lang="en-US" sz="2400" dirty="0">
                <a:latin typeface="Times New Roman" panose="02020603050405020304" pitchFamily="18" charset="0"/>
                <a:cs typeface="Times New Roman" panose="02020603050405020304" pitchFamily="18" charset="0"/>
              </a:rPr>
              <a:t>Views society as a complex system whose parts work together to promote solidarity and stability.</a:t>
            </a:r>
          </a:p>
          <a:p>
            <a:r>
              <a:rPr lang="en-US" sz="2400" dirty="0">
                <a:latin typeface="Times New Roman" panose="02020603050405020304" pitchFamily="18" charset="0"/>
                <a:cs typeface="Times New Roman" panose="02020603050405020304" pitchFamily="18" charset="0"/>
              </a:rPr>
              <a:t>Change occurs to maintain equilibrium and adapt to new conditions.</a:t>
            </a:r>
          </a:p>
          <a:p>
            <a:r>
              <a:rPr lang="en-US" sz="2400" dirty="0">
                <a:latin typeface="Times New Roman" panose="02020603050405020304" pitchFamily="18" charset="0"/>
                <a:cs typeface="Times New Roman" panose="02020603050405020304" pitchFamily="18" charset="0"/>
              </a:rPr>
              <a:t>Emphasizes the role of social institutions in fostering change.</a:t>
            </a:r>
            <a:endParaRPr lang="en-IN"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xmlns="" id="{569A048C-DFC1-65A5-60F1-FA6D00E9FA41}"/>
              </a:ext>
            </a:extLst>
          </p:cNvPr>
          <p:cNvPicPr>
            <a:picLocks noChangeAspect="1"/>
          </p:cNvPicPr>
          <p:nvPr/>
        </p:nvPicPr>
        <p:blipFill>
          <a:blip r:embed="rId2" cstate="email">
            <a:extLst>
              <a:ext uri="{28A0092B-C50C-407E-A947-70E740481C1C}">
                <a14:useLocalDpi xmlns:a14="http://schemas.microsoft.com/office/drawing/2010/main"/>
              </a:ext>
              <a:ext uri="{837473B0-CC2E-450A-ABE3-18F120FF3D39}">
                <a1611:picAttrSrcUrl xmlns:a1611="http://schemas.microsoft.com/office/drawing/2016/11/main" xmlns="" r:id="rId3"/>
              </a:ext>
            </a:extLst>
          </a:blip>
          <a:stretch>
            <a:fillRect/>
          </a:stretch>
        </p:blipFill>
        <p:spPr>
          <a:xfrm>
            <a:off x="4731026" y="2227608"/>
            <a:ext cx="3840198" cy="2712140"/>
          </a:xfrm>
          <a:prstGeom prst="roundRect">
            <a:avLst>
              <a:gd name="adj" fmla="val 16667"/>
            </a:avLst>
          </a:prstGeom>
          <a:ln>
            <a:solidFill>
              <a:schemeClr val="accent1">
                <a:lumMod val="40000"/>
                <a:lumOff val="60000"/>
              </a:schemeClr>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052366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24FDCBC-2DA7-89D9-D15C-33941A71745F}"/>
              </a:ext>
            </a:extLst>
          </p:cNvPr>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pPr algn="ctr"/>
            <a:r>
              <a:rPr lang="en-IN" sz="4000" b="1" dirty="0">
                <a:latin typeface="Times New Roman" panose="02020603050405020304" pitchFamily="18" charset="0"/>
                <a:cs typeface="Times New Roman" panose="02020603050405020304" pitchFamily="18" charset="0"/>
              </a:rPr>
              <a:t>Cyclical Theory</a:t>
            </a:r>
          </a:p>
        </p:txBody>
      </p:sp>
      <p:sp>
        <p:nvSpPr>
          <p:cNvPr id="5" name="Content Placeholder 4">
            <a:extLst>
              <a:ext uri="{FF2B5EF4-FFF2-40B4-BE49-F238E27FC236}">
                <a16:creationId xmlns:a16="http://schemas.microsoft.com/office/drawing/2014/main" xmlns="" id="{374D43BA-9195-7BF3-B4D9-7B4191DBF744}"/>
              </a:ext>
            </a:extLst>
          </p:cNvPr>
          <p:cNvSpPr>
            <a:spLocks noGrp="1"/>
          </p:cNvSpPr>
          <p:nvPr>
            <p:ph idx="1"/>
          </p:nvPr>
        </p:nvSpPr>
        <p:spPr>
          <a:xfrm>
            <a:off x="589773" y="1713657"/>
            <a:ext cx="4702417" cy="5144343"/>
          </a:xfrm>
        </p:spPr>
        <p:txBody>
          <a:bodyPr>
            <a:normAutofit fontScale="85000" lnSpcReduction="20000"/>
          </a:bodyPr>
          <a:lstStyle/>
          <a:p>
            <a:pPr marL="0" indent="0" algn="just">
              <a:lnSpc>
                <a:spcPct val="100000"/>
              </a:lnSpc>
              <a:buNone/>
            </a:pPr>
            <a:r>
              <a:rPr lang="en-US" sz="1900" dirty="0"/>
              <a:t>The </a:t>
            </a:r>
            <a:r>
              <a:rPr lang="en-US" sz="1900" b="1" dirty="0"/>
              <a:t>cyclical theory</a:t>
            </a:r>
            <a:r>
              <a:rPr lang="en-US" sz="1900" dirty="0"/>
              <a:t> of social change posits that societies undergo recurring cycles of growth, decline, and eventual fall. This perspective, influenced by historians such as </a:t>
            </a:r>
            <a:r>
              <a:rPr lang="en-US" sz="1900" b="1" dirty="0"/>
              <a:t>Oswald Spengler</a:t>
            </a:r>
            <a:r>
              <a:rPr lang="en-US" sz="1900" dirty="0"/>
              <a:t> and </a:t>
            </a:r>
            <a:r>
              <a:rPr lang="en-US" sz="1900" b="1" dirty="0"/>
              <a:t>Arnold Toynbee</a:t>
            </a:r>
            <a:r>
              <a:rPr lang="en-US" sz="1900" dirty="0"/>
              <a:t>, views history as repetitive and non-linear, with civilizations rising to prominence, facing challenges, and eventually succumbing to decline</a:t>
            </a:r>
            <a:r>
              <a:rPr lang="en-US" sz="1900" dirty="0" smtClean="0"/>
              <a:t>.</a:t>
            </a:r>
          </a:p>
          <a:p>
            <a:pPr marL="0" indent="0" algn="just">
              <a:buNone/>
            </a:pPr>
            <a:r>
              <a:rPr lang="en-US" sz="1900" b="1" dirty="0"/>
              <a:t>Oswald </a:t>
            </a:r>
            <a:r>
              <a:rPr lang="en-US" sz="1900" b="1" dirty="0" smtClean="0"/>
              <a:t>Spengler i</a:t>
            </a:r>
            <a:r>
              <a:rPr lang="en-US" sz="1900" dirty="0" smtClean="0"/>
              <a:t>n </a:t>
            </a:r>
            <a:r>
              <a:rPr lang="en-US" sz="1900" i="1" dirty="0"/>
              <a:t>The Decline of the West</a:t>
            </a:r>
            <a:r>
              <a:rPr lang="en-US" sz="1900" dirty="0"/>
              <a:t>, Spengler argued that civilizations are like living organisms, with distinct life cycles of birth, growth, maturity, and decay</a:t>
            </a:r>
            <a:r>
              <a:rPr lang="en-US" sz="1900" dirty="0" smtClean="0"/>
              <a:t>. He </a:t>
            </a:r>
            <a:r>
              <a:rPr lang="en-US" sz="1900" dirty="0"/>
              <a:t>believed that Western civilization was in its final stage of decline, marked by cultural stagnation and loss of vitality.</a:t>
            </a:r>
          </a:p>
          <a:p>
            <a:pPr marL="0" indent="0" algn="just">
              <a:buNone/>
            </a:pPr>
            <a:r>
              <a:rPr lang="en-US" sz="1900" b="1" dirty="0"/>
              <a:t>Arnold </a:t>
            </a:r>
            <a:r>
              <a:rPr lang="en-US" sz="1900" b="1" dirty="0" smtClean="0"/>
              <a:t>Toynbee i</a:t>
            </a:r>
            <a:r>
              <a:rPr lang="en-US" sz="1900" dirty="0" smtClean="0"/>
              <a:t>n </a:t>
            </a:r>
            <a:r>
              <a:rPr lang="en-US" sz="1900" i="1" dirty="0"/>
              <a:t>A Study of History</a:t>
            </a:r>
            <a:r>
              <a:rPr lang="en-US" sz="1900" dirty="0"/>
              <a:t>, </a:t>
            </a:r>
            <a:r>
              <a:rPr lang="en-US" sz="1900" dirty="0" smtClean="0"/>
              <a:t>proposed </a:t>
            </a:r>
            <a:r>
              <a:rPr lang="en-US" sz="1900" dirty="0"/>
              <a:t>that civilizations rise by responding creatively to challenges</a:t>
            </a:r>
            <a:r>
              <a:rPr lang="en-US" sz="1900" dirty="0" smtClean="0"/>
              <a:t>. Decline </a:t>
            </a:r>
            <a:r>
              <a:rPr lang="en-US" sz="1900" dirty="0"/>
              <a:t>occurs when societies fail to adapt to new challenges, leading to disintegration and eventual collapse.</a:t>
            </a:r>
          </a:p>
          <a:p>
            <a:pPr marL="0" indent="0" algn="just">
              <a:lnSpc>
                <a:spcPct val="100000"/>
              </a:lnSpc>
              <a:buNone/>
            </a:pPr>
            <a:r>
              <a:rPr lang="en-US" sz="1600" dirty="0"/>
              <a:t>History follows a </a:t>
            </a:r>
            <a:r>
              <a:rPr lang="en-US" sz="1600" b="1" dirty="0"/>
              <a:t>cyclical pattern</a:t>
            </a:r>
            <a:r>
              <a:rPr lang="en-US" sz="1600" dirty="0"/>
              <a:t>, with periods of growth followed by inevitable decline</a:t>
            </a:r>
            <a:r>
              <a:rPr lang="en-US" sz="1600" dirty="0" smtClean="0"/>
              <a:t>. Societies </a:t>
            </a:r>
            <a:r>
              <a:rPr lang="en-US" sz="1600" dirty="0"/>
              <a:t>are shaped by internal dynamics (e.g., culture, values) and external challenges (e.g., invasions, environmental factors).No society remains dominant indefinitely; all are subject to the cyclical laws of history.</a:t>
            </a:r>
            <a:endParaRPr lang="en-US" sz="1800" dirty="0" smtClean="0"/>
          </a:p>
        </p:txBody>
      </p:sp>
      <p:pic>
        <p:nvPicPr>
          <p:cNvPr id="6" name="Picture 5">
            <a:extLst>
              <a:ext uri="{FF2B5EF4-FFF2-40B4-BE49-F238E27FC236}">
                <a16:creationId xmlns:a16="http://schemas.microsoft.com/office/drawing/2014/main" xmlns="" id="{B23AAE9E-3037-0A06-B0D4-27B1DCCE24D7}"/>
              </a:ext>
            </a:extLst>
          </p:cNvPr>
          <p:cNvPicPr>
            <a:picLocks noChangeAspect="1"/>
          </p:cNvPicPr>
          <p:nvPr/>
        </p:nvPicPr>
        <p:blipFill>
          <a:blip r:embed="rId2" cstate="email">
            <a:extLst>
              <a:ext uri="{28A0092B-C50C-407E-A947-70E740481C1C}">
                <a14:useLocalDpi xmlns:a14="http://schemas.microsoft.com/office/drawing/2010/main"/>
              </a:ext>
              <a:ext uri="{837473B0-CC2E-450A-ABE3-18F120FF3D39}">
                <a1611:picAttrSrcUrl xmlns:a1611="http://schemas.microsoft.com/office/drawing/2016/11/main" xmlns="" r:id="rId3"/>
              </a:ext>
            </a:extLst>
          </a:blip>
          <a:stretch>
            <a:fillRect/>
          </a:stretch>
        </p:blipFill>
        <p:spPr>
          <a:xfrm>
            <a:off x="5526860" y="2614519"/>
            <a:ext cx="3536308" cy="291465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960980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24FDCBC-2DA7-89D9-D15C-33941A71745F}"/>
              </a:ext>
            </a:extLst>
          </p:cNvPr>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pPr algn="ctr"/>
            <a:r>
              <a:rPr lang="en-IN" sz="4000" b="1" dirty="0">
                <a:latin typeface="Times New Roman" panose="02020603050405020304" pitchFamily="18" charset="0"/>
                <a:cs typeface="Times New Roman" panose="02020603050405020304" pitchFamily="18" charset="0"/>
              </a:rPr>
              <a:t>Processes of Social Change</a:t>
            </a:r>
          </a:p>
        </p:txBody>
      </p:sp>
      <p:sp>
        <p:nvSpPr>
          <p:cNvPr id="5" name="Content Placeholder 4">
            <a:extLst>
              <a:ext uri="{FF2B5EF4-FFF2-40B4-BE49-F238E27FC236}">
                <a16:creationId xmlns:a16="http://schemas.microsoft.com/office/drawing/2014/main" xmlns="" id="{374D43BA-9195-7BF3-B4D9-7B4191DBF744}"/>
              </a:ext>
            </a:extLst>
          </p:cNvPr>
          <p:cNvSpPr>
            <a:spLocks noGrp="1"/>
          </p:cNvSpPr>
          <p:nvPr>
            <p:ph idx="1"/>
          </p:nvPr>
        </p:nvSpPr>
        <p:spPr>
          <a:xfrm>
            <a:off x="2387877" y="2093981"/>
            <a:ext cx="4360793" cy="3521628"/>
          </a:xfrm>
        </p:spPr>
        <p:txBody>
          <a:bodyPr>
            <a:noAutofit/>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Social change occurs through various processes, including diffusion, innovation, social movements, and globalization.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4032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24FDCBC-2DA7-89D9-D15C-33941A71745F}"/>
              </a:ext>
            </a:extLst>
          </p:cNvPr>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pPr algn="ctr"/>
            <a:r>
              <a:rPr lang="en-IN" sz="4000" b="1" dirty="0">
                <a:latin typeface="Times New Roman" panose="02020603050405020304" pitchFamily="18" charset="0"/>
                <a:cs typeface="Times New Roman" panose="02020603050405020304" pitchFamily="18" charset="0"/>
              </a:rPr>
              <a:t> Innovation</a:t>
            </a:r>
          </a:p>
        </p:txBody>
      </p:sp>
      <p:sp>
        <p:nvSpPr>
          <p:cNvPr id="5" name="Content Placeholder 4">
            <a:extLst>
              <a:ext uri="{FF2B5EF4-FFF2-40B4-BE49-F238E27FC236}">
                <a16:creationId xmlns:a16="http://schemas.microsoft.com/office/drawing/2014/main" xmlns="" id="{374D43BA-9195-7BF3-B4D9-7B4191DBF744}"/>
              </a:ext>
            </a:extLst>
          </p:cNvPr>
          <p:cNvSpPr>
            <a:spLocks noGrp="1"/>
          </p:cNvSpPr>
          <p:nvPr>
            <p:ph idx="1"/>
          </p:nvPr>
        </p:nvSpPr>
        <p:spPr>
          <a:xfrm>
            <a:off x="450624" y="1714500"/>
            <a:ext cx="5383733" cy="3665033"/>
          </a:xfrm>
        </p:spPr>
        <p:txBody>
          <a:bodyPr>
            <a:normAutofit fontScale="70000" lnSpcReduction="20000"/>
          </a:bodyPr>
          <a:lstStyle/>
          <a:p>
            <a:pPr marL="0" indent="0" algn="just">
              <a:lnSpc>
                <a:spcPct val="150000"/>
              </a:lnSpc>
              <a:buNone/>
            </a:pPr>
            <a:r>
              <a:rPr lang="en-US" sz="2400" dirty="0"/>
              <a:t>Innovations cause social change by introducing new technologies, ideas, or methods that transform how people live, work, and interact. They disrupt existing norms, improve efficiency, and address societal challenges, leading to shifts in behavior, culture, and institutions</a:t>
            </a:r>
            <a:r>
              <a:rPr lang="en-US" sz="2400" dirty="0"/>
              <a:t>. </a:t>
            </a:r>
            <a:r>
              <a:rPr lang="en-US" sz="2400" dirty="0"/>
              <a:t>For example, the invention of the automobile revolutionized transportation, urban development, and global trade, demonstrating how innovations reshape society.</a:t>
            </a:r>
            <a:endParaRPr lang="en-US" sz="2400" dirty="0"/>
          </a:p>
          <a:p>
            <a:pPr>
              <a:lnSpc>
                <a:spcPct val="150000"/>
              </a:lnSpc>
            </a:pPr>
            <a:endParaRPr lang="en-IN" sz="2400"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0738" y="1714500"/>
            <a:ext cx="2657475"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5704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24FDCBC-2DA7-89D9-D15C-33941A71745F}"/>
              </a:ext>
            </a:extLst>
          </p:cNvPr>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pPr algn="ctr"/>
            <a:r>
              <a:rPr lang="en-IN" sz="4000" b="1" dirty="0">
                <a:latin typeface="Times New Roman" panose="02020603050405020304" pitchFamily="18" charset="0"/>
                <a:cs typeface="Times New Roman" panose="02020603050405020304" pitchFamily="18" charset="0"/>
              </a:rPr>
              <a:t>Diffusion</a:t>
            </a:r>
          </a:p>
        </p:txBody>
      </p:sp>
      <p:sp>
        <p:nvSpPr>
          <p:cNvPr id="5" name="Content Placeholder 4">
            <a:extLst>
              <a:ext uri="{FF2B5EF4-FFF2-40B4-BE49-F238E27FC236}">
                <a16:creationId xmlns:a16="http://schemas.microsoft.com/office/drawing/2014/main" xmlns="" id="{374D43BA-9195-7BF3-B4D9-7B4191DBF744}"/>
              </a:ext>
            </a:extLst>
          </p:cNvPr>
          <p:cNvSpPr>
            <a:spLocks noGrp="1"/>
          </p:cNvSpPr>
          <p:nvPr>
            <p:ph idx="1"/>
          </p:nvPr>
        </p:nvSpPr>
        <p:spPr>
          <a:xfrm>
            <a:off x="4405520" y="1825624"/>
            <a:ext cx="4052680" cy="4534715"/>
          </a:xfrm>
        </p:spPr>
        <p:txBody>
          <a:bodyPr>
            <a:noAutofit/>
          </a:bodyPr>
          <a:lstStyle/>
          <a:p>
            <a:pPr marL="0" indent="0" algn="just">
              <a:lnSpc>
                <a:spcPct val="150000"/>
              </a:lnSpc>
              <a:buNone/>
            </a:pPr>
            <a:r>
              <a:rPr lang="en-US" sz="1600" dirty="0"/>
              <a:t>Diffusion leads to social change by spreading ideas, innovations, and cultural practices across societies, challenging traditions and introducing new ways of thinking and acting. This process fosters global interconnectedness, inspires local adaptations, and accelerates shifts in norms, behaviors, and systems. Examples include the spread of democracy, industrial technologies, and healthcare advancements, all of which transform societies over time.</a:t>
            </a:r>
            <a:endParaRPr lang="en-IN" sz="1600" dirty="0">
              <a:latin typeface="Times New Roman" panose="02020603050405020304" pitchFamily="18" charset="0"/>
              <a:cs typeface="Times New Roman" panose="02020603050405020304" pitchFamily="18" charset="0"/>
            </a:endParaRPr>
          </a:p>
        </p:txBody>
      </p:sp>
      <p:pic>
        <p:nvPicPr>
          <p:cNvPr id="21506" name="Picture 2" descr="Cultural Diffusion (Definition + 30 Examples) - Practical Psycholog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2545" y="1903453"/>
            <a:ext cx="3671957" cy="3671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2467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24FDCBC-2DA7-89D9-D15C-33941A71745F}"/>
              </a:ext>
            </a:extLst>
          </p:cNvPr>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pPr algn="ctr"/>
            <a:r>
              <a:rPr lang="en-IN" sz="4000" b="1" dirty="0">
                <a:latin typeface="Times New Roman" panose="02020603050405020304" pitchFamily="18" charset="0"/>
                <a:cs typeface="Times New Roman" panose="02020603050405020304" pitchFamily="18" charset="0"/>
              </a:rPr>
              <a:t>Industrial Revolution</a:t>
            </a:r>
          </a:p>
        </p:txBody>
      </p:sp>
      <p:sp>
        <p:nvSpPr>
          <p:cNvPr id="5" name="Content Placeholder 4">
            <a:extLst>
              <a:ext uri="{FF2B5EF4-FFF2-40B4-BE49-F238E27FC236}">
                <a16:creationId xmlns:a16="http://schemas.microsoft.com/office/drawing/2014/main" xmlns="" id="{374D43BA-9195-7BF3-B4D9-7B4191DBF744}"/>
              </a:ext>
            </a:extLst>
          </p:cNvPr>
          <p:cNvSpPr>
            <a:spLocks noGrp="1"/>
          </p:cNvSpPr>
          <p:nvPr>
            <p:ph idx="1"/>
          </p:nvPr>
        </p:nvSpPr>
        <p:spPr>
          <a:xfrm>
            <a:off x="4485032" y="2272885"/>
            <a:ext cx="4102376" cy="3432176"/>
          </a:xfrm>
        </p:spPr>
        <p:txBody>
          <a:bodyPr>
            <a:normAutofit lnSpcReduction="10000"/>
          </a:bodyPr>
          <a:lstStyle/>
          <a:p>
            <a:pPr>
              <a:lnSpc>
                <a:spcPct val="150000"/>
              </a:lnSpc>
            </a:pPr>
            <a:r>
              <a:rPr lang="en-US" sz="2400" dirty="0">
                <a:latin typeface="Times New Roman" panose="02020603050405020304" pitchFamily="18" charset="0"/>
                <a:cs typeface="Times New Roman" panose="02020603050405020304" pitchFamily="18" charset="0"/>
              </a:rPr>
              <a:t>A period of rapid industrialization in the 18th and 19th centuries.</a:t>
            </a:r>
          </a:p>
          <a:p>
            <a:pPr>
              <a:lnSpc>
                <a:spcPct val="150000"/>
              </a:lnSpc>
            </a:pPr>
            <a:r>
              <a:rPr lang="en-US" sz="2400" dirty="0">
                <a:latin typeface="Times New Roman" panose="02020603050405020304" pitchFamily="18" charset="0"/>
                <a:cs typeface="Times New Roman" panose="02020603050405020304" pitchFamily="18" charset="0"/>
              </a:rPr>
              <a:t>Led to urbanization, changes in labor, and technological advancements.</a:t>
            </a:r>
            <a:endParaRPr lang="en-IN"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xmlns="" id="{E2C74979-85E9-A5E1-00CF-A939B0E85290}"/>
              </a:ext>
            </a:extLst>
          </p:cNvPr>
          <p:cNvPicPr>
            <a:picLocks noChangeAspect="1"/>
          </p:cNvPicPr>
          <p:nvPr/>
        </p:nvPicPr>
        <p:blipFill>
          <a:blip r:embed="rId2" cstate="email">
            <a:extLst>
              <a:ext uri="{28A0092B-C50C-407E-A947-70E740481C1C}">
                <a14:useLocalDpi xmlns:a14="http://schemas.microsoft.com/office/drawing/2010/main"/>
              </a:ext>
              <a:ext uri="{837473B0-CC2E-450A-ABE3-18F120FF3D39}">
                <a1611:picAttrSrcUrl xmlns:a1611="http://schemas.microsoft.com/office/drawing/2016/11/main" xmlns="" r:id="rId3"/>
              </a:ext>
            </a:extLst>
          </a:blip>
          <a:stretch>
            <a:fillRect/>
          </a:stretch>
        </p:blipFill>
        <p:spPr>
          <a:xfrm>
            <a:off x="278295" y="2463290"/>
            <a:ext cx="4206424" cy="297341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927978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24FDCBC-2DA7-89D9-D15C-33941A71745F}"/>
              </a:ext>
            </a:extLst>
          </p:cNvPr>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pPr algn="ctr"/>
            <a:r>
              <a:rPr lang="en-IN" sz="4000" b="1" dirty="0">
                <a:latin typeface="Times New Roman" panose="02020603050405020304" pitchFamily="18" charset="0"/>
                <a:cs typeface="Times New Roman" panose="02020603050405020304" pitchFamily="18" charset="0"/>
              </a:rPr>
              <a:t> Globalization</a:t>
            </a:r>
          </a:p>
        </p:txBody>
      </p:sp>
      <p:sp>
        <p:nvSpPr>
          <p:cNvPr id="5" name="Content Placeholder 4">
            <a:extLst>
              <a:ext uri="{FF2B5EF4-FFF2-40B4-BE49-F238E27FC236}">
                <a16:creationId xmlns:a16="http://schemas.microsoft.com/office/drawing/2014/main" xmlns="" id="{374D43BA-9195-7BF3-B4D9-7B4191DBF744}"/>
              </a:ext>
            </a:extLst>
          </p:cNvPr>
          <p:cNvSpPr>
            <a:spLocks noGrp="1"/>
          </p:cNvSpPr>
          <p:nvPr>
            <p:ph idx="1"/>
          </p:nvPr>
        </p:nvSpPr>
        <p:spPr>
          <a:xfrm>
            <a:off x="525982" y="1747880"/>
            <a:ext cx="4531540" cy="4195720"/>
          </a:xfrm>
        </p:spPr>
        <p:txBody>
          <a:bodyPr>
            <a:normAutofit/>
          </a:bodyPr>
          <a:lstStyle/>
          <a:p>
            <a:pPr marL="0" indent="0">
              <a:lnSpc>
                <a:spcPct val="150000"/>
              </a:lnSpc>
              <a:buNone/>
            </a:pPr>
            <a:r>
              <a:rPr lang="en-US" sz="1600" dirty="0"/>
              <a:t>Globalization </a:t>
            </a:r>
            <a:r>
              <a:rPr lang="en-US" sz="1600" dirty="0"/>
              <a:t>causes social change by increasing interconnectedness and the exchange of ideas, cultures, and resources across borders. </a:t>
            </a:r>
            <a:r>
              <a:rPr lang="en-US" sz="1600" dirty="0"/>
              <a:t>This process influences economic systems, social norms, and cultural identities, leading to both integration and transformation</a:t>
            </a:r>
            <a:r>
              <a:rPr lang="en-US" sz="1600" dirty="0"/>
              <a:t>. For example, global trade has integrated economies, while platforms like social media have amplified global social movements, driving change in perspectives and policies worldwide.</a:t>
            </a:r>
            <a:endParaRPr lang="en-US" sz="1600"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2953" y="2113847"/>
            <a:ext cx="3410330" cy="33398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7711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24FDCBC-2DA7-89D9-D15C-33941A71745F}"/>
              </a:ext>
            </a:extLst>
          </p:cNvPr>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pPr algn="ctr"/>
            <a:r>
              <a:rPr lang="en-IN" sz="4400" b="1" dirty="0" smtClean="0">
                <a:latin typeface="Times New Roman" panose="02020603050405020304" pitchFamily="18" charset="0"/>
                <a:cs typeface="Times New Roman" panose="02020603050405020304" pitchFamily="18" charset="0"/>
              </a:rPr>
              <a:t>Topics</a:t>
            </a:r>
            <a:endParaRPr lang="en-IN" sz="4400"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xmlns="" id="{374D43BA-9195-7BF3-B4D9-7B4191DBF744}"/>
              </a:ext>
            </a:extLst>
          </p:cNvPr>
          <p:cNvSpPr>
            <a:spLocks noGrp="1"/>
          </p:cNvSpPr>
          <p:nvPr>
            <p:ph idx="1"/>
          </p:nvPr>
        </p:nvSpPr>
        <p:spPr>
          <a:xfrm>
            <a:off x="658468" y="1875321"/>
            <a:ext cx="7886700" cy="4351338"/>
          </a:xfrm>
        </p:spPr>
        <p:txBody>
          <a:bodyPr>
            <a:normAutofit/>
          </a:bodyPr>
          <a:lstStyle/>
          <a:p>
            <a:pPr marL="457200" indent="-457200">
              <a:lnSpc>
                <a:spcPct val="150000"/>
              </a:lnSpc>
              <a:buFont typeface="+mj-lt"/>
              <a:buAutoNum type="arabicPeriod"/>
            </a:pPr>
            <a:r>
              <a:rPr lang="en-US" sz="2400" b="1" dirty="0"/>
              <a:t>Understanding Social </a:t>
            </a:r>
            <a:r>
              <a:rPr lang="en-US" sz="2400" b="1" dirty="0" smtClean="0"/>
              <a:t>Change</a:t>
            </a:r>
          </a:p>
          <a:p>
            <a:pPr marL="457200" indent="-457200">
              <a:lnSpc>
                <a:spcPct val="150000"/>
              </a:lnSpc>
              <a:buFont typeface="+mj-lt"/>
              <a:buAutoNum type="arabicPeriod"/>
            </a:pPr>
            <a:r>
              <a:rPr lang="en-US" sz="2400" b="1" dirty="0" smtClean="0"/>
              <a:t>Key </a:t>
            </a:r>
            <a:r>
              <a:rPr lang="en-US" sz="2400" b="1" dirty="0"/>
              <a:t>Drivers of Social </a:t>
            </a:r>
            <a:r>
              <a:rPr lang="en-US" sz="2400" b="1" dirty="0" smtClean="0"/>
              <a:t>Change</a:t>
            </a:r>
          </a:p>
          <a:p>
            <a:pPr marL="457200" indent="-457200">
              <a:lnSpc>
                <a:spcPct val="150000"/>
              </a:lnSpc>
              <a:buFont typeface="+mj-lt"/>
              <a:buAutoNum type="arabicPeriod"/>
            </a:pPr>
            <a:r>
              <a:rPr lang="en-US" sz="2400" b="1" dirty="0" smtClean="0"/>
              <a:t>Exploring </a:t>
            </a:r>
            <a:r>
              <a:rPr lang="en-US" sz="2400" b="1" dirty="0"/>
              <a:t>Theories of Social </a:t>
            </a:r>
            <a:r>
              <a:rPr lang="en-US" sz="2400" b="1" dirty="0" smtClean="0"/>
              <a:t>Change</a:t>
            </a:r>
          </a:p>
          <a:p>
            <a:pPr marL="457200" indent="-457200">
              <a:lnSpc>
                <a:spcPct val="150000"/>
              </a:lnSpc>
              <a:buFont typeface="+mj-lt"/>
              <a:buAutoNum type="arabicPeriod"/>
            </a:pPr>
            <a:r>
              <a:rPr lang="en-US" sz="2400" b="1" dirty="0" smtClean="0"/>
              <a:t>Processes </a:t>
            </a:r>
            <a:r>
              <a:rPr lang="en-US" sz="2400" b="1" dirty="0"/>
              <a:t>of Social </a:t>
            </a:r>
            <a:r>
              <a:rPr lang="en-US" sz="2400" b="1" dirty="0" smtClean="0"/>
              <a:t>Change</a:t>
            </a:r>
          </a:p>
          <a:p>
            <a:pPr marL="457200" indent="-457200">
              <a:lnSpc>
                <a:spcPct val="150000"/>
              </a:lnSpc>
              <a:buFont typeface="+mj-lt"/>
              <a:buAutoNum type="arabicPeriod"/>
            </a:pPr>
            <a:r>
              <a:rPr lang="en-US" sz="2400" b="1" dirty="0" smtClean="0"/>
              <a:t>Approaches to Social Movements</a:t>
            </a:r>
          </a:p>
          <a:p>
            <a:pPr marL="457200" indent="-457200">
              <a:lnSpc>
                <a:spcPct val="150000"/>
              </a:lnSpc>
              <a:buFont typeface="+mj-lt"/>
              <a:buAutoNum type="arabicPeriod"/>
            </a:pPr>
            <a:r>
              <a:rPr lang="en-US" sz="2400" b="1" dirty="0" smtClean="0"/>
              <a:t>Consequences </a:t>
            </a:r>
            <a:r>
              <a:rPr lang="en-US" sz="2400" b="1" dirty="0"/>
              <a:t>and Impacts of Social Change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1625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24FDCBC-2DA7-89D9-D15C-33941A71745F}"/>
              </a:ext>
            </a:extLst>
          </p:cNvPr>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pPr algn="ctr"/>
            <a:r>
              <a:rPr lang="en-IN" sz="4000" b="1" dirty="0">
                <a:latin typeface="Times New Roman" panose="02020603050405020304" pitchFamily="18" charset="0"/>
                <a:cs typeface="Times New Roman" panose="02020603050405020304" pitchFamily="18" charset="0"/>
              </a:rPr>
              <a:t>Social Movements</a:t>
            </a:r>
          </a:p>
        </p:txBody>
      </p:sp>
      <p:sp>
        <p:nvSpPr>
          <p:cNvPr id="5" name="Content Placeholder 4">
            <a:extLst>
              <a:ext uri="{FF2B5EF4-FFF2-40B4-BE49-F238E27FC236}">
                <a16:creationId xmlns:a16="http://schemas.microsoft.com/office/drawing/2014/main" xmlns="" id="{374D43BA-9195-7BF3-B4D9-7B4191DBF744}"/>
              </a:ext>
            </a:extLst>
          </p:cNvPr>
          <p:cNvSpPr>
            <a:spLocks noGrp="1"/>
          </p:cNvSpPr>
          <p:nvPr>
            <p:ph idx="1"/>
          </p:nvPr>
        </p:nvSpPr>
        <p:spPr>
          <a:xfrm>
            <a:off x="525982" y="1875321"/>
            <a:ext cx="7942157" cy="4351338"/>
          </a:xfrm>
        </p:spPr>
        <p:txBody>
          <a:bodyPr>
            <a:normAutofit/>
          </a:bodyPr>
          <a:lstStyle/>
          <a:p>
            <a:pPr marL="0" indent="0">
              <a:lnSpc>
                <a:spcPct val="100000"/>
              </a:lnSpc>
              <a:buNone/>
            </a:pPr>
            <a:r>
              <a:rPr lang="en-US" sz="2400" dirty="0"/>
              <a:t>Social movements refer to collective activities designed to bring about or resist primary changes in an existing society or </a:t>
            </a:r>
            <a:r>
              <a:rPr lang="en-US" sz="2400" dirty="0" smtClean="0"/>
              <a:t>group.</a:t>
            </a:r>
          </a:p>
          <a:p>
            <a:pPr marL="0" indent="0">
              <a:lnSpc>
                <a:spcPct val="100000"/>
              </a:lnSpc>
              <a:buNone/>
            </a:pPr>
            <a:r>
              <a:rPr lang="en-US" sz="2400" dirty="0"/>
              <a:t>Examples of social movements </a:t>
            </a:r>
            <a:endParaRPr lang="en-US" sz="2400" dirty="0" smtClean="0"/>
          </a:p>
          <a:p>
            <a:pPr marL="342900" lvl="1" indent="0">
              <a:lnSpc>
                <a:spcPct val="100000"/>
              </a:lnSpc>
              <a:buNone/>
            </a:pPr>
            <a:r>
              <a:rPr lang="en-US" dirty="0" smtClean="0"/>
              <a:t>• </a:t>
            </a:r>
            <a:r>
              <a:rPr lang="en-US" dirty="0"/>
              <a:t>Civil rights movement in the United States </a:t>
            </a:r>
            <a:endParaRPr lang="en-US" dirty="0" smtClean="0"/>
          </a:p>
          <a:p>
            <a:pPr marL="342900" lvl="1" indent="0">
              <a:lnSpc>
                <a:spcPct val="100000"/>
              </a:lnSpc>
              <a:buNone/>
            </a:pPr>
            <a:r>
              <a:rPr lang="en-US" dirty="0" smtClean="0"/>
              <a:t>• </a:t>
            </a:r>
            <a:r>
              <a:rPr lang="en-US" dirty="0"/>
              <a:t>Environmental movement </a:t>
            </a:r>
            <a:endParaRPr lang="en-US" dirty="0" smtClean="0"/>
          </a:p>
          <a:p>
            <a:pPr marL="342900" lvl="1" indent="0">
              <a:lnSpc>
                <a:spcPct val="100000"/>
              </a:lnSpc>
              <a:buNone/>
            </a:pPr>
            <a:r>
              <a:rPr lang="en-US" dirty="0" smtClean="0"/>
              <a:t>• </a:t>
            </a:r>
            <a:r>
              <a:rPr lang="en-US" dirty="0"/>
              <a:t>Labor movement </a:t>
            </a:r>
            <a:endParaRPr lang="en-US" dirty="0" smtClean="0"/>
          </a:p>
          <a:p>
            <a:pPr marL="342900" lvl="1" indent="0">
              <a:lnSpc>
                <a:spcPct val="100000"/>
              </a:lnSpc>
              <a:buNone/>
            </a:pPr>
            <a:r>
              <a:rPr lang="en-US" dirty="0" smtClean="0"/>
              <a:t>• </a:t>
            </a:r>
            <a:r>
              <a:rPr lang="en-US" dirty="0"/>
              <a:t>Anti-globalization movement </a:t>
            </a:r>
            <a:endParaRPr lang="en-US" dirty="0" smtClean="0"/>
          </a:p>
          <a:p>
            <a:pPr marL="342900" lvl="1" indent="0">
              <a:lnSpc>
                <a:spcPct val="100000"/>
              </a:lnSpc>
              <a:buNone/>
            </a:pPr>
            <a:r>
              <a:rPr lang="en-US" dirty="0" smtClean="0"/>
              <a:t>• </a:t>
            </a:r>
            <a:r>
              <a:rPr lang="en-US" dirty="0"/>
              <a:t>Vegetarian movement </a:t>
            </a:r>
            <a:endParaRPr lang="en-US" dirty="0" smtClean="0"/>
          </a:p>
          <a:p>
            <a:pPr marL="342900" lvl="1" indent="0">
              <a:lnSpc>
                <a:spcPct val="100000"/>
              </a:lnSpc>
              <a:buNone/>
            </a:pPr>
            <a:r>
              <a:rPr lang="en-US" dirty="0" smtClean="0"/>
              <a:t>• </a:t>
            </a:r>
            <a:r>
              <a:rPr lang="en-US" dirty="0"/>
              <a:t>Feminist movement</a:t>
            </a:r>
          </a:p>
        </p:txBody>
      </p:sp>
    </p:spTree>
    <p:extLst>
      <p:ext uri="{BB962C8B-B14F-4D97-AF65-F5344CB8AC3E}">
        <p14:creationId xmlns:p14="http://schemas.microsoft.com/office/powerpoint/2010/main" val="2257923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24FDCBC-2DA7-89D9-D15C-33941A71745F}"/>
              </a:ext>
            </a:extLst>
          </p:cNvPr>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pPr algn="ctr"/>
            <a:r>
              <a:rPr lang="en-IN" sz="4000" b="1" dirty="0">
                <a:latin typeface="Times New Roman" panose="02020603050405020304" pitchFamily="18" charset="0"/>
                <a:cs typeface="Times New Roman" panose="02020603050405020304" pitchFamily="18" charset="0"/>
              </a:rPr>
              <a:t>Civil Rights Movement</a:t>
            </a:r>
          </a:p>
        </p:txBody>
      </p:sp>
      <p:sp>
        <p:nvSpPr>
          <p:cNvPr id="5" name="Content Placeholder 4">
            <a:extLst>
              <a:ext uri="{FF2B5EF4-FFF2-40B4-BE49-F238E27FC236}">
                <a16:creationId xmlns:a16="http://schemas.microsoft.com/office/drawing/2014/main" xmlns="" id="{374D43BA-9195-7BF3-B4D9-7B4191DBF744}"/>
              </a:ext>
            </a:extLst>
          </p:cNvPr>
          <p:cNvSpPr>
            <a:spLocks noGrp="1"/>
          </p:cNvSpPr>
          <p:nvPr>
            <p:ph idx="1"/>
          </p:nvPr>
        </p:nvSpPr>
        <p:spPr>
          <a:xfrm>
            <a:off x="299405" y="1825625"/>
            <a:ext cx="4683863" cy="4351338"/>
          </a:xfrm>
        </p:spPr>
        <p:txBody>
          <a:bodyPr>
            <a:noAutofit/>
          </a:bodyPr>
          <a:lstStyle/>
          <a:p>
            <a:pPr marL="0" indent="0">
              <a:lnSpc>
                <a:spcPct val="100000"/>
              </a:lnSpc>
              <a:buNone/>
            </a:pPr>
            <a:r>
              <a:rPr lang="en-US" sz="1400" dirty="0" smtClean="0"/>
              <a:t>The </a:t>
            </a:r>
            <a:r>
              <a:rPr lang="en-US" sz="1400" dirty="0"/>
              <a:t>Civil Rights Movement caused social change by challenging systemic racism, promoting equality, and transforming laws and social norms in society. </a:t>
            </a:r>
          </a:p>
          <a:p>
            <a:pPr>
              <a:lnSpc>
                <a:spcPct val="100000"/>
              </a:lnSpc>
            </a:pPr>
            <a:r>
              <a:rPr lang="en-US" sz="1400" b="1" dirty="0" smtClean="0"/>
              <a:t>Legal </a:t>
            </a:r>
            <a:r>
              <a:rPr lang="en-US" sz="1400" b="1" dirty="0"/>
              <a:t>Reforms</a:t>
            </a:r>
            <a:r>
              <a:rPr lang="en-US" sz="1400" dirty="0"/>
              <a:t>: Landmark legislation like the Civil Rights Act (1964) and Voting Rights Act (1965) outlawed racial segregation and discrimination.</a:t>
            </a:r>
          </a:p>
          <a:p>
            <a:pPr>
              <a:lnSpc>
                <a:spcPct val="100000"/>
              </a:lnSpc>
            </a:pPr>
            <a:r>
              <a:rPr lang="en-US" sz="1400" b="1" dirty="0"/>
              <a:t>Cultural Shifts</a:t>
            </a:r>
            <a:r>
              <a:rPr lang="en-US" sz="1400" dirty="0"/>
              <a:t>: The movement reshaped societal attitudes toward race, fostering greater inclusion and awareness of racial inequality.</a:t>
            </a:r>
          </a:p>
          <a:p>
            <a:pPr>
              <a:lnSpc>
                <a:spcPct val="100000"/>
              </a:lnSpc>
            </a:pPr>
            <a:r>
              <a:rPr lang="en-US" sz="1400" b="1" dirty="0"/>
              <a:t>Empowerment</a:t>
            </a:r>
            <a:r>
              <a:rPr lang="en-US" sz="1400" dirty="0"/>
              <a:t>: It inspired marginalized groups worldwide to fight for their rights, influencing movements for gender equality, LGBTQ+ rights, and more.</a:t>
            </a:r>
          </a:p>
          <a:p>
            <a:pPr>
              <a:lnSpc>
                <a:spcPct val="100000"/>
              </a:lnSpc>
            </a:pPr>
            <a:r>
              <a:rPr lang="en-US" sz="1400" b="1" dirty="0"/>
              <a:t>Education and Awareness</a:t>
            </a:r>
            <a:r>
              <a:rPr lang="en-US" sz="1400" dirty="0"/>
              <a:t>: Increased focus on civil rights in education and public discourse challenged prejudice and promoted social justice.</a:t>
            </a:r>
          </a:p>
          <a:p>
            <a:pPr marL="0" indent="0">
              <a:lnSpc>
                <a:spcPct val="100000"/>
              </a:lnSpc>
              <a:buNone/>
            </a:pPr>
            <a:r>
              <a:rPr lang="en-US" sz="1400" dirty="0"/>
              <a:t>The movement not only advanced racial equality in the U.S. but also set a precedent for peaceful activism as a tool for societal transformation</a:t>
            </a:r>
          </a:p>
        </p:txBody>
      </p:sp>
      <p:pic>
        <p:nvPicPr>
          <p:cNvPr id="3" name="Picture 2">
            <a:extLst>
              <a:ext uri="{FF2B5EF4-FFF2-40B4-BE49-F238E27FC236}">
                <a16:creationId xmlns:a16="http://schemas.microsoft.com/office/drawing/2014/main" xmlns="" id="{5713145D-9D69-0DBF-CB35-29F90A21E021}"/>
              </a:ext>
            </a:extLst>
          </p:cNvPr>
          <p:cNvPicPr>
            <a:picLocks noChangeAspect="1"/>
          </p:cNvPicPr>
          <p:nvPr/>
        </p:nvPicPr>
        <p:blipFill>
          <a:blip r:embed="rId2" cstate="email">
            <a:extLst>
              <a:ext uri="{28A0092B-C50C-407E-A947-70E740481C1C}">
                <a14:useLocalDpi xmlns:a14="http://schemas.microsoft.com/office/drawing/2010/main"/>
              </a:ext>
              <a:ext uri="{837473B0-CC2E-450A-ABE3-18F120FF3D39}">
                <a1611:picAttrSrcUrl xmlns:a1611="http://schemas.microsoft.com/office/drawing/2016/11/main" xmlns="" r:id="rId3"/>
              </a:ext>
            </a:extLst>
          </a:blip>
          <a:stretch>
            <a:fillRect/>
          </a:stretch>
        </p:blipFill>
        <p:spPr>
          <a:xfrm>
            <a:off x="4983268" y="2278348"/>
            <a:ext cx="3967175" cy="289934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497150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24FDCBC-2DA7-89D9-D15C-33941A71745F}"/>
              </a:ext>
            </a:extLst>
          </p:cNvPr>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pPr algn="ctr"/>
            <a:r>
              <a:rPr lang="en-IN" sz="4000" b="1" dirty="0">
                <a:latin typeface="Times New Roman" panose="02020603050405020304" pitchFamily="18" charset="0"/>
                <a:cs typeface="Times New Roman" panose="02020603050405020304" pitchFamily="18" charset="0"/>
              </a:rPr>
              <a:t>Digital Revolution</a:t>
            </a:r>
          </a:p>
        </p:txBody>
      </p:sp>
      <p:sp>
        <p:nvSpPr>
          <p:cNvPr id="5" name="Content Placeholder 4">
            <a:extLst>
              <a:ext uri="{FF2B5EF4-FFF2-40B4-BE49-F238E27FC236}">
                <a16:creationId xmlns:a16="http://schemas.microsoft.com/office/drawing/2014/main" xmlns="" id="{374D43BA-9195-7BF3-B4D9-7B4191DBF744}"/>
              </a:ext>
            </a:extLst>
          </p:cNvPr>
          <p:cNvSpPr>
            <a:spLocks noGrp="1"/>
          </p:cNvSpPr>
          <p:nvPr>
            <p:ph idx="1"/>
          </p:nvPr>
        </p:nvSpPr>
        <p:spPr>
          <a:xfrm>
            <a:off x="628650" y="1825625"/>
            <a:ext cx="4211707" cy="4351338"/>
          </a:xfrm>
        </p:spPr>
        <p:txBody>
          <a:bodyPr>
            <a:normAutofit fontScale="92500" lnSpcReduction="20000"/>
          </a:bodyPr>
          <a:lstStyle/>
          <a:p>
            <a:pPr marL="0" indent="0">
              <a:lnSpc>
                <a:spcPct val="150000"/>
              </a:lnSpc>
              <a:buNone/>
            </a:pPr>
            <a:r>
              <a:rPr lang="en-US" sz="2400" dirty="0">
                <a:latin typeface="Arial" panose="020B0604020202020204" pitchFamily="34" charset="0"/>
                <a:cs typeface="Arial" panose="020B0604020202020204" pitchFamily="34" charset="0"/>
              </a:rPr>
              <a:t>The shift from analog to digital technology in the late 20th and early 21st centuries</a:t>
            </a:r>
            <a:r>
              <a:rPr lang="en-US" sz="2400" dirty="0" smtClean="0">
                <a:latin typeface="Arial" panose="020B0604020202020204" pitchFamily="34" charset="0"/>
                <a:cs typeface="Arial" panose="020B0604020202020204" pitchFamily="34" charset="0"/>
              </a:rPr>
              <a:t>.</a:t>
            </a:r>
          </a:p>
          <a:p>
            <a:pPr lvl="1">
              <a:lnSpc>
                <a:spcPct val="150000"/>
              </a:lnSpc>
            </a:pPr>
            <a:r>
              <a:rPr lang="en-US" b="1" dirty="0">
                <a:latin typeface="Arial" panose="020B0604020202020204" pitchFamily="34" charset="0"/>
                <a:cs typeface="Arial" panose="020B0604020202020204" pitchFamily="34" charset="0"/>
              </a:rPr>
              <a:t>Enhanced </a:t>
            </a:r>
            <a:r>
              <a:rPr lang="en-US" b="1" dirty="0" smtClean="0">
                <a:latin typeface="Arial" panose="020B0604020202020204" pitchFamily="34" charset="0"/>
                <a:cs typeface="Arial" panose="020B0604020202020204" pitchFamily="34" charset="0"/>
              </a:rPr>
              <a:t>Communication</a:t>
            </a:r>
            <a:endParaRPr lang="en-US" dirty="0" smtClean="0">
              <a:latin typeface="Arial" panose="020B0604020202020204" pitchFamily="34" charset="0"/>
              <a:cs typeface="Arial" panose="020B0604020202020204" pitchFamily="34" charset="0"/>
            </a:endParaRPr>
          </a:p>
          <a:p>
            <a:pPr lvl="1">
              <a:lnSpc>
                <a:spcPct val="150000"/>
              </a:lnSpc>
            </a:pPr>
            <a:r>
              <a:rPr lang="en-US" b="1" dirty="0" smtClean="0">
                <a:latin typeface="Arial" panose="020B0604020202020204" pitchFamily="34" charset="0"/>
                <a:cs typeface="Arial" panose="020B0604020202020204" pitchFamily="34" charset="0"/>
              </a:rPr>
              <a:t>Access </a:t>
            </a:r>
            <a:r>
              <a:rPr lang="en-US" b="1" dirty="0">
                <a:latin typeface="Arial" panose="020B0604020202020204" pitchFamily="34" charset="0"/>
                <a:cs typeface="Arial" panose="020B0604020202020204" pitchFamily="34" charset="0"/>
              </a:rPr>
              <a:t>to </a:t>
            </a:r>
            <a:r>
              <a:rPr lang="en-US" b="1" dirty="0" smtClean="0">
                <a:latin typeface="Arial" panose="020B0604020202020204" pitchFamily="34" charset="0"/>
                <a:cs typeface="Arial" panose="020B0604020202020204" pitchFamily="34" charset="0"/>
              </a:rPr>
              <a:t>Information</a:t>
            </a:r>
            <a:endParaRPr lang="en-US" dirty="0" smtClean="0">
              <a:latin typeface="Arial" panose="020B0604020202020204" pitchFamily="34" charset="0"/>
              <a:cs typeface="Arial" panose="020B0604020202020204" pitchFamily="34" charset="0"/>
            </a:endParaRPr>
          </a:p>
          <a:p>
            <a:pPr lvl="1">
              <a:lnSpc>
                <a:spcPct val="150000"/>
              </a:lnSpc>
            </a:pPr>
            <a:r>
              <a:rPr lang="en-US" b="1" dirty="0" smtClean="0">
                <a:latin typeface="Arial" panose="020B0604020202020204" pitchFamily="34" charset="0"/>
                <a:cs typeface="Arial" panose="020B0604020202020204" pitchFamily="34" charset="0"/>
              </a:rPr>
              <a:t>Economic Growth</a:t>
            </a:r>
            <a:r>
              <a:rPr lang="en-US" dirty="0" smtClean="0">
                <a:latin typeface="Arial" panose="020B0604020202020204" pitchFamily="34" charset="0"/>
                <a:cs typeface="Arial" panose="020B0604020202020204" pitchFamily="34" charset="0"/>
              </a:rPr>
              <a:t> </a:t>
            </a:r>
          </a:p>
          <a:p>
            <a:pPr lvl="1">
              <a:lnSpc>
                <a:spcPct val="150000"/>
              </a:lnSpc>
            </a:pPr>
            <a:r>
              <a:rPr lang="en-US" b="1" dirty="0" smtClean="0">
                <a:latin typeface="Arial" panose="020B0604020202020204" pitchFamily="34" charset="0"/>
                <a:cs typeface="Arial" panose="020B0604020202020204" pitchFamily="34" charset="0"/>
              </a:rPr>
              <a:t>Efficiency</a:t>
            </a:r>
            <a:endParaRPr lang="en-US" dirty="0" smtClean="0">
              <a:latin typeface="Arial" panose="020B0604020202020204" pitchFamily="34" charset="0"/>
              <a:cs typeface="Arial" panose="020B0604020202020204" pitchFamily="34" charset="0"/>
            </a:endParaRPr>
          </a:p>
          <a:p>
            <a:pPr lvl="1">
              <a:lnSpc>
                <a:spcPct val="150000"/>
              </a:lnSpc>
            </a:pPr>
            <a:r>
              <a:rPr lang="en-US" dirty="0" smtClean="0">
                <a:latin typeface="Arial" panose="020B0604020202020204" pitchFamily="34" charset="0"/>
                <a:cs typeface="Arial" panose="020B0604020202020204" pitchFamily="34" charset="0"/>
              </a:rPr>
              <a:t>.</a:t>
            </a:r>
            <a:r>
              <a:rPr lang="en-US" b="1" dirty="0" smtClean="0">
                <a:latin typeface="Arial" panose="020B0604020202020204" pitchFamily="34" charset="0"/>
                <a:cs typeface="Arial" panose="020B0604020202020204" pitchFamily="34" charset="0"/>
              </a:rPr>
              <a:t>Globalization</a:t>
            </a:r>
            <a:endParaRPr lang="en-US" dirty="0" smtClean="0">
              <a:latin typeface="Arial" panose="020B0604020202020204" pitchFamily="34" charset="0"/>
              <a:cs typeface="Arial" panose="020B0604020202020204" pitchFamily="34" charset="0"/>
            </a:endParaRPr>
          </a:p>
          <a:p>
            <a:pPr lvl="1">
              <a:lnSpc>
                <a:spcPct val="150000"/>
              </a:lnSpc>
            </a:pPr>
            <a:r>
              <a:rPr lang="en-US" b="1" dirty="0" smtClean="0">
                <a:latin typeface="Arial" panose="020B0604020202020204" pitchFamily="34" charset="0"/>
                <a:cs typeface="Arial" panose="020B0604020202020204" pitchFamily="34" charset="0"/>
              </a:rPr>
              <a:t>Convenience</a:t>
            </a:r>
            <a:endParaRPr lang="en-US" dirty="0" smtClean="0">
              <a:latin typeface="Arial" panose="020B0604020202020204" pitchFamily="34" charset="0"/>
              <a:cs typeface="Arial" panose="020B0604020202020204" pitchFamily="34" charset="0"/>
            </a:endParaRPr>
          </a:p>
          <a:p>
            <a:pPr lvl="1">
              <a:lnSpc>
                <a:spcPct val="150000"/>
              </a:lnSpc>
            </a:pPr>
            <a:r>
              <a:rPr lang="en-US" b="1" dirty="0" smtClean="0">
                <a:latin typeface="Arial" panose="020B0604020202020204" pitchFamily="34" charset="0"/>
                <a:cs typeface="Arial" panose="020B0604020202020204" pitchFamily="34" charset="0"/>
              </a:rPr>
              <a:t>Empowerment</a:t>
            </a:r>
            <a:endParaRPr lang="en-US" dirty="0">
              <a:latin typeface="Arial" panose="020B0604020202020204" pitchFamily="34" charset="0"/>
              <a:cs typeface="Arial" panose="020B0604020202020204" pitchFamily="34" charset="0"/>
            </a:endParaRPr>
          </a:p>
        </p:txBody>
      </p:sp>
      <p:pic>
        <p:nvPicPr>
          <p:cNvPr id="24578" name="Picture 2" descr="What Was The Digital Revolu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9741" y="2208176"/>
            <a:ext cx="3631498" cy="2490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9241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nSpc>
                <a:spcPct val="200000"/>
              </a:lnSpc>
            </a:pPr>
            <a:r>
              <a:rPr lang="en-US" sz="2800" b="1" dirty="0"/>
              <a:t>Resource mobilization</a:t>
            </a:r>
          </a:p>
          <a:p>
            <a:pPr>
              <a:lnSpc>
                <a:spcPct val="200000"/>
              </a:lnSpc>
            </a:pPr>
            <a:r>
              <a:rPr lang="en-US" sz="2800" b="1" dirty="0" smtClean="0"/>
              <a:t>Economic </a:t>
            </a:r>
            <a:r>
              <a:rPr lang="en-US" sz="2800" b="1" dirty="0" smtClean="0"/>
              <a:t>deprivation</a:t>
            </a:r>
          </a:p>
          <a:p>
            <a:pPr>
              <a:lnSpc>
                <a:spcPct val="200000"/>
              </a:lnSpc>
            </a:pPr>
            <a:r>
              <a:rPr lang="en-US" sz="2800" b="1" dirty="0" smtClean="0"/>
              <a:t>Structural </a:t>
            </a:r>
            <a:r>
              <a:rPr lang="en-US" sz="2800" b="1" dirty="0" smtClean="0"/>
              <a:t>strain</a:t>
            </a:r>
          </a:p>
          <a:p>
            <a:pPr>
              <a:lnSpc>
                <a:spcPct val="200000"/>
              </a:lnSpc>
            </a:pPr>
            <a:r>
              <a:rPr lang="en-US" sz="2800" b="1" dirty="0" smtClean="0"/>
              <a:t>Fields of action</a:t>
            </a:r>
            <a:endParaRPr lang="en-US" sz="2800" b="1" dirty="0"/>
          </a:p>
        </p:txBody>
      </p:sp>
      <p:sp>
        <p:nvSpPr>
          <p:cNvPr id="5" name="Title 3">
            <a:extLst>
              <a:ext uri="{FF2B5EF4-FFF2-40B4-BE49-F238E27FC236}">
                <a16:creationId xmlns:a16="http://schemas.microsoft.com/office/drawing/2014/main" xmlns="" id="{024FDCBC-2DA7-89D9-D15C-33941A71745F}"/>
              </a:ext>
            </a:extLst>
          </p:cNvPr>
          <p:cNvSpPr txBox="1">
            <a:spLocks/>
          </p:cNvSpPr>
          <p:nvPr/>
        </p:nvSpPr>
        <p:spPr>
          <a:xfrm>
            <a:off x="635393" y="363777"/>
            <a:ext cx="7886700" cy="1325563"/>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fontAlgn="auto">
              <a:spcAft>
                <a:spcPts val="0"/>
              </a:spcAft>
            </a:pPr>
            <a:endParaRPr lang="en-IN" sz="4000" b="1" dirty="0">
              <a:latin typeface="Times New Roman" panose="02020603050405020304" pitchFamily="18" charset="0"/>
              <a:cs typeface="Times New Roman" panose="02020603050405020304" pitchFamily="18" charset="0"/>
            </a:endParaRPr>
          </a:p>
        </p:txBody>
      </p:sp>
      <p:sp>
        <p:nvSpPr>
          <p:cNvPr id="4" name="Rectangle 3"/>
          <p:cNvSpPr/>
          <p:nvPr/>
        </p:nvSpPr>
        <p:spPr>
          <a:xfrm>
            <a:off x="1272313" y="647683"/>
            <a:ext cx="6740948" cy="584775"/>
          </a:xfrm>
          <a:prstGeom prst="rect">
            <a:avLst/>
          </a:prstGeom>
        </p:spPr>
        <p:txBody>
          <a:bodyPr wrap="none">
            <a:spAutoFit/>
          </a:bodyPr>
          <a:lstStyle/>
          <a:p>
            <a:r>
              <a:rPr lang="en-US" sz="3200" b="1" dirty="0">
                <a:solidFill>
                  <a:schemeClr val="bg1"/>
                </a:solidFill>
              </a:rPr>
              <a:t>Approaches to Social Movements</a:t>
            </a:r>
          </a:p>
        </p:txBody>
      </p:sp>
    </p:spTree>
    <p:extLst>
      <p:ext uri="{BB962C8B-B14F-4D97-AF65-F5344CB8AC3E}">
        <p14:creationId xmlns:p14="http://schemas.microsoft.com/office/powerpoint/2010/main" val="217445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a:buNone/>
            </a:pPr>
            <a:r>
              <a:rPr lang="en-US" dirty="0"/>
              <a:t>The Resource Mobilization </a:t>
            </a:r>
            <a:r>
              <a:rPr lang="en-US" dirty="0" smtClean="0"/>
              <a:t>approach views </a:t>
            </a:r>
            <a:r>
              <a:rPr lang="en-US" dirty="0"/>
              <a:t>social change as a product of the ability of a movement to effectively gather and utilize resources, rather than being solely a response to deprivation or inequality. This theory emphasizes that social movements require specific resources—such as money, leadership, organizational skills, and access to media—to be </a:t>
            </a:r>
            <a:r>
              <a:rPr lang="en-US" dirty="0" smtClean="0"/>
              <a:t>successful.</a:t>
            </a:r>
          </a:p>
          <a:p>
            <a:pPr marL="0" indent="0" algn="just">
              <a:buNone/>
            </a:pPr>
            <a:endParaRPr lang="en-US" sz="800" dirty="0" smtClean="0"/>
          </a:p>
          <a:p>
            <a:pPr marL="0" indent="0" algn="just">
              <a:buNone/>
            </a:pPr>
            <a:r>
              <a:rPr lang="en-US" dirty="0" smtClean="0"/>
              <a:t>This approach shifts </a:t>
            </a:r>
            <a:r>
              <a:rPr lang="en-US" dirty="0"/>
              <a:t>focus from the grievances alone to the organizational strategies and external support that facilitate the movement’s objectives. It underscores that resource-rich groups may more effectively sustain collective action over time.</a:t>
            </a:r>
          </a:p>
        </p:txBody>
      </p:sp>
      <p:sp>
        <p:nvSpPr>
          <p:cNvPr id="4" name="Title 3">
            <a:extLst>
              <a:ext uri="{FF2B5EF4-FFF2-40B4-BE49-F238E27FC236}">
                <a16:creationId xmlns:a16="http://schemas.microsoft.com/office/drawing/2014/main" xmlns="" id="{024FDCBC-2DA7-89D9-D15C-33941A71745F}"/>
              </a:ext>
            </a:extLst>
          </p:cNvPr>
          <p:cNvSpPr txBox="1">
            <a:spLocks/>
          </p:cNvSpPr>
          <p:nvPr/>
        </p:nvSpPr>
        <p:spPr>
          <a:xfrm>
            <a:off x="635393" y="363777"/>
            <a:ext cx="7886700" cy="1325563"/>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lnSpc>
                <a:spcPct val="100000"/>
              </a:lnSpc>
            </a:pPr>
            <a:r>
              <a:rPr lang="en-US" sz="3600" b="1" dirty="0" smtClean="0"/>
              <a:t>Resource Mobilization Approach</a:t>
            </a:r>
            <a:endParaRPr lang="en-US" sz="3600" b="1" dirty="0"/>
          </a:p>
        </p:txBody>
      </p:sp>
    </p:spTree>
    <p:extLst>
      <p:ext uri="{BB962C8B-B14F-4D97-AF65-F5344CB8AC3E}">
        <p14:creationId xmlns:p14="http://schemas.microsoft.com/office/powerpoint/2010/main" val="1642124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lgn="just">
              <a:buNone/>
            </a:pPr>
            <a:r>
              <a:rPr lang="en-US" sz="2400" dirty="0"/>
              <a:t>The Economic Deprivation approach, associated with Marxist theory, suggests that social change is driven by economic inequality and class conflict. When economic inequalities become severe, and one class (often the working class) experiences deprivation compared to wealthier groups, this disparity can lead to social tension and ultimately, to revolutionary or transformative social </a:t>
            </a:r>
            <a:r>
              <a:rPr lang="en-US" sz="2400" dirty="0" smtClean="0"/>
              <a:t>change</a:t>
            </a:r>
            <a:r>
              <a:rPr lang="en-US" sz="2400" dirty="0"/>
              <a:t>.</a:t>
            </a:r>
          </a:p>
          <a:p>
            <a:pPr marL="0" indent="0" algn="just">
              <a:buNone/>
            </a:pPr>
            <a:endParaRPr lang="en-US" sz="900" dirty="0" smtClean="0"/>
          </a:p>
          <a:p>
            <a:pPr marL="0" indent="0" algn="just">
              <a:buNone/>
            </a:pPr>
            <a:r>
              <a:rPr lang="en-US" sz="2400" dirty="0" smtClean="0"/>
              <a:t>This </a:t>
            </a:r>
            <a:r>
              <a:rPr lang="en-US" sz="2400" dirty="0"/>
              <a:t>approach assumes that economic grievances are a primary driver of social mobilization and collective action. However, critics argue that it may overlook cultural, ideological, or psychological factors that can also play important roles in social change.</a:t>
            </a:r>
          </a:p>
          <a:p>
            <a:endParaRPr lang="en-US" dirty="0"/>
          </a:p>
        </p:txBody>
      </p:sp>
      <p:sp>
        <p:nvSpPr>
          <p:cNvPr id="4" name="Title 3">
            <a:extLst>
              <a:ext uri="{FF2B5EF4-FFF2-40B4-BE49-F238E27FC236}">
                <a16:creationId xmlns:a16="http://schemas.microsoft.com/office/drawing/2014/main" xmlns="" id="{024FDCBC-2DA7-89D9-D15C-33941A71745F}"/>
              </a:ext>
            </a:extLst>
          </p:cNvPr>
          <p:cNvSpPr txBox="1">
            <a:spLocks/>
          </p:cNvSpPr>
          <p:nvPr/>
        </p:nvSpPr>
        <p:spPr>
          <a:xfrm>
            <a:off x="635393" y="363777"/>
            <a:ext cx="7886700" cy="1325563"/>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nSpc>
                <a:spcPct val="100000"/>
              </a:lnSpc>
            </a:pPr>
            <a:endParaRPr lang="en-US" sz="4000" b="1" dirty="0"/>
          </a:p>
          <a:p>
            <a:pPr>
              <a:lnSpc>
                <a:spcPct val="100000"/>
              </a:lnSpc>
            </a:pPr>
            <a:r>
              <a:rPr lang="en-US" sz="4000" b="1" dirty="0" smtClean="0"/>
              <a:t>Economic </a:t>
            </a:r>
            <a:r>
              <a:rPr lang="en-US" sz="4000" b="1" dirty="0"/>
              <a:t>deprivation Approach</a:t>
            </a:r>
          </a:p>
          <a:p>
            <a:pPr>
              <a:lnSpc>
                <a:spcPct val="100000"/>
              </a:lnSpc>
            </a:pPr>
            <a:endParaRPr lang="en-US" sz="4000" b="1" dirty="0"/>
          </a:p>
        </p:txBody>
      </p:sp>
    </p:spTree>
    <p:extLst>
      <p:ext uri="{BB962C8B-B14F-4D97-AF65-F5344CB8AC3E}">
        <p14:creationId xmlns:p14="http://schemas.microsoft.com/office/powerpoint/2010/main" val="2770353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a:buNone/>
            </a:pPr>
            <a:r>
              <a:rPr lang="en-US" dirty="0"/>
              <a:t>The Structural Strain </a:t>
            </a:r>
            <a:r>
              <a:rPr lang="en-US" dirty="0" smtClean="0"/>
              <a:t>approach suggests </a:t>
            </a:r>
            <a:r>
              <a:rPr lang="en-US" dirty="0"/>
              <a:t>that social change emerges from specific structural conditions or strains within society. According to this theory, certain structural conditions, such as economic inequality, political conflict, or cultural shifts, create strains that increase the likelihood of collective action and social change</a:t>
            </a:r>
            <a:r>
              <a:rPr lang="en-US" dirty="0" smtClean="0"/>
              <a:t>.</a:t>
            </a:r>
          </a:p>
          <a:p>
            <a:pPr marL="0" indent="0" algn="just">
              <a:buNone/>
            </a:pPr>
            <a:endParaRPr lang="en-US" sz="800" dirty="0" smtClean="0"/>
          </a:p>
          <a:p>
            <a:pPr marL="0" indent="0" algn="just">
              <a:buNone/>
            </a:pPr>
            <a:r>
              <a:rPr lang="en-US" dirty="0" smtClean="0"/>
              <a:t>The </a:t>
            </a:r>
            <a:r>
              <a:rPr lang="en-US" dirty="0"/>
              <a:t>Structural Strain approach offers a detailed framework for understanding how specific societal pressures can lead to social change, often by creating a sense of urgency and collective identity among affected groups. </a:t>
            </a:r>
          </a:p>
        </p:txBody>
      </p:sp>
      <p:sp>
        <p:nvSpPr>
          <p:cNvPr id="4" name="Title 3">
            <a:extLst>
              <a:ext uri="{FF2B5EF4-FFF2-40B4-BE49-F238E27FC236}">
                <a16:creationId xmlns:a16="http://schemas.microsoft.com/office/drawing/2014/main" xmlns="" id="{024FDCBC-2DA7-89D9-D15C-33941A71745F}"/>
              </a:ext>
            </a:extLst>
          </p:cNvPr>
          <p:cNvSpPr txBox="1">
            <a:spLocks/>
          </p:cNvSpPr>
          <p:nvPr/>
        </p:nvSpPr>
        <p:spPr>
          <a:xfrm>
            <a:off x="635393" y="363777"/>
            <a:ext cx="7886700" cy="1325563"/>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nSpc>
                <a:spcPct val="100000"/>
              </a:lnSpc>
            </a:pPr>
            <a:endParaRPr lang="en-US" sz="4000" b="1" dirty="0"/>
          </a:p>
          <a:p>
            <a:pPr>
              <a:lnSpc>
                <a:spcPct val="100000"/>
              </a:lnSpc>
            </a:pPr>
            <a:r>
              <a:rPr lang="en-US" sz="4000" b="1" dirty="0" smtClean="0"/>
              <a:t>Structural Strain Approach</a:t>
            </a:r>
            <a:endParaRPr lang="en-US" sz="4000" b="1" dirty="0"/>
          </a:p>
          <a:p>
            <a:pPr>
              <a:lnSpc>
                <a:spcPct val="100000"/>
              </a:lnSpc>
            </a:pPr>
            <a:endParaRPr lang="en-US" sz="4000" b="1" dirty="0"/>
          </a:p>
        </p:txBody>
      </p:sp>
    </p:spTree>
    <p:extLst>
      <p:ext uri="{BB962C8B-B14F-4D97-AF65-F5344CB8AC3E}">
        <p14:creationId xmlns:p14="http://schemas.microsoft.com/office/powerpoint/2010/main" val="238760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endParaRPr lang="en-US" dirty="0"/>
          </a:p>
          <a:p>
            <a:pPr marL="0" indent="0" algn="just">
              <a:buNone/>
            </a:pPr>
            <a:r>
              <a:rPr lang="en-US" dirty="0"/>
              <a:t>The "Fields of Action" approach to social change emphasizes the interactions between social movements and established institutions. It highlights the agency of social actors who engage, compete, and negotiate within specific arenas to influence societal outcomes. According to Touraine, social change results from the purposeful actions of organized groups within a social context, balancing the role of both structure and agency, rather than solely from structural pressures or economic forces.</a:t>
            </a:r>
          </a:p>
          <a:p>
            <a:endParaRPr lang="en-US" dirty="0"/>
          </a:p>
        </p:txBody>
      </p:sp>
      <p:sp>
        <p:nvSpPr>
          <p:cNvPr id="4" name="Title 3">
            <a:extLst>
              <a:ext uri="{FF2B5EF4-FFF2-40B4-BE49-F238E27FC236}">
                <a16:creationId xmlns:a16="http://schemas.microsoft.com/office/drawing/2014/main" xmlns="" id="{024FDCBC-2DA7-89D9-D15C-33941A71745F}"/>
              </a:ext>
            </a:extLst>
          </p:cNvPr>
          <p:cNvSpPr txBox="1">
            <a:spLocks/>
          </p:cNvSpPr>
          <p:nvPr/>
        </p:nvSpPr>
        <p:spPr>
          <a:xfrm>
            <a:off x="635393" y="363777"/>
            <a:ext cx="7886700" cy="1325563"/>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nSpc>
                <a:spcPct val="100000"/>
              </a:lnSpc>
            </a:pPr>
            <a:endParaRPr lang="en-US" sz="4000" b="1" dirty="0"/>
          </a:p>
          <a:p>
            <a:pPr algn="ctr">
              <a:lnSpc>
                <a:spcPct val="100000"/>
              </a:lnSpc>
            </a:pPr>
            <a:r>
              <a:rPr lang="en-US" sz="4000" b="1" dirty="0" smtClean="0"/>
              <a:t>Field of Action Approach</a:t>
            </a:r>
            <a:endParaRPr lang="en-US" sz="4000" b="1" dirty="0"/>
          </a:p>
          <a:p>
            <a:pPr>
              <a:lnSpc>
                <a:spcPct val="100000"/>
              </a:lnSpc>
            </a:pPr>
            <a:endParaRPr lang="en-US" sz="4000" b="1" dirty="0"/>
          </a:p>
        </p:txBody>
      </p:sp>
    </p:spTree>
    <p:extLst>
      <p:ext uri="{BB962C8B-B14F-4D97-AF65-F5344CB8AC3E}">
        <p14:creationId xmlns:p14="http://schemas.microsoft.com/office/powerpoint/2010/main" val="3548994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794752609"/>
              </p:ext>
            </p:extLst>
          </p:nvPr>
        </p:nvGraphicFramePr>
        <p:xfrm>
          <a:off x="303619" y="1140975"/>
          <a:ext cx="8369694" cy="3421174"/>
        </p:xfrm>
        <a:graphic>
          <a:graphicData uri="http://schemas.openxmlformats.org/drawingml/2006/table">
            <a:tbl>
              <a:tblPr firstRow="1" bandRow="1">
                <a:tableStyleId>{5C22544A-7EE6-4342-B048-85BDC9FD1C3A}</a:tableStyleId>
              </a:tblPr>
              <a:tblGrid>
                <a:gridCol w="1256474"/>
                <a:gridCol w="1657408"/>
                <a:gridCol w="1477068"/>
                <a:gridCol w="2304805"/>
                <a:gridCol w="1673939"/>
              </a:tblGrid>
              <a:tr h="632486">
                <a:tc>
                  <a:txBody>
                    <a:bodyPr/>
                    <a:lstStyle/>
                    <a:p>
                      <a:r>
                        <a:rPr lang="en-US" dirty="0" smtClean="0"/>
                        <a:t>Approach</a:t>
                      </a:r>
                      <a:endParaRPr lang="en-US" dirty="0"/>
                    </a:p>
                  </a:txBody>
                  <a:tcPr/>
                </a:tc>
                <a:tc>
                  <a:txBody>
                    <a:bodyPr/>
                    <a:lstStyle/>
                    <a:p>
                      <a:r>
                        <a:rPr lang="en-US" dirty="0" smtClean="0"/>
                        <a:t>Focus of Change</a:t>
                      </a:r>
                      <a:endParaRPr lang="en-US" dirty="0"/>
                    </a:p>
                  </a:txBody>
                  <a:tcPr/>
                </a:tc>
                <a:tc>
                  <a:txBody>
                    <a:bodyPr/>
                    <a:lstStyle/>
                    <a:p>
                      <a:r>
                        <a:rPr lang="en-US" dirty="0" smtClean="0"/>
                        <a:t>Primary</a:t>
                      </a:r>
                      <a:r>
                        <a:rPr lang="en-US" baseline="0" dirty="0" smtClean="0"/>
                        <a:t> drivers</a:t>
                      </a:r>
                      <a:endParaRPr lang="en-US" dirty="0"/>
                    </a:p>
                  </a:txBody>
                  <a:tcPr/>
                </a:tc>
                <a:tc>
                  <a:txBody>
                    <a:bodyPr/>
                    <a:lstStyle/>
                    <a:p>
                      <a:r>
                        <a:rPr lang="en-US" dirty="0" smtClean="0"/>
                        <a:t>Key Elements</a:t>
                      </a:r>
                      <a:endParaRPr lang="en-US" dirty="0"/>
                    </a:p>
                  </a:txBody>
                  <a:tcPr/>
                </a:tc>
                <a:tc>
                  <a:txBody>
                    <a:bodyPr/>
                    <a:lstStyle/>
                    <a:p>
                      <a:r>
                        <a:rPr lang="en-US" dirty="0" smtClean="0"/>
                        <a:t>Example</a:t>
                      </a:r>
                      <a:endParaRPr lang="en-US" dirty="0"/>
                    </a:p>
                  </a:txBody>
                  <a:tcPr/>
                </a:tc>
              </a:tr>
              <a:tr h="632486">
                <a:tc>
                  <a:txBody>
                    <a:bodyPr/>
                    <a:lstStyle/>
                    <a:p>
                      <a:r>
                        <a:rPr lang="en-US" dirty="0" smtClean="0"/>
                        <a:t>Economic Deprivation</a:t>
                      </a:r>
                      <a:endParaRPr lang="en-US" dirty="0"/>
                    </a:p>
                  </a:txBody>
                  <a:tcPr/>
                </a:tc>
                <a:tc>
                  <a:txBody>
                    <a:bodyPr/>
                    <a:lstStyle/>
                    <a:p>
                      <a:r>
                        <a:rPr lang="en-US" dirty="0" smtClean="0"/>
                        <a:t>Economic inequalities</a:t>
                      </a:r>
                      <a:endParaRPr lang="en-US" dirty="0"/>
                    </a:p>
                  </a:txBody>
                  <a:tcPr/>
                </a:tc>
                <a:tc>
                  <a:txBody>
                    <a:bodyPr/>
                    <a:lstStyle/>
                    <a:p>
                      <a:r>
                        <a:rPr lang="en-US" dirty="0" smtClean="0"/>
                        <a:t>Class conflict</a:t>
                      </a:r>
                      <a:endParaRPr lang="en-US" dirty="0"/>
                    </a:p>
                  </a:txBody>
                  <a:tcPr/>
                </a:tc>
                <a:tc>
                  <a:txBody>
                    <a:bodyPr/>
                    <a:lstStyle/>
                    <a:p>
                      <a:r>
                        <a:rPr lang="en-US" dirty="0" smtClean="0"/>
                        <a:t>Economic disparity</a:t>
                      </a:r>
                      <a:r>
                        <a:rPr lang="en-US" baseline="0" dirty="0" smtClean="0"/>
                        <a:t> deprivation</a:t>
                      </a:r>
                      <a:endParaRPr lang="en-US" dirty="0"/>
                    </a:p>
                  </a:txBody>
                  <a:tcPr/>
                </a:tc>
                <a:tc>
                  <a:txBody>
                    <a:bodyPr/>
                    <a:lstStyle/>
                    <a:p>
                      <a:r>
                        <a:rPr lang="en-US" dirty="0" smtClean="0"/>
                        <a:t>Labor</a:t>
                      </a:r>
                      <a:r>
                        <a:rPr lang="en-US" baseline="0" dirty="0" smtClean="0"/>
                        <a:t> movements revolution</a:t>
                      </a:r>
                      <a:endParaRPr lang="en-US" dirty="0"/>
                    </a:p>
                  </a:txBody>
                  <a:tcPr/>
                </a:tc>
              </a:tr>
              <a:tr h="632486">
                <a:tc>
                  <a:txBody>
                    <a:bodyPr/>
                    <a:lstStyle/>
                    <a:p>
                      <a:r>
                        <a:rPr lang="en-US" dirty="0" smtClean="0"/>
                        <a:t>Resource Mobilization</a:t>
                      </a:r>
                      <a:endParaRPr lang="en-US" dirty="0"/>
                    </a:p>
                  </a:txBody>
                  <a:tcPr/>
                </a:tc>
                <a:tc>
                  <a:txBody>
                    <a:bodyPr/>
                    <a:lstStyle/>
                    <a:p>
                      <a:r>
                        <a:rPr lang="en-US" dirty="0" smtClean="0"/>
                        <a:t>Organizational capacity</a:t>
                      </a:r>
                      <a:endParaRPr lang="en-US" dirty="0"/>
                    </a:p>
                  </a:txBody>
                  <a:tcPr/>
                </a:tc>
                <a:tc>
                  <a:txBody>
                    <a:bodyPr/>
                    <a:lstStyle/>
                    <a:p>
                      <a:r>
                        <a:rPr lang="en-US" dirty="0" smtClean="0"/>
                        <a:t>Access to resources</a:t>
                      </a:r>
                      <a:endParaRPr lang="en-US" dirty="0"/>
                    </a:p>
                  </a:txBody>
                  <a:tcPr/>
                </a:tc>
                <a:tc>
                  <a:txBody>
                    <a:bodyPr/>
                    <a:lstStyle/>
                    <a:p>
                      <a:r>
                        <a:rPr lang="en-US" dirty="0" smtClean="0"/>
                        <a:t>Funding, leadership, social networks</a:t>
                      </a:r>
                      <a:endParaRPr lang="en-US" dirty="0"/>
                    </a:p>
                  </a:txBody>
                  <a:tcPr/>
                </a:tc>
                <a:tc>
                  <a:txBody>
                    <a:bodyPr/>
                    <a:lstStyle/>
                    <a:p>
                      <a:r>
                        <a:rPr lang="en-US" dirty="0" smtClean="0"/>
                        <a:t>Civil rights</a:t>
                      </a:r>
                      <a:r>
                        <a:rPr lang="en-US" baseline="0" dirty="0" smtClean="0"/>
                        <a:t> movement</a:t>
                      </a:r>
                      <a:endParaRPr lang="en-US" dirty="0"/>
                    </a:p>
                  </a:txBody>
                  <a:tcPr/>
                </a:tc>
              </a:tr>
              <a:tr h="632486">
                <a:tc>
                  <a:txBody>
                    <a:bodyPr/>
                    <a:lstStyle/>
                    <a:p>
                      <a:r>
                        <a:rPr lang="en-US" dirty="0" smtClean="0"/>
                        <a:t>Structural Strain</a:t>
                      </a:r>
                      <a:endParaRPr lang="en-US" dirty="0"/>
                    </a:p>
                  </a:txBody>
                  <a:tcPr/>
                </a:tc>
                <a:tc>
                  <a:txBody>
                    <a:bodyPr/>
                    <a:lstStyle/>
                    <a:p>
                      <a:r>
                        <a:rPr lang="en-US" dirty="0" smtClean="0"/>
                        <a:t>Social and structural tension</a:t>
                      </a:r>
                      <a:endParaRPr lang="en-US" dirty="0"/>
                    </a:p>
                  </a:txBody>
                  <a:tcPr/>
                </a:tc>
                <a:tc>
                  <a:txBody>
                    <a:bodyPr/>
                    <a:lstStyle/>
                    <a:p>
                      <a:r>
                        <a:rPr lang="en-US" dirty="0" smtClean="0"/>
                        <a:t>Structural conditions</a:t>
                      </a:r>
                      <a:endParaRPr lang="en-US" dirty="0"/>
                    </a:p>
                  </a:txBody>
                  <a:tcPr/>
                </a:tc>
                <a:tc>
                  <a:txBody>
                    <a:bodyPr/>
                    <a:lstStyle/>
                    <a:p>
                      <a:r>
                        <a:rPr lang="en-US" dirty="0" smtClean="0"/>
                        <a:t>Social strain, precipitating events</a:t>
                      </a:r>
                      <a:endParaRPr lang="en-US" dirty="0"/>
                    </a:p>
                  </a:txBody>
                  <a:tcPr/>
                </a:tc>
                <a:tc>
                  <a:txBody>
                    <a:bodyPr/>
                    <a:lstStyle/>
                    <a:p>
                      <a:r>
                        <a:rPr lang="en-US" dirty="0" smtClean="0"/>
                        <a:t>French Revolution</a:t>
                      </a:r>
                      <a:endParaRPr lang="en-US" dirty="0"/>
                    </a:p>
                  </a:txBody>
                  <a:tcPr/>
                </a:tc>
              </a:tr>
              <a:tr h="891230">
                <a:tc>
                  <a:txBody>
                    <a:bodyPr/>
                    <a:lstStyle/>
                    <a:p>
                      <a:r>
                        <a:rPr lang="en-US" dirty="0" smtClean="0"/>
                        <a:t>Fields of Action</a:t>
                      </a:r>
                      <a:endParaRPr lang="en-US" dirty="0"/>
                    </a:p>
                  </a:txBody>
                  <a:tcPr/>
                </a:tc>
                <a:tc>
                  <a:txBody>
                    <a:bodyPr/>
                    <a:lstStyle/>
                    <a:p>
                      <a:r>
                        <a:rPr lang="en-US" dirty="0" smtClean="0"/>
                        <a:t>Interactions within social arenas</a:t>
                      </a:r>
                      <a:endParaRPr lang="en-US" dirty="0"/>
                    </a:p>
                  </a:txBody>
                  <a:tcPr/>
                </a:tc>
                <a:tc>
                  <a:txBody>
                    <a:bodyPr/>
                    <a:lstStyle/>
                    <a:p>
                      <a:r>
                        <a:rPr lang="en-US" dirty="0" smtClean="0"/>
                        <a:t>Agency of social actors</a:t>
                      </a:r>
                      <a:endParaRPr lang="en-US" dirty="0"/>
                    </a:p>
                  </a:txBody>
                  <a:tcPr/>
                </a:tc>
                <a:tc>
                  <a:txBody>
                    <a:bodyPr/>
                    <a:lstStyle/>
                    <a:p>
                      <a:r>
                        <a:rPr lang="en-US" dirty="0" smtClean="0"/>
                        <a:t>Social movements, institutional arenas, negotiation</a:t>
                      </a:r>
                      <a:endParaRPr lang="en-US" dirty="0"/>
                    </a:p>
                  </a:txBody>
                  <a:tcPr/>
                </a:tc>
                <a:tc>
                  <a:txBody>
                    <a:bodyPr/>
                    <a:lstStyle/>
                    <a:p>
                      <a:r>
                        <a:rPr lang="en-US" dirty="0" smtClean="0"/>
                        <a:t>Environmental movement vs. policy</a:t>
                      </a:r>
                      <a:endParaRPr lang="en-US" dirty="0"/>
                    </a:p>
                  </a:txBody>
                  <a:tcPr/>
                </a:tc>
              </a:tr>
            </a:tbl>
          </a:graphicData>
        </a:graphic>
      </p:graphicFrame>
      <p:sp>
        <p:nvSpPr>
          <p:cNvPr id="4" name="Title 3">
            <a:extLst>
              <a:ext uri="{FF2B5EF4-FFF2-40B4-BE49-F238E27FC236}">
                <a16:creationId xmlns:a16="http://schemas.microsoft.com/office/drawing/2014/main" xmlns="" id="{024FDCBC-2DA7-89D9-D15C-33941A71745F}"/>
              </a:ext>
            </a:extLst>
          </p:cNvPr>
          <p:cNvSpPr txBox="1">
            <a:spLocks/>
          </p:cNvSpPr>
          <p:nvPr/>
        </p:nvSpPr>
        <p:spPr>
          <a:xfrm>
            <a:off x="291314" y="129107"/>
            <a:ext cx="8407624" cy="841937"/>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fontScale="62500" lnSpcReduction="20000"/>
          </a:bodyPr>
          <a:lstStyle>
            <a:lvl1pPr algn="l" defTabSz="685800" rtl="0" eaLnBrk="1" latinLnBrk="0" hangingPunct="1">
              <a:lnSpc>
                <a:spcPct val="90000"/>
              </a:lnSpc>
              <a:spcBef>
                <a:spcPct val="0"/>
              </a:spcBef>
              <a:buNone/>
              <a:defRPr sz="33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nSpc>
                <a:spcPct val="100000"/>
              </a:lnSpc>
            </a:pPr>
            <a:endParaRPr lang="en-US" sz="4000" b="1" dirty="0"/>
          </a:p>
          <a:p>
            <a:pPr algn="ctr">
              <a:lnSpc>
                <a:spcPct val="100000"/>
              </a:lnSpc>
            </a:pPr>
            <a:r>
              <a:rPr lang="en-US" sz="5700" b="1" dirty="0" smtClean="0"/>
              <a:t>Comparison</a:t>
            </a:r>
            <a:endParaRPr lang="en-US" sz="5700" b="1" dirty="0"/>
          </a:p>
          <a:p>
            <a:pPr>
              <a:lnSpc>
                <a:spcPct val="100000"/>
              </a:lnSpc>
            </a:pPr>
            <a:endParaRPr lang="en-US" sz="4000" b="1" dirty="0"/>
          </a:p>
        </p:txBody>
      </p:sp>
      <p:sp>
        <p:nvSpPr>
          <p:cNvPr id="6" name="Rectangle 5"/>
          <p:cNvSpPr/>
          <p:nvPr/>
        </p:nvSpPr>
        <p:spPr>
          <a:xfrm>
            <a:off x="356050" y="4733965"/>
            <a:ext cx="8342888" cy="1754326"/>
          </a:xfrm>
          <a:prstGeom prst="rect">
            <a:avLst/>
          </a:prstGeom>
        </p:spPr>
        <p:txBody>
          <a:bodyPr wrap="square">
            <a:spAutoFit/>
          </a:bodyPr>
          <a:lstStyle/>
          <a:p>
            <a:r>
              <a:rPr lang="en-US" dirty="0"/>
              <a:t>Each of these approaches provides a unique perspective on social change, offering insights into how different factors—economic deprivation, access to resources, or structural strains—contribute to transformative shifts within societies. These approaches are complementary rather than mutually exclusive, as economic grievances, organizational resources, and structural conditions often intersect in real-world social movements.</a:t>
            </a:r>
          </a:p>
        </p:txBody>
      </p:sp>
    </p:spTree>
    <p:extLst>
      <p:ext uri="{BB962C8B-B14F-4D97-AF65-F5344CB8AC3E}">
        <p14:creationId xmlns:p14="http://schemas.microsoft.com/office/powerpoint/2010/main" val="31644610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ow much change diagram showing the four types of social movements. Alternative social movements are limited in the amount of change but focused on specific individuals. Radical movements also focus on specific individuals but want more radical change. Reformative social movements focus on everyone but want limited change, while revolutionary movements focus on everyone and are also radic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5879" y="896687"/>
            <a:ext cx="5052133" cy="37400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3">
            <a:extLst>
              <a:ext uri="{FF2B5EF4-FFF2-40B4-BE49-F238E27FC236}">
                <a16:creationId xmlns:a16="http://schemas.microsoft.com/office/drawing/2014/main" xmlns="" id="{024FDCBC-2DA7-89D9-D15C-33941A71745F}"/>
              </a:ext>
            </a:extLst>
          </p:cNvPr>
          <p:cNvSpPr txBox="1">
            <a:spLocks/>
          </p:cNvSpPr>
          <p:nvPr/>
        </p:nvSpPr>
        <p:spPr>
          <a:xfrm>
            <a:off x="1002386" y="0"/>
            <a:ext cx="7383814" cy="83348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fontScale="70000" lnSpcReduction="20000"/>
          </a:bodyPr>
          <a:lstStyle>
            <a:lvl1pPr algn="l" defTabSz="685800" rtl="0" eaLnBrk="1" latinLnBrk="0" hangingPunct="1">
              <a:lnSpc>
                <a:spcPct val="90000"/>
              </a:lnSpc>
              <a:spcBef>
                <a:spcPct val="0"/>
              </a:spcBef>
              <a:buNone/>
              <a:defRPr sz="33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nSpc>
                <a:spcPct val="100000"/>
              </a:lnSpc>
            </a:pPr>
            <a:endParaRPr lang="en-US" sz="4000" b="1" dirty="0"/>
          </a:p>
          <a:p>
            <a:pPr algn="ctr">
              <a:lnSpc>
                <a:spcPct val="100000"/>
              </a:lnSpc>
            </a:pPr>
            <a:r>
              <a:rPr lang="en-US" sz="4000" b="1" dirty="0" smtClean="0"/>
              <a:t>Types of Social Movements</a:t>
            </a:r>
            <a:endParaRPr lang="en-US" sz="4000" b="1" dirty="0"/>
          </a:p>
          <a:p>
            <a:pPr>
              <a:lnSpc>
                <a:spcPct val="100000"/>
              </a:lnSpc>
            </a:pPr>
            <a:endParaRPr lang="en-US" sz="4000" b="1" dirty="0"/>
          </a:p>
        </p:txBody>
      </p:sp>
      <p:sp>
        <p:nvSpPr>
          <p:cNvPr id="4" name="Rectangle 3"/>
          <p:cNvSpPr/>
          <p:nvPr/>
        </p:nvSpPr>
        <p:spPr>
          <a:xfrm>
            <a:off x="1002386" y="4728595"/>
            <a:ext cx="7219121" cy="1200329"/>
          </a:xfrm>
          <a:prstGeom prst="rect">
            <a:avLst/>
          </a:prstGeom>
        </p:spPr>
        <p:txBody>
          <a:bodyPr wrap="square">
            <a:spAutoFit/>
          </a:bodyPr>
          <a:lstStyle/>
          <a:p>
            <a:r>
              <a:rPr lang="en-US" i="1" dirty="0"/>
              <a:t>David </a:t>
            </a:r>
            <a:r>
              <a:rPr lang="en-US" i="1" dirty="0" err="1"/>
              <a:t>Aberle</a:t>
            </a:r>
            <a:r>
              <a:rPr lang="en-US" i="1" dirty="0"/>
              <a:t> identified these four types of social movements, with some types of movements targeting either specific individuals or everyone, while some want limited changes, and others are more radical.</a:t>
            </a:r>
            <a:endParaRPr lang="en-US" dirty="0"/>
          </a:p>
        </p:txBody>
      </p:sp>
    </p:spTree>
    <p:extLst>
      <p:ext uri="{BB962C8B-B14F-4D97-AF65-F5344CB8AC3E}">
        <p14:creationId xmlns:p14="http://schemas.microsoft.com/office/powerpoint/2010/main" val="3960329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24FDCBC-2DA7-89D9-D15C-33941A71745F}"/>
              </a:ext>
            </a:extLst>
          </p:cNvPr>
          <p:cNvSpPr>
            <a:spLocks noGrp="1"/>
          </p:cNvSpPr>
          <p:nvPr>
            <p:ph type="title"/>
          </p:nvPr>
        </p:nvSpPr>
        <p:spPr>
          <a:xfrm>
            <a:off x="960423" y="405586"/>
            <a:ext cx="7228716" cy="711115"/>
          </a:xfrm>
        </p:spPr>
        <p:style>
          <a:lnRef idx="2">
            <a:schemeClr val="accent1"/>
          </a:lnRef>
          <a:fillRef idx="1">
            <a:schemeClr val="lt1"/>
          </a:fillRef>
          <a:effectRef idx="0">
            <a:schemeClr val="accent1"/>
          </a:effectRef>
          <a:fontRef idx="minor">
            <a:schemeClr val="dk1"/>
          </a:fontRef>
        </p:style>
        <p:txBody>
          <a:bodyPr>
            <a:normAutofit fontScale="90000"/>
          </a:bodyPr>
          <a:lstStyle/>
          <a:p>
            <a:pPr marL="457200" indent="-457200" algn="ctr">
              <a:lnSpc>
                <a:spcPct val="150000"/>
              </a:lnSpc>
            </a:pPr>
            <a:r>
              <a:rPr lang="en-US" sz="4000" b="1" dirty="0"/>
              <a:t>Understanding Social Change</a:t>
            </a:r>
          </a:p>
        </p:txBody>
      </p:sp>
      <p:sp>
        <p:nvSpPr>
          <p:cNvPr id="5" name="Content Placeholder 4">
            <a:extLst>
              <a:ext uri="{FF2B5EF4-FFF2-40B4-BE49-F238E27FC236}">
                <a16:creationId xmlns:a16="http://schemas.microsoft.com/office/drawing/2014/main" xmlns="" id="{374D43BA-9195-7BF3-B4D9-7B4191DBF744}"/>
              </a:ext>
            </a:extLst>
          </p:cNvPr>
          <p:cNvSpPr>
            <a:spLocks noGrp="1"/>
          </p:cNvSpPr>
          <p:nvPr>
            <p:ph idx="1"/>
          </p:nvPr>
        </p:nvSpPr>
        <p:spPr>
          <a:xfrm>
            <a:off x="606901" y="1278542"/>
            <a:ext cx="7986841" cy="5316467"/>
          </a:xfrm>
        </p:spPr>
        <p:txBody>
          <a:bodyPr>
            <a:noAutofit/>
          </a:bodyPr>
          <a:lstStyle/>
          <a:p>
            <a:pPr marL="0" indent="0" algn="just">
              <a:lnSpc>
                <a:spcPct val="150000"/>
              </a:lnSpc>
              <a:buNone/>
            </a:pPr>
            <a:r>
              <a:rPr lang="en-US" sz="1800" dirty="0">
                <a:latin typeface="Arial" panose="020B0604020202020204" pitchFamily="34" charset="0"/>
                <a:cs typeface="Arial" panose="020B0604020202020204" pitchFamily="34" charset="0"/>
              </a:rPr>
              <a:t>Social change refers to significant and lasting shifts in the structures, practices, relationships, and cultural values that define a society. It encompasses transformations in the way people think, behave, interact, and organize themselves, often leading to enduring modifications in social institutions (such as the family, education, government, and religion), social norms (widely accepted behaviors and values), and overall societal frameworks. These changes may arise from various sources, including technological advancements, shifts in cultural beliefs, demographic changes, or external influences like globalization. Ultimately, social change modifies the foundational aspects of social life, impacting how people relate to each other and to the institutions that govern social order.</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55363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178" y="1270450"/>
            <a:ext cx="7884171" cy="4906513"/>
          </a:xfrm>
        </p:spPr>
        <p:txBody>
          <a:bodyPr>
            <a:normAutofit lnSpcReduction="10000"/>
          </a:bodyPr>
          <a:lstStyle/>
          <a:p>
            <a:pPr marL="0" indent="0" algn="just">
              <a:buNone/>
            </a:pPr>
            <a:r>
              <a:rPr lang="en-US" sz="2400" dirty="0"/>
              <a:t>1) Alternative social movement: Movements that target a small group of people and a specific behavior, and attempt to change the behavior of individual people in relation to that issue. </a:t>
            </a:r>
            <a:r>
              <a:rPr lang="en-US" sz="2400" dirty="0" smtClean="0"/>
              <a:t>For example, </a:t>
            </a:r>
            <a:r>
              <a:rPr lang="en-US" sz="2400" dirty="0" smtClean="0"/>
              <a:t>Mothers </a:t>
            </a:r>
            <a:r>
              <a:rPr lang="en-US" sz="2400" dirty="0"/>
              <a:t>Against Drunk Driving (MADD): Aims to encourage safe driving by advocating against drunk driving</a:t>
            </a:r>
            <a:r>
              <a:rPr lang="en-US" sz="2400" dirty="0" smtClean="0"/>
              <a:t>. Similarly, Plastic-Free </a:t>
            </a:r>
            <a:r>
              <a:rPr lang="en-US" sz="2400" dirty="0"/>
              <a:t>Initiatives: Encourages individuals to reduce plastic use for environmental protection.</a:t>
            </a:r>
            <a:endParaRPr lang="en-US" sz="2400" dirty="0" smtClean="0"/>
          </a:p>
          <a:p>
            <a:pPr marL="0" indent="0" algn="just">
              <a:buNone/>
            </a:pPr>
            <a:r>
              <a:rPr lang="en-US" sz="2400" dirty="0" smtClean="0"/>
              <a:t>2</a:t>
            </a:r>
            <a:r>
              <a:rPr lang="en-US" sz="2400" dirty="0"/>
              <a:t>) Redemptive social movement: Movements seeking total change in the behavior of specific individuals. </a:t>
            </a:r>
            <a:r>
              <a:rPr lang="en-US" sz="2400" dirty="0" smtClean="0"/>
              <a:t>For instance, </a:t>
            </a:r>
            <a:r>
              <a:rPr lang="en-US" sz="2400" dirty="0"/>
              <a:t>Alcoholics Anonymous (</a:t>
            </a:r>
            <a:r>
              <a:rPr lang="en-US" sz="2400" dirty="0" smtClean="0"/>
              <a:t>AA) helps </a:t>
            </a:r>
            <a:r>
              <a:rPr lang="en-US" sz="2400" dirty="0"/>
              <a:t>individuals recover from alcohol addiction and transform their lives</a:t>
            </a:r>
            <a:r>
              <a:rPr lang="en-US" sz="2400" dirty="0" smtClean="0"/>
              <a:t>. Likewise, religious conversion </a:t>
            </a:r>
            <a:r>
              <a:rPr lang="en-US" sz="2400" dirty="0"/>
              <a:t>m</a:t>
            </a:r>
            <a:r>
              <a:rPr lang="en-US" sz="2400" dirty="0" smtClean="0"/>
              <a:t>ovements groups </a:t>
            </a:r>
            <a:r>
              <a:rPr lang="en-US" sz="2400" dirty="0"/>
              <a:t>promoting spiritual rebirth or a return to faith, like evangelical revival movements.</a:t>
            </a:r>
            <a:endParaRPr lang="en-US" sz="2400" dirty="0" smtClean="0"/>
          </a:p>
          <a:p>
            <a:pPr marL="0" indent="0" algn="just">
              <a:buNone/>
            </a:pPr>
            <a:endParaRPr lang="en-US" dirty="0"/>
          </a:p>
        </p:txBody>
      </p:sp>
      <p:sp>
        <p:nvSpPr>
          <p:cNvPr id="4" name="Title 3">
            <a:extLst>
              <a:ext uri="{FF2B5EF4-FFF2-40B4-BE49-F238E27FC236}">
                <a16:creationId xmlns:a16="http://schemas.microsoft.com/office/drawing/2014/main" xmlns="" id="{024FDCBC-2DA7-89D9-D15C-33941A71745F}"/>
              </a:ext>
            </a:extLst>
          </p:cNvPr>
          <p:cNvSpPr txBox="1">
            <a:spLocks/>
          </p:cNvSpPr>
          <p:nvPr/>
        </p:nvSpPr>
        <p:spPr>
          <a:xfrm>
            <a:off x="833480" y="64736"/>
            <a:ext cx="7552720" cy="1072195"/>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fontScale="85000" lnSpcReduction="20000"/>
          </a:bodyPr>
          <a:lstStyle>
            <a:lvl1pPr algn="l" defTabSz="685800" rtl="0" eaLnBrk="1" latinLnBrk="0" hangingPunct="1">
              <a:lnSpc>
                <a:spcPct val="90000"/>
              </a:lnSpc>
              <a:spcBef>
                <a:spcPct val="0"/>
              </a:spcBef>
              <a:buNone/>
              <a:defRPr sz="33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nSpc>
                <a:spcPct val="100000"/>
              </a:lnSpc>
            </a:pPr>
            <a:endParaRPr lang="en-US" sz="4000" b="1" dirty="0"/>
          </a:p>
          <a:p>
            <a:pPr algn="ctr">
              <a:lnSpc>
                <a:spcPct val="100000"/>
              </a:lnSpc>
            </a:pPr>
            <a:r>
              <a:rPr lang="en-US" sz="4600" b="1" dirty="0" smtClean="0"/>
              <a:t>Types of Social Movements</a:t>
            </a:r>
            <a:endParaRPr lang="en-US" sz="4600" b="1" dirty="0"/>
          </a:p>
          <a:p>
            <a:pPr>
              <a:lnSpc>
                <a:spcPct val="100000"/>
              </a:lnSpc>
            </a:pPr>
            <a:endParaRPr lang="en-US" sz="4000" b="1" dirty="0"/>
          </a:p>
        </p:txBody>
      </p:sp>
    </p:spTree>
    <p:extLst>
      <p:ext uri="{BB962C8B-B14F-4D97-AF65-F5344CB8AC3E}">
        <p14:creationId xmlns:p14="http://schemas.microsoft.com/office/powerpoint/2010/main" val="22482884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sz="2000" dirty="0" smtClean="0"/>
              <a:t>3). Reformative </a:t>
            </a:r>
            <a:r>
              <a:rPr lang="en-US" sz="2000" dirty="0"/>
              <a:t>social movements: Social movements that advocate for limited social change across an entire society. </a:t>
            </a:r>
            <a:r>
              <a:rPr lang="en-US" sz="2000" dirty="0" smtClean="0"/>
              <a:t>E.g. Civil </a:t>
            </a:r>
            <a:r>
              <a:rPr lang="en-US" sz="2000" dirty="0"/>
              <a:t>Rights Movement (1960s): Sought racial equality and justice through legal and societal reforms</a:t>
            </a:r>
            <a:r>
              <a:rPr lang="en-US" sz="2000" dirty="0" smtClean="0"/>
              <a:t>. Similarly, Environmental Movements do </a:t>
            </a:r>
            <a:r>
              <a:rPr lang="en-US" sz="2000" dirty="0"/>
              <a:t>Advocacy for laws and policies to combat climate change or promote renewable energy.</a:t>
            </a:r>
          </a:p>
          <a:p>
            <a:pPr marL="0" indent="0" algn="just">
              <a:buNone/>
            </a:pPr>
            <a:endParaRPr lang="en-US" sz="2000" dirty="0"/>
          </a:p>
          <a:p>
            <a:pPr marL="0" indent="0" algn="just">
              <a:buNone/>
            </a:pPr>
            <a:r>
              <a:rPr lang="en-US" sz="2000" dirty="0"/>
              <a:t>4) Revolutionary social movements: These movements are deeply dissatisfied with the social order and work for radical change. They advocate replacing the entire existing structure</a:t>
            </a:r>
            <a:r>
              <a:rPr lang="en-US" sz="2000" dirty="0" smtClean="0"/>
              <a:t>. </a:t>
            </a:r>
            <a:r>
              <a:rPr lang="en-US" sz="2000" dirty="0"/>
              <a:t>Russian Revolution (1917): Overthrew the monarchy and established a communist government</a:t>
            </a:r>
            <a:r>
              <a:rPr lang="en-US" sz="2000" dirty="0" smtClean="0"/>
              <a:t>. Likewise, Arab </a:t>
            </a:r>
            <a:r>
              <a:rPr lang="en-US" sz="2000" dirty="0"/>
              <a:t>Spring (</a:t>
            </a:r>
            <a:r>
              <a:rPr lang="en-US" sz="2000" dirty="0" smtClean="0"/>
              <a:t>2010–2012) aimed </a:t>
            </a:r>
            <a:r>
              <a:rPr lang="en-US" sz="2000" dirty="0"/>
              <a:t>to overthrow authoritarian regimes in the Middle East and North Africa.</a:t>
            </a:r>
          </a:p>
          <a:p>
            <a:endParaRPr lang="en-US" dirty="0"/>
          </a:p>
        </p:txBody>
      </p:sp>
      <p:sp>
        <p:nvSpPr>
          <p:cNvPr id="4" name="Title 3">
            <a:extLst>
              <a:ext uri="{FF2B5EF4-FFF2-40B4-BE49-F238E27FC236}">
                <a16:creationId xmlns:a16="http://schemas.microsoft.com/office/drawing/2014/main" xmlns="" id="{024FDCBC-2DA7-89D9-D15C-33941A71745F}"/>
              </a:ext>
            </a:extLst>
          </p:cNvPr>
          <p:cNvSpPr txBox="1">
            <a:spLocks/>
          </p:cNvSpPr>
          <p:nvPr/>
        </p:nvSpPr>
        <p:spPr>
          <a:xfrm>
            <a:off x="833480" y="64736"/>
            <a:ext cx="7552720" cy="1072195"/>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fontScale="85000" lnSpcReduction="20000"/>
          </a:bodyPr>
          <a:lstStyle>
            <a:lvl1pPr algn="l" defTabSz="685800" rtl="0" eaLnBrk="1" latinLnBrk="0" hangingPunct="1">
              <a:lnSpc>
                <a:spcPct val="90000"/>
              </a:lnSpc>
              <a:spcBef>
                <a:spcPct val="0"/>
              </a:spcBef>
              <a:buNone/>
              <a:defRPr sz="33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nSpc>
                <a:spcPct val="100000"/>
              </a:lnSpc>
            </a:pPr>
            <a:endParaRPr lang="en-US" sz="4000" b="1" dirty="0"/>
          </a:p>
          <a:p>
            <a:pPr algn="ctr">
              <a:lnSpc>
                <a:spcPct val="100000"/>
              </a:lnSpc>
            </a:pPr>
            <a:r>
              <a:rPr lang="en-US" sz="4600" b="1" dirty="0" smtClean="0"/>
              <a:t>Types of Social Movements</a:t>
            </a:r>
            <a:endParaRPr lang="en-US" sz="4600" b="1" dirty="0"/>
          </a:p>
          <a:p>
            <a:pPr>
              <a:lnSpc>
                <a:spcPct val="100000"/>
              </a:lnSpc>
            </a:pPr>
            <a:endParaRPr lang="en-US" sz="4000" b="1" dirty="0"/>
          </a:p>
        </p:txBody>
      </p:sp>
    </p:spTree>
    <p:extLst>
      <p:ext uri="{BB962C8B-B14F-4D97-AF65-F5344CB8AC3E}">
        <p14:creationId xmlns:p14="http://schemas.microsoft.com/office/powerpoint/2010/main" val="31254242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24FDCBC-2DA7-89D9-D15C-33941A71745F}"/>
              </a:ext>
            </a:extLst>
          </p:cNvPr>
          <p:cNvSpPr txBox="1">
            <a:spLocks/>
          </p:cNvSpPr>
          <p:nvPr/>
        </p:nvSpPr>
        <p:spPr>
          <a:xfrm>
            <a:off x="833480" y="315589"/>
            <a:ext cx="7552720" cy="1072195"/>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fontScale="85000" lnSpcReduction="20000"/>
          </a:bodyPr>
          <a:lstStyle>
            <a:lvl1pPr algn="l" defTabSz="685800" rtl="0" eaLnBrk="1" latinLnBrk="0" hangingPunct="1">
              <a:lnSpc>
                <a:spcPct val="90000"/>
              </a:lnSpc>
              <a:spcBef>
                <a:spcPct val="0"/>
              </a:spcBef>
              <a:buNone/>
              <a:defRPr sz="33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nSpc>
                <a:spcPct val="100000"/>
              </a:lnSpc>
            </a:pPr>
            <a:endParaRPr lang="en-US" sz="4000" b="1" dirty="0"/>
          </a:p>
          <a:p>
            <a:pPr algn="ctr">
              <a:lnSpc>
                <a:spcPct val="100000"/>
              </a:lnSpc>
            </a:pPr>
            <a:r>
              <a:rPr lang="en-US" sz="4600" b="1" dirty="0"/>
              <a:t>Stages of Social Movements </a:t>
            </a:r>
          </a:p>
          <a:p>
            <a:pPr>
              <a:lnSpc>
                <a:spcPct val="100000"/>
              </a:lnSpc>
            </a:pPr>
            <a:endParaRPr lang="en-US" sz="4000" b="1" dirty="0"/>
          </a:p>
        </p:txBody>
      </p:sp>
      <p:pic>
        <p:nvPicPr>
          <p:cNvPr id="9218" name="Picture 2" descr="Types and Stages of Social Movements – Introduction to Sociology  Lumen/OpenStax"/>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3480" y="2085252"/>
            <a:ext cx="7552720" cy="3911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44731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335186"/>
            <a:ext cx="7886700" cy="5397387"/>
          </a:xfrm>
        </p:spPr>
        <p:txBody>
          <a:bodyPr>
            <a:normAutofit/>
          </a:bodyPr>
          <a:lstStyle/>
          <a:p>
            <a:pPr marL="0" indent="0" algn="just">
              <a:buNone/>
            </a:pPr>
            <a:r>
              <a:rPr lang="en-US" sz="1900" b="1" dirty="0" smtClean="0"/>
              <a:t>1. </a:t>
            </a:r>
            <a:r>
              <a:rPr lang="en-US" sz="1900" b="1" dirty="0" smtClean="0">
                <a:latin typeface="Cambria" panose="02040503050406030204" pitchFamily="18" charset="0"/>
                <a:ea typeface="Cambria" panose="02040503050406030204" pitchFamily="18" charset="0"/>
              </a:rPr>
              <a:t>Emerge</a:t>
            </a:r>
            <a:r>
              <a:rPr lang="en-US" sz="1900" b="1" dirty="0">
                <a:latin typeface="Cambria" panose="02040503050406030204" pitchFamily="18" charset="0"/>
                <a:ea typeface="Cambria" panose="02040503050406030204" pitchFamily="18" charset="0"/>
              </a:rPr>
              <a:t>: </a:t>
            </a:r>
            <a:r>
              <a:rPr lang="en-US" sz="1900" b="1" dirty="0" smtClean="0">
                <a:latin typeface="Cambria" panose="02040503050406030204" pitchFamily="18" charset="0"/>
                <a:ea typeface="Cambria" panose="02040503050406030204" pitchFamily="18" charset="0"/>
              </a:rPr>
              <a:t> </a:t>
            </a:r>
            <a:r>
              <a:rPr lang="en-US" sz="1900" dirty="0" smtClean="0">
                <a:latin typeface="Cambria" panose="02040503050406030204" pitchFamily="18" charset="0"/>
                <a:ea typeface="Cambria" panose="02040503050406030204" pitchFamily="18" charset="0"/>
              </a:rPr>
              <a:t>Social </a:t>
            </a:r>
            <a:r>
              <a:rPr lang="en-US" sz="1900" dirty="0">
                <a:latin typeface="Cambria" panose="02040503050406030204" pitchFamily="18" charset="0"/>
                <a:ea typeface="Cambria" panose="02040503050406030204" pitchFamily="18" charset="0"/>
              </a:rPr>
              <a:t>movements typically begin when individuals recognize a problem within their society that needs to be addressed. This realization may stem from dissatisfaction with current conditions or an increased awareness of an issue through information and knowledge.</a:t>
            </a:r>
          </a:p>
          <a:p>
            <a:pPr marL="0" indent="0" algn="just">
              <a:buNone/>
            </a:pPr>
            <a:r>
              <a:rPr lang="en-US" sz="1900" dirty="0">
                <a:latin typeface="Cambria" panose="02040503050406030204" pitchFamily="18" charset="0"/>
                <a:ea typeface="Cambria" panose="02040503050406030204" pitchFamily="18" charset="0"/>
              </a:rPr>
              <a:t>In this </a:t>
            </a:r>
            <a:r>
              <a:rPr lang="en-US" sz="1900" b="1" dirty="0">
                <a:latin typeface="Cambria" panose="02040503050406030204" pitchFamily="18" charset="0"/>
                <a:ea typeface="Cambria" panose="02040503050406030204" pitchFamily="18" charset="0"/>
              </a:rPr>
              <a:t>emergent stage</a:t>
            </a:r>
            <a:r>
              <a:rPr lang="en-US" sz="1900" dirty="0">
                <a:latin typeface="Cambria" panose="02040503050406030204" pitchFamily="18" charset="0"/>
                <a:ea typeface="Cambria" panose="02040503050406030204" pitchFamily="18" charset="0"/>
              </a:rPr>
              <a:t>, also referred to as the </a:t>
            </a:r>
            <a:r>
              <a:rPr lang="en-US" sz="1900" b="1" dirty="0">
                <a:latin typeface="Cambria" panose="02040503050406030204" pitchFamily="18" charset="0"/>
                <a:ea typeface="Cambria" panose="02040503050406030204" pitchFamily="18" charset="0"/>
              </a:rPr>
              <a:t>evolutionary stage</a:t>
            </a:r>
            <a:r>
              <a:rPr lang="en-US" sz="1900" dirty="0">
                <a:latin typeface="Cambria" panose="02040503050406030204" pitchFamily="18" charset="0"/>
                <a:ea typeface="Cambria" panose="02040503050406030204" pitchFamily="18" charset="0"/>
              </a:rPr>
              <a:t>, the movement is still in its formative phase. The focus is on identifying and defining the problem that the movement seeks to address. At this point, dissatisfaction is often personal and unorganized, with individuals acting independently rather than collectively. The unrest remains largely internal or esoteric, with participants feeling unhappy about a situation but not yet mobilized for collective action.</a:t>
            </a:r>
          </a:p>
          <a:p>
            <a:pPr marL="0" indent="0" algn="just">
              <a:buNone/>
            </a:pPr>
            <a:r>
              <a:rPr lang="en-US" sz="1900" dirty="0">
                <a:latin typeface="Cambria" panose="02040503050406030204" pitchFamily="18" charset="0"/>
                <a:ea typeface="Cambria" panose="02040503050406030204" pitchFamily="18" charset="0"/>
              </a:rPr>
              <a:t>For example, in the early 1950s during the initial phase of the </a:t>
            </a:r>
            <a:r>
              <a:rPr lang="en-US" sz="1900" b="1" dirty="0">
                <a:latin typeface="Cambria" panose="02040503050406030204" pitchFamily="18" charset="0"/>
                <a:ea typeface="Cambria" panose="02040503050406030204" pitchFamily="18" charset="0"/>
              </a:rPr>
              <a:t>Civil Rights Movement</a:t>
            </a:r>
            <a:r>
              <a:rPr lang="en-US" sz="1900" dirty="0">
                <a:latin typeface="Cambria" panose="02040503050406030204" pitchFamily="18" charset="0"/>
                <a:ea typeface="Cambria" panose="02040503050406030204" pitchFamily="18" charset="0"/>
              </a:rPr>
              <a:t>, there was widespread dissatisfaction among African Americans about racial segregation and discrimination. However, at this stage, most efforts to address these issues were isolated and individual rather than part of an organized, collective movement. It was only later, as awareness and shared commitment grew, that the movement transitioned into more coordinated and visible action.</a:t>
            </a:r>
          </a:p>
          <a:p>
            <a:pPr marL="457200" indent="-457200" algn="just">
              <a:buFont typeface="+mj-lt"/>
              <a:buAutoNum type="arabicPeriod"/>
            </a:pPr>
            <a:endParaRPr lang="en-US" dirty="0" smtClean="0"/>
          </a:p>
          <a:p>
            <a:endParaRPr lang="en-US" dirty="0"/>
          </a:p>
        </p:txBody>
      </p:sp>
      <p:sp>
        <p:nvSpPr>
          <p:cNvPr id="4" name="Title 3">
            <a:extLst>
              <a:ext uri="{FF2B5EF4-FFF2-40B4-BE49-F238E27FC236}">
                <a16:creationId xmlns:a16="http://schemas.microsoft.com/office/drawing/2014/main" xmlns="" id="{024FDCBC-2DA7-89D9-D15C-33941A71745F}"/>
              </a:ext>
            </a:extLst>
          </p:cNvPr>
          <p:cNvSpPr txBox="1">
            <a:spLocks/>
          </p:cNvSpPr>
          <p:nvPr/>
        </p:nvSpPr>
        <p:spPr>
          <a:xfrm>
            <a:off x="833480" y="145657"/>
            <a:ext cx="7552720" cy="1072195"/>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fontScale="85000" lnSpcReduction="20000"/>
          </a:bodyPr>
          <a:lstStyle>
            <a:lvl1pPr algn="l" defTabSz="685800" rtl="0" eaLnBrk="1" latinLnBrk="0" hangingPunct="1">
              <a:lnSpc>
                <a:spcPct val="90000"/>
              </a:lnSpc>
              <a:spcBef>
                <a:spcPct val="0"/>
              </a:spcBef>
              <a:buNone/>
              <a:defRPr sz="33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nSpc>
                <a:spcPct val="100000"/>
              </a:lnSpc>
            </a:pPr>
            <a:endParaRPr lang="en-US" sz="4000" b="1" dirty="0"/>
          </a:p>
          <a:p>
            <a:pPr algn="ctr">
              <a:lnSpc>
                <a:spcPct val="100000"/>
              </a:lnSpc>
            </a:pPr>
            <a:r>
              <a:rPr lang="en-US" sz="4600" b="1" dirty="0"/>
              <a:t>Stages of Social Movements </a:t>
            </a:r>
          </a:p>
          <a:p>
            <a:pPr>
              <a:lnSpc>
                <a:spcPct val="100000"/>
              </a:lnSpc>
            </a:pPr>
            <a:endParaRPr lang="en-US" sz="4000" b="1" dirty="0"/>
          </a:p>
        </p:txBody>
      </p:sp>
    </p:spTree>
    <p:extLst>
      <p:ext uri="{BB962C8B-B14F-4D97-AF65-F5344CB8AC3E}">
        <p14:creationId xmlns:p14="http://schemas.microsoft.com/office/powerpoint/2010/main" val="24275849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310910"/>
            <a:ext cx="7886700" cy="4866053"/>
          </a:xfrm>
        </p:spPr>
        <p:txBody>
          <a:bodyPr>
            <a:normAutofit fontScale="92500" lnSpcReduction="10000"/>
          </a:bodyPr>
          <a:lstStyle/>
          <a:p>
            <a:pPr algn="just"/>
            <a:r>
              <a:rPr lang="en-US" dirty="0"/>
              <a:t>2. The </a:t>
            </a:r>
            <a:r>
              <a:rPr lang="en-US" b="1" dirty="0"/>
              <a:t>coalesce stage</a:t>
            </a:r>
            <a:r>
              <a:rPr lang="en-US" dirty="0"/>
              <a:t>, </a:t>
            </a:r>
            <a:r>
              <a:rPr lang="en-US" dirty="0">
                <a:latin typeface="Cambria" panose="02040503050406030204" pitchFamily="18" charset="0"/>
                <a:ea typeface="Cambria" panose="02040503050406030204" pitchFamily="18" charset="0"/>
              </a:rPr>
              <a:t>also referred to as the popular stage, occurs when individual dissatisfaction transforms into collective action. At this stage, people move beyond isolated complaints and begin to organize around a shared sense of injustice. The unrest shifts from being esoteric (internal and individual) to exoteric (external and collective). This means that dissatisfaction is no longer confined to personal grievances; it is widely recognized and focused on a common goal.</a:t>
            </a:r>
          </a:p>
          <a:p>
            <a:pPr algn="just"/>
            <a:r>
              <a:rPr lang="en-US" dirty="0">
                <a:latin typeface="Cambria" panose="02040503050406030204" pitchFamily="18" charset="0"/>
                <a:ea typeface="Cambria" panose="02040503050406030204" pitchFamily="18" charset="0"/>
              </a:rPr>
              <a:t>In this stage, social movements overcome initial obstacles such as fragmentation and lack of coordination. They develop a more defined identity, set objectives, and start mobilizing resources and participants. The discontent becomes unified and focalized, creating a foundation for organized action.</a:t>
            </a:r>
          </a:p>
          <a:p>
            <a:pPr algn="just"/>
            <a:r>
              <a:rPr lang="en-US" dirty="0">
                <a:latin typeface="Cambria" panose="02040503050406030204" pitchFamily="18" charset="0"/>
                <a:ea typeface="Cambria" panose="02040503050406030204" pitchFamily="18" charset="0"/>
              </a:rPr>
              <a:t>For example, the Montgomery Bus Boycott in 1955, sparked by Rosa Parks' refusal to give up her seat to a white passenger, marked a critical moment in the Civil Rights Movement. It transformed widespread individual frustration with racial segregation into a coordinated and collective effort. The boycott galvanized community members, brought leaders together, and demonstrated the power of collective action in challenging systemic injustice</a:t>
            </a:r>
          </a:p>
          <a:p>
            <a:pPr marL="0" indent="0">
              <a:buNone/>
            </a:pPr>
            <a:endParaRPr lang="en-US" dirty="0"/>
          </a:p>
        </p:txBody>
      </p:sp>
      <p:sp>
        <p:nvSpPr>
          <p:cNvPr id="4" name="Title 3">
            <a:extLst>
              <a:ext uri="{FF2B5EF4-FFF2-40B4-BE49-F238E27FC236}">
                <a16:creationId xmlns:a16="http://schemas.microsoft.com/office/drawing/2014/main" xmlns="" id="{024FDCBC-2DA7-89D9-D15C-33941A71745F}"/>
              </a:ext>
            </a:extLst>
          </p:cNvPr>
          <p:cNvSpPr txBox="1">
            <a:spLocks/>
          </p:cNvSpPr>
          <p:nvPr/>
        </p:nvSpPr>
        <p:spPr>
          <a:xfrm>
            <a:off x="833480" y="105196"/>
            <a:ext cx="7552720" cy="1072195"/>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fontScale="85000" lnSpcReduction="20000"/>
          </a:bodyPr>
          <a:lstStyle>
            <a:lvl1pPr algn="l" defTabSz="685800" rtl="0" eaLnBrk="1" latinLnBrk="0" hangingPunct="1">
              <a:lnSpc>
                <a:spcPct val="90000"/>
              </a:lnSpc>
              <a:spcBef>
                <a:spcPct val="0"/>
              </a:spcBef>
              <a:buNone/>
              <a:defRPr sz="33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nSpc>
                <a:spcPct val="100000"/>
              </a:lnSpc>
            </a:pPr>
            <a:endParaRPr lang="en-US" sz="4000" b="1" dirty="0"/>
          </a:p>
          <a:p>
            <a:pPr algn="ctr">
              <a:lnSpc>
                <a:spcPct val="100000"/>
              </a:lnSpc>
            </a:pPr>
            <a:r>
              <a:rPr lang="en-US" sz="4600" b="1" dirty="0"/>
              <a:t>Stages of Social Movements </a:t>
            </a:r>
          </a:p>
          <a:p>
            <a:pPr>
              <a:lnSpc>
                <a:spcPct val="100000"/>
              </a:lnSpc>
            </a:pPr>
            <a:endParaRPr lang="en-US" sz="4000" b="1" dirty="0"/>
          </a:p>
        </p:txBody>
      </p:sp>
    </p:spTree>
    <p:extLst>
      <p:ext uri="{BB962C8B-B14F-4D97-AF65-F5344CB8AC3E}">
        <p14:creationId xmlns:p14="http://schemas.microsoft.com/office/powerpoint/2010/main" val="28523509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051965"/>
            <a:ext cx="7886700" cy="5518768"/>
          </a:xfrm>
        </p:spPr>
        <p:txBody>
          <a:bodyPr>
            <a:normAutofit fontScale="92500" lnSpcReduction="10000"/>
          </a:bodyPr>
          <a:lstStyle/>
          <a:p>
            <a:pPr algn="just"/>
            <a:r>
              <a:rPr lang="en-US" dirty="0" smtClean="0"/>
              <a:t>3. </a:t>
            </a:r>
            <a:r>
              <a:rPr lang="en-US" dirty="0"/>
              <a:t>The </a:t>
            </a:r>
            <a:r>
              <a:rPr lang="en-US" b="1" dirty="0"/>
              <a:t>bureaucratization stage</a:t>
            </a:r>
            <a:r>
              <a:rPr lang="en-US" dirty="0"/>
              <a:t>, also known as the </a:t>
            </a:r>
            <a:r>
              <a:rPr lang="en-US" b="1" dirty="0" smtClean="0"/>
              <a:t>formalization stage</a:t>
            </a:r>
            <a:r>
              <a:rPr lang="en-US" dirty="0"/>
              <a:t>, </a:t>
            </a:r>
            <a:r>
              <a:rPr lang="en-US" dirty="0">
                <a:latin typeface="Cambria" panose="02040503050406030204" pitchFamily="18" charset="0"/>
                <a:ea typeface="Cambria" panose="02040503050406030204" pitchFamily="18" charset="0"/>
              </a:rPr>
              <a:t>marks the third phase in the life cycle of a social movement. </a:t>
            </a:r>
            <a:r>
              <a:rPr lang="en-US" dirty="0">
                <a:latin typeface="Cambria" panose="02040503050406030204" pitchFamily="18" charset="0"/>
                <a:ea typeface="Cambria" panose="02040503050406030204" pitchFamily="18" charset="0"/>
              </a:rPr>
              <a:t>At this stage, the movement becomes more structured and organized, transitioning from grassroots activism to a more institutionalized form. Volunteer efforts are often supplemented or replaced by paid staff and professional leaders, creating clear lines of authority and division of labor. Additionally, fundraising becomes a significant focus to sustain operations.</a:t>
            </a:r>
          </a:p>
          <a:p>
            <a:pPr marL="0" indent="0" algn="just">
              <a:buNone/>
            </a:pPr>
            <a:r>
              <a:rPr lang="en-US" dirty="0">
                <a:latin typeface="Cambria" panose="02040503050406030204" pitchFamily="18" charset="0"/>
                <a:ea typeface="Cambria" panose="02040503050406030204" pitchFamily="18" charset="0"/>
              </a:rPr>
              <a:t>An SMO (Social Movement Organization) is typically established during this phase. The SMO serves as the operational arm of the social movement, relying on trained staff to carry out essential functions such as planning campaigns, managing resources, and maintaining momentum. This bureaucratic structure is necessary for the movement to survive and achieve its long-term goals, as reliance on inspirational leaders and spontaneous mass rallies is no longer sufficient.</a:t>
            </a:r>
          </a:p>
          <a:p>
            <a:pPr marL="0" indent="0" algn="just">
              <a:buNone/>
            </a:pPr>
            <a:r>
              <a:rPr lang="en-US" dirty="0">
                <a:latin typeface="Cambria" panose="02040503050406030204" pitchFamily="18" charset="0"/>
                <a:ea typeface="Cambria" panose="02040503050406030204" pitchFamily="18" charset="0"/>
              </a:rPr>
              <a:t>For example, the Student Nonviolent Coordinating Committee (SNCC) was formed during the Civil Rights Movement to provide a formal structure for organizing protests, training activists, and supporting nonviolent resistance. The SNCC’s establishment ensured that the movement could sustain its efforts, coordinate activities effectively, and expand its reach across communities.</a:t>
            </a:r>
          </a:p>
          <a:p>
            <a:pPr marL="0" indent="0">
              <a:buNone/>
            </a:pPr>
            <a:endParaRPr lang="en-US" dirty="0"/>
          </a:p>
        </p:txBody>
      </p:sp>
      <p:sp>
        <p:nvSpPr>
          <p:cNvPr id="4" name="Title 3">
            <a:extLst>
              <a:ext uri="{FF2B5EF4-FFF2-40B4-BE49-F238E27FC236}">
                <a16:creationId xmlns:a16="http://schemas.microsoft.com/office/drawing/2014/main" xmlns="" id="{024FDCBC-2DA7-89D9-D15C-33941A71745F}"/>
              </a:ext>
            </a:extLst>
          </p:cNvPr>
          <p:cNvSpPr txBox="1">
            <a:spLocks/>
          </p:cNvSpPr>
          <p:nvPr/>
        </p:nvSpPr>
        <p:spPr>
          <a:xfrm>
            <a:off x="833480" y="137566"/>
            <a:ext cx="7552720" cy="833478"/>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fontScale="70000" lnSpcReduction="20000"/>
          </a:bodyPr>
          <a:lstStyle>
            <a:lvl1pPr algn="l" defTabSz="685800" rtl="0" eaLnBrk="1" latinLnBrk="0" hangingPunct="1">
              <a:lnSpc>
                <a:spcPct val="90000"/>
              </a:lnSpc>
              <a:spcBef>
                <a:spcPct val="0"/>
              </a:spcBef>
              <a:buNone/>
              <a:defRPr sz="33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nSpc>
                <a:spcPct val="100000"/>
              </a:lnSpc>
            </a:pPr>
            <a:endParaRPr lang="en-US" sz="4000" b="1" dirty="0"/>
          </a:p>
          <a:p>
            <a:pPr algn="ctr">
              <a:lnSpc>
                <a:spcPct val="100000"/>
              </a:lnSpc>
            </a:pPr>
            <a:r>
              <a:rPr lang="en-US" sz="4600" b="1" dirty="0"/>
              <a:t>Stages of Social Movements </a:t>
            </a:r>
          </a:p>
          <a:p>
            <a:pPr>
              <a:lnSpc>
                <a:spcPct val="100000"/>
              </a:lnSpc>
            </a:pPr>
            <a:endParaRPr lang="en-US" sz="4000" b="1" dirty="0"/>
          </a:p>
        </p:txBody>
      </p:sp>
    </p:spTree>
    <p:extLst>
      <p:ext uri="{BB962C8B-B14F-4D97-AF65-F5344CB8AC3E}">
        <p14:creationId xmlns:p14="http://schemas.microsoft.com/office/powerpoint/2010/main" val="16146534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buNone/>
            </a:pPr>
            <a:r>
              <a:rPr lang="en-US" dirty="0" smtClean="0"/>
              <a:t>4. Decline</a:t>
            </a:r>
            <a:r>
              <a:rPr lang="en-US" dirty="0"/>
              <a:t>: </a:t>
            </a:r>
            <a:r>
              <a:rPr lang="en-US" dirty="0"/>
              <a:t>The fourth stage of the social movement life cycle is known as </a:t>
            </a:r>
            <a:r>
              <a:rPr lang="en-US" b="1" dirty="0"/>
              <a:t>decline</a:t>
            </a:r>
            <a:r>
              <a:rPr lang="en-US" dirty="0"/>
              <a:t>. Social movements eventually decline for one or more reasons. For example, leaders may not run things properly, or there may be conflicts inside the organization. However, sometimes they achieve their goals and naturally cease to exist because there is no reason to continue. For example, the </a:t>
            </a:r>
            <a:r>
              <a:rPr lang="en-US" b="1" dirty="0"/>
              <a:t>abolitionist movement</a:t>
            </a:r>
            <a:r>
              <a:rPr lang="en-US" dirty="0"/>
              <a:t> became irrelevant with the passing of the Thirteenth Amendment, ending slavery.</a:t>
            </a:r>
          </a:p>
          <a:p>
            <a:pPr marL="0" indent="0">
              <a:buNone/>
            </a:pPr>
            <a:r>
              <a:rPr lang="en-US" dirty="0" smtClean="0"/>
              <a:t>A </a:t>
            </a:r>
            <a:r>
              <a:rPr lang="en-US" dirty="0"/>
              <a:t>social movement can decline in the following five ways</a:t>
            </a:r>
            <a:r>
              <a:rPr lang="en-US" dirty="0" smtClean="0"/>
              <a:t>.</a:t>
            </a:r>
          </a:p>
          <a:p>
            <a:pPr marL="857250" lvl="1" indent="-514350">
              <a:buFont typeface="+mj-lt"/>
              <a:buAutoNum type="romanUcPeriod"/>
            </a:pPr>
            <a:r>
              <a:rPr lang="en-US" dirty="0" smtClean="0"/>
              <a:t>Success</a:t>
            </a:r>
          </a:p>
          <a:p>
            <a:pPr marL="857250" lvl="1" indent="-514350">
              <a:buFont typeface="+mj-lt"/>
              <a:buAutoNum type="romanUcPeriod"/>
            </a:pPr>
            <a:r>
              <a:rPr lang="en-US" dirty="0" smtClean="0"/>
              <a:t>Cooptation</a:t>
            </a:r>
          </a:p>
          <a:p>
            <a:pPr marL="857250" lvl="1" indent="-514350">
              <a:buFont typeface="+mj-lt"/>
              <a:buAutoNum type="romanUcPeriod"/>
            </a:pPr>
            <a:r>
              <a:rPr lang="en-US" dirty="0" smtClean="0"/>
              <a:t>Repression</a:t>
            </a:r>
          </a:p>
          <a:p>
            <a:pPr marL="857250" lvl="1" indent="-514350">
              <a:buFont typeface="+mj-lt"/>
              <a:buAutoNum type="romanUcPeriod"/>
            </a:pPr>
            <a:r>
              <a:rPr lang="en-US" dirty="0" smtClean="0"/>
              <a:t>Go mainstream</a:t>
            </a:r>
          </a:p>
          <a:p>
            <a:pPr marL="857250" lvl="1" indent="-514350">
              <a:buFont typeface="+mj-lt"/>
              <a:buAutoNum type="romanUcPeriod"/>
            </a:pPr>
            <a:r>
              <a:rPr lang="en-US" dirty="0" smtClean="0"/>
              <a:t>Failure</a:t>
            </a:r>
            <a:endParaRPr lang="en-US" dirty="0"/>
          </a:p>
        </p:txBody>
      </p:sp>
      <p:sp>
        <p:nvSpPr>
          <p:cNvPr id="4" name="Title 3">
            <a:extLst>
              <a:ext uri="{FF2B5EF4-FFF2-40B4-BE49-F238E27FC236}">
                <a16:creationId xmlns:a16="http://schemas.microsoft.com/office/drawing/2014/main" xmlns="" id="{024FDCBC-2DA7-89D9-D15C-33941A71745F}"/>
              </a:ext>
            </a:extLst>
          </p:cNvPr>
          <p:cNvSpPr txBox="1">
            <a:spLocks noGrp="1"/>
          </p:cNvSpPr>
          <p:nvPr>
            <p:ph type="title"/>
          </p:nvPr>
        </p:nvSpPr>
        <p:spPr>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fontScale="90000"/>
          </a:bodyPr>
          <a:lstStyle>
            <a:lvl1pPr algn="l" defTabSz="685800" rtl="0" eaLnBrk="1" latinLnBrk="0" hangingPunct="1">
              <a:lnSpc>
                <a:spcPct val="90000"/>
              </a:lnSpc>
              <a:spcBef>
                <a:spcPct val="0"/>
              </a:spcBef>
              <a:buNone/>
              <a:defRPr sz="33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nSpc>
                <a:spcPct val="100000"/>
              </a:lnSpc>
            </a:pPr>
            <a:endParaRPr lang="en-US" sz="4000" b="1" dirty="0"/>
          </a:p>
          <a:p>
            <a:pPr algn="ctr">
              <a:lnSpc>
                <a:spcPct val="100000"/>
              </a:lnSpc>
            </a:pPr>
            <a:r>
              <a:rPr lang="en-US" sz="4600" b="1" dirty="0"/>
              <a:t>Stages of Social Movements </a:t>
            </a:r>
          </a:p>
          <a:p>
            <a:pPr>
              <a:lnSpc>
                <a:spcPct val="100000"/>
              </a:lnSpc>
            </a:pPr>
            <a:endParaRPr lang="en-US" sz="4000" b="1" dirty="0"/>
          </a:p>
        </p:txBody>
      </p:sp>
    </p:spTree>
    <p:extLst>
      <p:ext uri="{BB962C8B-B14F-4D97-AF65-F5344CB8AC3E}">
        <p14:creationId xmlns:p14="http://schemas.microsoft.com/office/powerpoint/2010/main" val="17430421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57200" indent="-457200">
              <a:buFont typeface="+mj-lt"/>
              <a:buAutoNum type="arabicPeriod"/>
            </a:pPr>
            <a:r>
              <a:rPr lang="en-US" dirty="0"/>
              <a:t>Success: When the goals are achieved</a:t>
            </a:r>
            <a:r>
              <a:rPr lang="en-US" dirty="0" smtClean="0"/>
              <a:t>.</a:t>
            </a:r>
          </a:p>
          <a:p>
            <a:pPr marL="457200" indent="-457200">
              <a:buFont typeface="+mj-lt"/>
              <a:buAutoNum type="arabicPeriod"/>
            </a:pPr>
            <a:r>
              <a:rPr lang="en-US" dirty="0" smtClean="0"/>
              <a:t>Cooptation</a:t>
            </a:r>
            <a:r>
              <a:rPr lang="en-US" dirty="0"/>
              <a:t>: When movement leaders are offered rewards by movements’ </a:t>
            </a:r>
            <a:r>
              <a:rPr lang="en-US" dirty="0" smtClean="0"/>
              <a:t>opponents.</a:t>
            </a:r>
          </a:p>
          <a:p>
            <a:pPr marL="457200" indent="-457200">
              <a:buFont typeface="+mj-lt"/>
              <a:buAutoNum type="arabicPeriod"/>
            </a:pPr>
            <a:r>
              <a:rPr lang="en-US" dirty="0" smtClean="0"/>
              <a:t>Repression</a:t>
            </a:r>
            <a:r>
              <a:rPr lang="en-US" dirty="0"/>
              <a:t>: When authorities control or destroy a social </a:t>
            </a:r>
            <a:r>
              <a:rPr lang="en-US" dirty="0" smtClean="0"/>
              <a:t>movement.</a:t>
            </a:r>
          </a:p>
          <a:p>
            <a:pPr marL="457200" indent="-457200">
              <a:buFont typeface="+mj-lt"/>
              <a:buAutoNum type="arabicPeriod"/>
            </a:pPr>
            <a:r>
              <a:rPr lang="en-US" dirty="0" smtClean="0"/>
              <a:t>Go </a:t>
            </a:r>
            <a:r>
              <a:rPr lang="en-US" dirty="0"/>
              <a:t>mainstream: The goals of the movement are adopted by the mainstream. </a:t>
            </a:r>
            <a:endParaRPr lang="en-US" dirty="0" smtClean="0"/>
          </a:p>
          <a:p>
            <a:pPr marL="457200" indent="-457200">
              <a:buFont typeface="+mj-lt"/>
              <a:buAutoNum type="arabicPeriod"/>
            </a:pPr>
            <a:r>
              <a:rPr lang="en-US" dirty="0" smtClean="0"/>
              <a:t>Failure</a:t>
            </a:r>
            <a:r>
              <a:rPr lang="en-US" dirty="0"/>
              <a:t>: There are two reasons of failure: </a:t>
            </a:r>
            <a:endParaRPr lang="en-US" dirty="0" smtClean="0"/>
          </a:p>
          <a:p>
            <a:pPr marL="685800" lvl="1" indent="-342900">
              <a:buFont typeface="+mj-lt"/>
              <a:buAutoNum type="alphaLcParenR"/>
            </a:pPr>
            <a:r>
              <a:rPr lang="en-US" dirty="0" smtClean="0"/>
              <a:t>Factionalism </a:t>
            </a:r>
          </a:p>
          <a:p>
            <a:pPr marL="685800" lvl="1" indent="-342900">
              <a:buFont typeface="+mj-lt"/>
              <a:buAutoNum type="alphaLcParenR"/>
            </a:pPr>
            <a:r>
              <a:rPr lang="en-US" dirty="0" smtClean="0"/>
              <a:t>Encapsulation </a:t>
            </a:r>
            <a:endParaRPr lang="en-US" dirty="0"/>
          </a:p>
        </p:txBody>
      </p:sp>
      <p:sp>
        <p:nvSpPr>
          <p:cNvPr id="4" name="Title 3">
            <a:extLst>
              <a:ext uri="{FF2B5EF4-FFF2-40B4-BE49-F238E27FC236}">
                <a16:creationId xmlns:a16="http://schemas.microsoft.com/office/drawing/2014/main" xmlns="" id="{024FDCBC-2DA7-89D9-D15C-33941A71745F}"/>
              </a:ext>
            </a:extLst>
          </p:cNvPr>
          <p:cNvSpPr txBox="1">
            <a:spLocks/>
          </p:cNvSpPr>
          <p:nvPr/>
        </p:nvSpPr>
        <p:spPr>
          <a:xfrm>
            <a:off x="833480" y="550258"/>
            <a:ext cx="7552720" cy="1072195"/>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fontScale="85000" lnSpcReduction="20000"/>
          </a:bodyPr>
          <a:lstStyle>
            <a:lvl1pPr algn="l" defTabSz="685800" rtl="0" eaLnBrk="1" latinLnBrk="0" hangingPunct="1">
              <a:lnSpc>
                <a:spcPct val="90000"/>
              </a:lnSpc>
              <a:spcBef>
                <a:spcPct val="0"/>
              </a:spcBef>
              <a:buNone/>
              <a:defRPr sz="33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nSpc>
                <a:spcPct val="100000"/>
              </a:lnSpc>
            </a:pPr>
            <a:endParaRPr lang="en-US" sz="4000" b="1" dirty="0"/>
          </a:p>
          <a:p>
            <a:pPr algn="ctr">
              <a:lnSpc>
                <a:spcPct val="100000"/>
              </a:lnSpc>
            </a:pPr>
            <a:r>
              <a:rPr lang="en-US" sz="4600" b="1" dirty="0"/>
              <a:t>Stages of Social Movements </a:t>
            </a:r>
          </a:p>
          <a:p>
            <a:pPr>
              <a:lnSpc>
                <a:spcPct val="100000"/>
              </a:lnSpc>
            </a:pPr>
            <a:endParaRPr lang="en-US" sz="4000" b="1" dirty="0"/>
          </a:p>
        </p:txBody>
      </p:sp>
    </p:spTree>
    <p:extLst>
      <p:ext uri="{BB962C8B-B14F-4D97-AF65-F5344CB8AC3E}">
        <p14:creationId xmlns:p14="http://schemas.microsoft.com/office/powerpoint/2010/main" val="8882439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r>
              <a:rPr lang="en-US" sz="1800" b="1" dirty="0" smtClean="0"/>
              <a:t>Factionalism </a:t>
            </a:r>
            <a:r>
              <a:rPr lang="en-US" sz="1800" dirty="0" smtClean="0"/>
              <a:t>refers </a:t>
            </a:r>
            <a:r>
              <a:rPr lang="en-US" sz="1800" dirty="0"/>
              <a:t>to internal divisions and conflicts within a social movement caused by differing ideas, strategies, or goals among its members or groups</a:t>
            </a:r>
            <a:r>
              <a:rPr lang="en-US" sz="1800" dirty="0" smtClean="0"/>
              <a:t>. These </a:t>
            </a:r>
            <a:r>
              <a:rPr lang="en-US" sz="1800" dirty="0"/>
              <a:t>disagreements can weaken the movement’s unity, dilute its focus, and reduce its ability to achieve its objectives</a:t>
            </a:r>
            <a:r>
              <a:rPr lang="en-US" sz="1800" dirty="0" smtClean="0"/>
              <a:t>. In </a:t>
            </a:r>
            <a:r>
              <a:rPr lang="en-US" sz="1800" dirty="0"/>
              <a:t>the Civil Rights Movement, divisions sometimes arose between groups like the Student Nonviolent Coordinating Committee (SNCC) and the Southern Christian Leadership Conference (SCLC) over strategies for achieving racial equality.</a:t>
            </a:r>
          </a:p>
          <a:p>
            <a:pPr algn="just">
              <a:lnSpc>
                <a:spcPct val="100000"/>
              </a:lnSpc>
            </a:pPr>
            <a:r>
              <a:rPr lang="en-US" sz="1800" b="1" dirty="0" smtClean="0"/>
              <a:t>Encapsulation </a:t>
            </a:r>
            <a:r>
              <a:rPr lang="en-US" sz="1800" dirty="0"/>
              <a:t>occurs </a:t>
            </a:r>
            <a:r>
              <a:rPr lang="en-US" sz="1800" dirty="0"/>
              <a:t>when a social movement becomes insular, with its pioneers or early members creating barriers that discourage new followers from joining. This often stems from rigid control or exclusivity</a:t>
            </a:r>
            <a:r>
              <a:rPr lang="en-US" sz="1800" dirty="0"/>
              <a:t>. The </a:t>
            </a:r>
            <a:r>
              <a:rPr lang="en-US" sz="1800" dirty="0"/>
              <a:t>movement stagnates due to its inability to attract fresh ideas, resources, or participants, limiting its growth and </a:t>
            </a:r>
            <a:r>
              <a:rPr lang="en-US" sz="1800" dirty="0"/>
              <a:t>effectiveness. A </a:t>
            </a:r>
            <a:r>
              <a:rPr lang="en-US" sz="1800" dirty="0"/>
              <a:t>grassroots environmental movement may struggle to expand if its founding members resist adopting new approaches or integrating younger activists with diverse perspectives.</a:t>
            </a:r>
          </a:p>
          <a:p>
            <a:endParaRPr lang="en-US" dirty="0"/>
          </a:p>
        </p:txBody>
      </p:sp>
      <p:sp>
        <p:nvSpPr>
          <p:cNvPr id="4" name="Title 3">
            <a:extLst>
              <a:ext uri="{FF2B5EF4-FFF2-40B4-BE49-F238E27FC236}">
                <a16:creationId xmlns:a16="http://schemas.microsoft.com/office/drawing/2014/main" xmlns="" id="{024FDCBC-2DA7-89D9-D15C-33941A71745F}"/>
              </a:ext>
            </a:extLst>
          </p:cNvPr>
          <p:cNvSpPr txBox="1">
            <a:spLocks/>
          </p:cNvSpPr>
          <p:nvPr/>
        </p:nvSpPr>
        <p:spPr>
          <a:xfrm>
            <a:off x="833480" y="550258"/>
            <a:ext cx="7552720" cy="1072195"/>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fontScale="85000" lnSpcReduction="20000"/>
          </a:bodyPr>
          <a:lstStyle>
            <a:lvl1pPr algn="l" defTabSz="685800" rtl="0" eaLnBrk="1" latinLnBrk="0" hangingPunct="1">
              <a:lnSpc>
                <a:spcPct val="90000"/>
              </a:lnSpc>
              <a:spcBef>
                <a:spcPct val="0"/>
              </a:spcBef>
              <a:buNone/>
              <a:defRPr sz="33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nSpc>
                <a:spcPct val="100000"/>
              </a:lnSpc>
            </a:pPr>
            <a:endParaRPr lang="en-US" sz="4000" b="1" dirty="0"/>
          </a:p>
          <a:p>
            <a:pPr algn="ctr">
              <a:lnSpc>
                <a:spcPct val="100000"/>
              </a:lnSpc>
            </a:pPr>
            <a:r>
              <a:rPr lang="en-US" sz="4600" b="1" dirty="0"/>
              <a:t>Stages of Social Movements </a:t>
            </a:r>
          </a:p>
          <a:p>
            <a:pPr>
              <a:lnSpc>
                <a:spcPct val="100000"/>
              </a:lnSpc>
            </a:pPr>
            <a:endParaRPr lang="en-US" sz="4000" b="1" dirty="0"/>
          </a:p>
        </p:txBody>
      </p:sp>
    </p:spTree>
    <p:extLst>
      <p:ext uri="{BB962C8B-B14F-4D97-AF65-F5344CB8AC3E}">
        <p14:creationId xmlns:p14="http://schemas.microsoft.com/office/powerpoint/2010/main" val="5328227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24FDCBC-2DA7-89D9-D15C-33941A71745F}"/>
              </a:ext>
            </a:extLst>
          </p:cNvPr>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pPr marL="457200" indent="-457200" algn="ctr">
              <a:lnSpc>
                <a:spcPct val="150000"/>
              </a:lnSpc>
            </a:pPr>
            <a:r>
              <a:rPr lang="en-US" sz="4000" b="1" dirty="0" smtClean="0"/>
              <a:t>Impacts </a:t>
            </a:r>
            <a:r>
              <a:rPr lang="en-US" sz="4000" b="1" dirty="0"/>
              <a:t>of Social Change</a:t>
            </a:r>
            <a:endParaRPr lang="en-US" sz="40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xmlns="" id="{374D43BA-9195-7BF3-B4D9-7B4191DBF744}"/>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Social change has both positive and negative impacts on societies.</a:t>
            </a:r>
          </a:p>
          <a:p>
            <a:pPr marL="0" indent="0">
              <a:buNone/>
            </a:pPr>
            <a:r>
              <a:rPr lang="en-IN" sz="2400" b="1" i="1" dirty="0">
                <a:latin typeface="Times New Roman" panose="02020603050405020304" pitchFamily="18" charset="0"/>
                <a:cs typeface="Times New Roman" panose="02020603050405020304" pitchFamily="18" charset="0"/>
              </a:rPr>
              <a:t>Positive Impacts: </a:t>
            </a:r>
          </a:p>
          <a:p>
            <a:pPr lvl="1"/>
            <a:r>
              <a:rPr lang="en-US" sz="2400" dirty="0">
                <a:latin typeface="Times New Roman" panose="02020603050405020304" pitchFamily="18" charset="0"/>
                <a:cs typeface="Times New Roman" panose="02020603050405020304" pitchFamily="18" charset="0"/>
              </a:rPr>
              <a:t>Economic growth, improved living standards, technological advancements, and greater social equality.</a:t>
            </a:r>
          </a:p>
          <a:p>
            <a:pPr lvl="1"/>
            <a:r>
              <a:rPr lang="en-US" sz="2400" dirty="0">
                <a:latin typeface="Times New Roman" panose="02020603050405020304" pitchFamily="18" charset="0"/>
                <a:cs typeface="Times New Roman" panose="02020603050405020304" pitchFamily="18" charset="0"/>
              </a:rPr>
              <a:t>Increased access to education, healthcare, and information.</a:t>
            </a:r>
          </a:p>
          <a:p>
            <a:pPr marL="0" indent="0">
              <a:buNone/>
            </a:pPr>
            <a:r>
              <a:rPr lang="en-US" sz="2400" b="1" i="1" dirty="0">
                <a:latin typeface="Times New Roman" panose="02020603050405020304" pitchFamily="18" charset="0"/>
                <a:cs typeface="Times New Roman" panose="02020603050405020304" pitchFamily="18" charset="0"/>
              </a:rPr>
              <a:t>Negative Impacts:</a:t>
            </a:r>
          </a:p>
          <a:p>
            <a:pPr lvl="1"/>
            <a:r>
              <a:rPr lang="en-US" sz="2400" dirty="0">
                <a:latin typeface="Times New Roman" panose="02020603050405020304" pitchFamily="18" charset="0"/>
                <a:cs typeface="Times New Roman" panose="02020603050405020304" pitchFamily="18" charset="0"/>
              </a:rPr>
              <a:t>Social disruption, loss of cultural heritage, environmental degradation, and increased inequality.</a:t>
            </a:r>
          </a:p>
          <a:p>
            <a:pPr lvl="1"/>
            <a:r>
              <a:rPr lang="en-US" sz="2400" dirty="0">
                <a:latin typeface="Times New Roman" panose="02020603050405020304" pitchFamily="18" charset="0"/>
                <a:cs typeface="Times New Roman" panose="02020603050405020304" pitchFamily="18" charset="0"/>
              </a:rPr>
              <a:t>Challenges such as unemployment, social isolation, and mental health issues.</a:t>
            </a:r>
          </a:p>
          <a:p>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0750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24FDCBC-2DA7-89D9-D15C-33941A71745F}"/>
              </a:ext>
            </a:extLst>
          </p:cNvPr>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pPr algn="ctr"/>
            <a:r>
              <a:rPr lang="en-IN" sz="4000" b="1" dirty="0" smtClean="0">
                <a:latin typeface="Times New Roman" panose="02020603050405020304" pitchFamily="18" charset="0"/>
                <a:cs typeface="Times New Roman" panose="02020603050405020304" pitchFamily="18" charset="0"/>
              </a:rPr>
              <a:t>Key Drivers of Social </a:t>
            </a:r>
            <a:r>
              <a:rPr lang="en-IN" sz="4000" b="1" dirty="0">
                <a:latin typeface="Times New Roman" panose="02020603050405020304" pitchFamily="18" charset="0"/>
                <a:cs typeface="Times New Roman" panose="02020603050405020304" pitchFamily="18" charset="0"/>
              </a:rPr>
              <a:t>Change</a:t>
            </a:r>
          </a:p>
        </p:txBody>
      </p:sp>
      <p:sp>
        <p:nvSpPr>
          <p:cNvPr id="5" name="Content Placeholder 4">
            <a:extLst>
              <a:ext uri="{FF2B5EF4-FFF2-40B4-BE49-F238E27FC236}">
                <a16:creationId xmlns:a16="http://schemas.microsoft.com/office/drawing/2014/main" xmlns="" id="{374D43BA-9195-7BF3-B4D9-7B4191DBF744}"/>
              </a:ext>
            </a:extLst>
          </p:cNvPr>
          <p:cNvSpPr>
            <a:spLocks noGrp="1"/>
          </p:cNvSpPr>
          <p:nvPr>
            <p:ph idx="1"/>
          </p:nvPr>
        </p:nvSpPr>
        <p:spPr>
          <a:xfrm>
            <a:off x="777737" y="2183431"/>
            <a:ext cx="3466272" cy="3889378"/>
          </a:xfrm>
        </p:spPr>
        <p:txBody>
          <a:bodyPr>
            <a:noAutofit/>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Various factors contribute to social change, including technological advancements, economic shifts, political changes, cultural transformations, and demographic trends.</a:t>
            </a:r>
            <a:endParaRPr lang="en-IN" sz="2400" dirty="0">
              <a:latin typeface="Times New Roman" panose="02020603050405020304" pitchFamily="18" charset="0"/>
              <a:cs typeface="Times New Roman" panose="02020603050405020304" pitchFamily="18" charset="0"/>
            </a:endParaRPr>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8252" y="2432861"/>
            <a:ext cx="4329239" cy="3176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7652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24FDCBC-2DA7-89D9-D15C-33941A71745F}"/>
              </a:ext>
            </a:extLst>
          </p:cNvPr>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pPr algn="ctr"/>
            <a:r>
              <a:rPr lang="en-IN" sz="4000" b="1" dirty="0">
                <a:latin typeface="Times New Roman" panose="02020603050405020304" pitchFamily="18" charset="0"/>
                <a:cs typeface="Times New Roman" panose="02020603050405020304" pitchFamily="18" charset="0"/>
              </a:rPr>
              <a:t>Technology</a:t>
            </a:r>
          </a:p>
        </p:txBody>
      </p:sp>
      <p:sp>
        <p:nvSpPr>
          <p:cNvPr id="5" name="Content Placeholder 4">
            <a:extLst>
              <a:ext uri="{FF2B5EF4-FFF2-40B4-BE49-F238E27FC236}">
                <a16:creationId xmlns:a16="http://schemas.microsoft.com/office/drawing/2014/main" xmlns="" id="{374D43BA-9195-7BF3-B4D9-7B4191DBF744}"/>
              </a:ext>
            </a:extLst>
          </p:cNvPr>
          <p:cNvSpPr>
            <a:spLocks noGrp="1"/>
          </p:cNvSpPr>
          <p:nvPr>
            <p:ph idx="1"/>
          </p:nvPr>
        </p:nvSpPr>
        <p:spPr>
          <a:xfrm>
            <a:off x="4723572" y="2133738"/>
            <a:ext cx="4012924" cy="3581262"/>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Technological innovation is a major driver of social change.</a:t>
            </a:r>
          </a:p>
          <a:p>
            <a:pPr>
              <a:lnSpc>
                <a:spcPct val="150000"/>
              </a:lnSpc>
            </a:pPr>
            <a:r>
              <a:rPr lang="en-US" sz="2400" dirty="0">
                <a:latin typeface="Times New Roman" panose="02020603050405020304" pitchFamily="18" charset="0"/>
                <a:cs typeface="Times New Roman" panose="02020603050405020304" pitchFamily="18" charset="0"/>
              </a:rPr>
              <a:t>Examples include the invention of the wheel, the printing press, the internet, and digital technologies.</a:t>
            </a:r>
            <a:endParaRPr lang="en-IN"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xmlns="" id="{6F93970B-6512-A196-BBEA-5D9F1BAD5128}"/>
              </a:ext>
            </a:extLst>
          </p:cNvPr>
          <p:cNvPicPr>
            <a:picLocks noChangeAspect="1"/>
          </p:cNvPicPr>
          <p:nvPr/>
        </p:nvPicPr>
        <p:blipFill>
          <a:blip r:embed="rId2" cstate="email">
            <a:extLst>
              <a:ext uri="{28A0092B-C50C-407E-A947-70E740481C1C}">
                <a14:useLocalDpi xmlns:a14="http://schemas.microsoft.com/office/drawing/2010/main"/>
              </a:ext>
              <a:ext uri="{837473B0-CC2E-450A-ABE3-18F120FF3D39}">
                <a1611:picAttrSrcUrl xmlns:a1611="http://schemas.microsoft.com/office/drawing/2016/11/main" xmlns="" r:id="rId3"/>
              </a:ext>
            </a:extLst>
          </a:blip>
          <a:stretch>
            <a:fillRect/>
          </a:stretch>
        </p:blipFill>
        <p:spPr>
          <a:xfrm>
            <a:off x="347871" y="2335695"/>
            <a:ext cx="3935092" cy="2951921"/>
          </a:xfrm>
          <a:prstGeom prst="rect">
            <a:avLst/>
          </a:prstGeom>
          <a:solidFill>
            <a:schemeClr val="accent2">
              <a:lumMod val="20000"/>
              <a:lumOff val="80000"/>
            </a:schemeClr>
          </a:solidFill>
        </p:spPr>
      </p:pic>
    </p:spTree>
    <p:extLst>
      <p:ext uri="{BB962C8B-B14F-4D97-AF65-F5344CB8AC3E}">
        <p14:creationId xmlns:p14="http://schemas.microsoft.com/office/powerpoint/2010/main" val="3456817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24FDCBC-2DA7-89D9-D15C-33941A71745F}"/>
              </a:ext>
            </a:extLst>
          </p:cNvPr>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pPr algn="ctr"/>
            <a:r>
              <a:rPr lang="en-IN" sz="4000" b="1" dirty="0">
                <a:latin typeface="Times New Roman" panose="02020603050405020304" pitchFamily="18" charset="0"/>
                <a:cs typeface="Times New Roman" panose="02020603050405020304" pitchFamily="18" charset="0"/>
              </a:rPr>
              <a:t>Economy</a:t>
            </a:r>
          </a:p>
        </p:txBody>
      </p:sp>
      <p:sp>
        <p:nvSpPr>
          <p:cNvPr id="5" name="Content Placeholder 4">
            <a:extLst>
              <a:ext uri="{FF2B5EF4-FFF2-40B4-BE49-F238E27FC236}">
                <a16:creationId xmlns:a16="http://schemas.microsoft.com/office/drawing/2014/main" xmlns="" id="{374D43BA-9195-7BF3-B4D9-7B4191DBF744}"/>
              </a:ext>
            </a:extLst>
          </p:cNvPr>
          <p:cNvSpPr>
            <a:spLocks noGrp="1"/>
          </p:cNvSpPr>
          <p:nvPr>
            <p:ph idx="1"/>
          </p:nvPr>
        </p:nvSpPr>
        <p:spPr>
          <a:xfrm>
            <a:off x="578954" y="2074102"/>
            <a:ext cx="4132193" cy="4475785"/>
          </a:xfrm>
        </p:spPr>
        <p:txBody>
          <a:bodyPr>
            <a:noAutofit/>
          </a:bodyPr>
          <a:lstStyle/>
          <a:p>
            <a:pPr>
              <a:lnSpc>
                <a:spcPct val="150000"/>
              </a:lnSpc>
            </a:pPr>
            <a:r>
              <a:rPr lang="en-US" sz="2400" dirty="0">
                <a:latin typeface="Times New Roman" panose="02020603050405020304" pitchFamily="18" charset="0"/>
                <a:cs typeface="Times New Roman" panose="02020603050405020304" pitchFamily="18" charset="0"/>
              </a:rPr>
              <a:t>Economic factors such as industrialization, globalization, and changes in labor markets significantly impact social structures and relationships.</a:t>
            </a:r>
          </a:p>
          <a:p>
            <a:pPr>
              <a:lnSpc>
                <a:spcPct val="150000"/>
              </a:lnSpc>
            </a:pPr>
            <a:r>
              <a:rPr lang="en-US" sz="2400" dirty="0">
                <a:latin typeface="Times New Roman" panose="02020603050405020304" pitchFamily="18" charset="0"/>
                <a:cs typeface="Times New Roman" panose="02020603050405020304" pitchFamily="18" charset="0"/>
              </a:rPr>
              <a:t>Economic crises can also catalyze social change.</a:t>
            </a:r>
            <a:endParaRPr lang="en-IN" sz="2400" dirty="0">
              <a:latin typeface="Times New Roman" panose="02020603050405020304" pitchFamily="18" charset="0"/>
              <a:cs typeface="Times New Roman" panose="02020603050405020304" pitchFamily="18" charset="0"/>
            </a:endParaRPr>
          </a:p>
        </p:txBody>
      </p:sp>
      <p:pic>
        <p:nvPicPr>
          <p:cNvPr id="174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80093" y="2267802"/>
            <a:ext cx="4466803" cy="2665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1084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24FDCBC-2DA7-89D9-D15C-33941A71745F}"/>
              </a:ext>
            </a:extLst>
          </p:cNvPr>
          <p:cNvSpPr>
            <a:spLocks noGrp="1"/>
          </p:cNvSpPr>
          <p:nvPr>
            <p:ph type="title"/>
          </p:nvPr>
        </p:nvSpPr>
        <p:spPr>
          <a:xfrm>
            <a:off x="708163" y="365126"/>
            <a:ext cx="7886700" cy="1325563"/>
          </a:xfrm>
        </p:spPr>
        <p:style>
          <a:lnRef idx="2">
            <a:schemeClr val="accent1"/>
          </a:lnRef>
          <a:fillRef idx="1">
            <a:schemeClr val="lt1"/>
          </a:fillRef>
          <a:effectRef idx="0">
            <a:schemeClr val="accent1"/>
          </a:effectRef>
          <a:fontRef idx="minor">
            <a:schemeClr val="dk1"/>
          </a:fontRef>
        </p:style>
        <p:txBody>
          <a:bodyPr>
            <a:normAutofit/>
          </a:bodyPr>
          <a:lstStyle/>
          <a:p>
            <a:pPr algn="ctr"/>
            <a:r>
              <a:rPr lang="en-IN" sz="4000" b="1" dirty="0">
                <a:latin typeface="Times New Roman" panose="02020603050405020304" pitchFamily="18" charset="0"/>
                <a:cs typeface="Times New Roman" panose="02020603050405020304" pitchFamily="18" charset="0"/>
              </a:rPr>
              <a:t>Politics</a:t>
            </a:r>
          </a:p>
        </p:txBody>
      </p:sp>
      <p:sp>
        <p:nvSpPr>
          <p:cNvPr id="5" name="Content Placeholder 4">
            <a:extLst>
              <a:ext uri="{FF2B5EF4-FFF2-40B4-BE49-F238E27FC236}">
                <a16:creationId xmlns:a16="http://schemas.microsoft.com/office/drawing/2014/main" xmlns="" id="{374D43BA-9195-7BF3-B4D9-7B4191DBF744}"/>
              </a:ext>
            </a:extLst>
          </p:cNvPr>
          <p:cNvSpPr>
            <a:spLocks noGrp="1"/>
          </p:cNvSpPr>
          <p:nvPr>
            <p:ph idx="1"/>
          </p:nvPr>
        </p:nvSpPr>
        <p:spPr>
          <a:xfrm>
            <a:off x="267411" y="1920178"/>
            <a:ext cx="3953289" cy="4351338"/>
          </a:xfrm>
        </p:spPr>
        <p:txBody>
          <a:bodyPr>
            <a:normAutofit/>
          </a:bodyPr>
          <a:lstStyle/>
          <a:p>
            <a:pPr>
              <a:lnSpc>
                <a:spcPct val="100000"/>
              </a:lnSpc>
            </a:pPr>
            <a:r>
              <a:rPr lang="en-US" sz="2400" dirty="0">
                <a:latin typeface="Times New Roman" panose="02020603050405020304" pitchFamily="18" charset="0"/>
                <a:cs typeface="Times New Roman" panose="02020603050405020304" pitchFamily="18" charset="0"/>
              </a:rPr>
              <a:t>Political changes, including revolutions, policy reforms, and shifts in governance, play a critical role in shaping society.</a:t>
            </a:r>
          </a:p>
          <a:p>
            <a:pPr>
              <a:lnSpc>
                <a:spcPct val="100000"/>
              </a:lnSpc>
            </a:pPr>
            <a:r>
              <a:rPr lang="en-US" sz="2400" dirty="0">
                <a:latin typeface="Times New Roman" panose="02020603050405020304" pitchFamily="18" charset="0"/>
                <a:cs typeface="Times New Roman" panose="02020603050405020304" pitchFamily="18" charset="0"/>
              </a:rPr>
              <a:t>Examples include the fall of communism, the establishment of democracies, and civil rights legislation.</a:t>
            </a:r>
            <a:endParaRPr lang="en-IN" sz="2400" dirty="0">
              <a:latin typeface="Times New Roman" panose="02020603050405020304" pitchFamily="18" charset="0"/>
              <a:cs typeface="Times New Roman" panose="02020603050405020304" pitchFamily="18" charset="0"/>
            </a:endParaRPr>
          </a:p>
        </p:txBody>
      </p:sp>
      <p:pic>
        <p:nvPicPr>
          <p:cNvPr id="6" name="Picture 2" descr="Teenagers Have the Power to Make Political Change – Westside Wir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4119" y="2036196"/>
            <a:ext cx="4699948" cy="355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5806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24FDCBC-2DA7-89D9-D15C-33941A71745F}"/>
              </a:ext>
            </a:extLst>
          </p:cNvPr>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pPr algn="ctr"/>
            <a:r>
              <a:rPr lang="en-IN" sz="4000" b="1" dirty="0">
                <a:latin typeface="Times New Roman" panose="02020603050405020304" pitchFamily="18" charset="0"/>
                <a:cs typeface="Times New Roman" panose="02020603050405020304" pitchFamily="18" charset="0"/>
              </a:rPr>
              <a:t>Culture</a:t>
            </a:r>
          </a:p>
        </p:txBody>
      </p:sp>
      <p:sp>
        <p:nvSpPr>
          <p:cNvPr id="5" name="Content Placeholder 4">
            <a:extLst>
              <a:ext uri="{FF2B5EF4-FFF2-40B4-BE49-F238E27FC236}">
                <a16:creationId xmlns:a16="http://schemas.microsoft.com/office/drawing/2014/main" xmlns="" id="{374D43BA-9195-7BF3-B4D9-7B4191DBF744}"/>
              </a:ext>
            </a:extLst>
          </p:cNvPr>
          <p:cNvSpPr>
            <a:spLocks noGrp="1"/>
          </p:cNvSpPr>
          <p:nvPr>
            <p:ph idx="1"/>
          </p:nvPr>
        </p:nvSpPr>
        <p:spPr>
          <a:xfrm>
            <a:off x="628650" y="1825625"/>
            <a:ext cx="4181889" cy="4351338"/>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Cultural values, beliefs, and practices influence social behavior and societal norms.</a:t>
            </a:r>
          </a:p>
          <a:p>
            <a:pPr>
              <a:lnSpc>
                <a:spcPct val="150000"/>
              </a:lnSpc>
            </a:pPr>
            <a:r>
              <a:rPr lang="en-US" sz="2400" dirty="0">
                <a:latin typeface="Times New Roman" panose="02020603050405020304" pitchFamily="18" charset="0"/>
                <a:cs typeface="Times New Roman" panose="02020603050405020304" pitchFamily="18" charset="0"/>
              </a:rPr>
              <a:t>Cultural diffusion, or the spread of cultural elements, contributes to social change.</a:t>
            </a:r>
            <a:endParaRPr lang="en-IN" sz="2400" dirty="0">
              <a:latin typeface="Times New Roman" panose="02020603050405020304" pitchFamily="18" charset="0"/>
              <a:cs typeface="Times New Roman" panose="02020603050405020304" pitchFamily="18" charset="0"/>
            </a:endParaRPr>
          </a:p>
        </p:txBody>
      </p:sp>
      <p:sp>
        <p:nvSpPr>
          <p:cNvPr id="2" name="AutoShape 2" descr="Exploring Cultural Influences in English Language Learn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Exploring Cultural Influences in English Language Learn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9461"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52919" y="1900279"/>
            <a:ext cx="3859902" cy="38599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5531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24FDCBC-2DA7-89D9-D15C-33941A71745F}"/>
              </a:ext>
            </a:extLst>
          </p:cNvPr>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pPr algn="ctr"/>
            <a:r>
              <a:rPr lang="en-IN" sz="4000" b="1" dirty="0">
                <a:latin typeface="Times New Roman" panose="02020603050405020304" pitchFamily="18" charset="0"/>
                <a:cs typeface="Times New Roman" panose="02020603050405020304" pitchFamily="18" charset="0"/>
              </a:rPr>
              <a:t>Demographics</a:t>
            </a:r>
          </a:p>
        </p:txBody>
      </p:sp>
      <p:sp>
        <p:nvSpPr>
          <p:cNvPr id="5" name="Content Placeholder 4">
            <a:extLst>
              <a:ext uri="{FF2B5EF4-FFF2-40B4-BE49-F238E27FC236}">
                <a16:creationId xmlns:a16="http://schemas.microsoft.com/office/drawing/2014/main" xmlns="" id="{374D43BA-9195-7BF3-B4D9-7B4191DBF744}"/>
              </a:ext>
            </a:extLst>
          </p:cNvPr>
          <p:cNvSpPr>
            <a:spLocks noGrp="1"/>
          </p:cNvSpPr>
          <p:nvPr>
            <p:ph idx="1"/>
          </p:nvPr>
        </p:nvSpPr>
        <p:spPr>
          <a:xfrm>
            <a:off x="614489" y="1872330"/>
            <a:ext cx="4002985" cy="4351338"/>
          </a:xfrm>
        </p:spPr>
        <p:txBody>
          <a:bodyPr>
            <a:normAutofit lnSpcReduction="10000"/>
          </a:bodyPr>
          <a:lstStyle/>
          <a:p>
            <a:pPr>
              <a:lnSpc>
                <a:spcPct val="150000"/>
              </a:lnSpc>
            </a:pPr>
            <a:r>
              <a:rPr lang="en-US" sz="2400" dirty="0">
                <a:latin typeface="Times New Roman" panose="02020603050405020304" pitchFamily="18" charset="0"/>
                <a:cs typeface="Times New Roman" panose="02020603050405020304" pitchFamily="18" charset="0"/>
              </a:rPr>
              <a:t>Changes in population size, age structure, migration patterns, and life expectancy affect social dynamics.</a:t>
            </a:r>
          </a:p>
          <a:p>
            <a:pPr>
              <a:lnSpc>
                <a:spcPct val="150000"/>
              </a:lnSpc>
            </a:pPr>
            <a:r>
              <a:rPr lang="en-US" sz="2400" dirty="0">
                <a:latin typeface="Times New Roman" panose="02020603050405020304" pitchFamily="18" charset="0"/>
                <a:cs typeface="Times New Roman" panose="02020603050405020304" pitchFamily="18" charset="0"/>
              </a:rPr>
              <a:t>Demographic shifts can lead to changes in family structures, labor markets, and social policies.</a:t>
            </a:r>
            <a:endParaRPr lang="en-IN" sz="2400" dirty="0">
              <a:latin typeface="Times New Roman" panose="02020603050405020304" pitchFamily="18" charset="0"/>
              <a:cs typeface="Times New Roman" panose="02020603050405020304" pitchFamily="18" charset="0"/>
            </a:endParaRP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2635" y="1913598"/>
            <a:ext cx="4056302" cy="40563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2757363"/>
      </p:ext>
    </p:extLst>
  </p:cSld>
  <p:clrMapOvr>
    <a:masterClrMapping/>
  </p:clrMapOvr>
</p:sld>
</file>

<file path=ppt/theme/theme1.xml><?xml version="1.0" encoding="utf-8"?>
<a:theme xmlns:a="http://schemas.openxmlformats.org/drawingml/2006/main" name="Office Theme">
  <a:themeElements>
    <a:clrScheme name="Custom 14">
      <a:dk1>
        <a:srgbClr val="000000"/>
      </a:dk1>
      <a:lt1>
        <a:srgbClr val="FFFFFF"/>
      </a:lt1>
      <a:dk2>
        <a:srgbClr val="000000"/>
      </a:dk2>
      <a:lt2>
        <a:srgbClr val="E6E6E6"/>
      </a:lt2>
      <a:accent1>
        <a:srgbClr val="0078D4"/>
      </a:accent1>
      <a:accent2>
        <a:srgbClr val="007788"/>
      </a:accent2>
      <a:accent3>
        <a:srgbClr val="297C2A"/>
      </a:accent3>
      <a:accent4>
        <a:srgbClr val="FF2625"/>
      </a:accent4>
      <a:accent5>
        <a:srgbClr val="FE4387"/>
      </a:accent5>
      <a:accent6>
        <a:srgbClr val="D7D7D7"/>
      </a:accent6>
      <a:hlink>
        <a:srgbClr val="51E5FF"/>
      </a:hlink>
      <a:folHlink>
        <a:srgbClr val="0078D4"/>
      </a:folHlink>
    </a:clrScheme>
    <a:fontScheme name="Custom 4">
      <a:majorFont>
        <a:latin typeface="Segoe UI"/>
        <a:ea typeface=""/>
        <a:cs typeface=""/>
      </a:majorFont>
      <a:minorFont>
        <a:latin typeface="Segoe UI"/>
        <a:ea typeface=""/>
        <a:cs typeface=""/>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Hispanic Heritage Template_LW.pot  -  AutoRecovered" id="{0019F9B1-4944-4C3D-BD71-31454C82D899}" vid="{3EED11B8-4CEA-4EF8-BEA8-9CD170BA1D8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Hispanic Heritage Month presentation</Template>
  <TotalTime>16143</TotalTime>
  <Words>3039</Words>
  <Application>Microsoft Office PowerPoint</Application>
  <PresentationFormat>On-screen Show (4:3)</PresentationFormat>
  <Paragraphs>196</Paragraphs>
  <Slides>39</Slides>
  <Notes>1</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PowerPoint Presentation</vt:lpstr>
      <vt:lpstr>Topics</vt:lpstr>
      <vt:lpstr>Understanding Social Change</vt:lpstr>
      <vt:lpstr>Key Drivers of Social Change</vt:lpstr>
      <vt:lpstr>Technology</vt:lpstr>
      <vt:lpstr>Economy</vt:lpstr>
      <vt:lpstr>Politics</vt:lpstr>
      <vt:lpstr>Culture</vt:lpstr>
      <vt:lpstr>Demographics</vt:lpstr>
      <vt:lpstr>Exploring Theories of Social Change</vt:lpstr>
      <vt:lpstr>Evolutionary Theory</vt:lpstr>
      <vt:lpstr>Conflict Theory</vt:lpstr>
      <vt:lpstr>Functionalist Theory</vt:lpstr>
      <vt:lpstr>Cyclical Theory</vt:lpstr>
      <vt:lpstr>Processes of Social Change</vt:lpstr>
      <vt:lpstr> Innovation</vt:lpstr>
      <vt:lpstr>Diffusion</vt:lpstr>
      <vt:lpstr>Industrial Revolution</vt:lpstr>
      <vt:lpstr> Globalization</vt:lpstr>
      <vt:lpstr>Social Movements</vt:lpstr>
      <vt:lpstr>Civil Rights Movement</vt:lpstr>
      <vt:lpstr>Digital Revolution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Stages of Social Movements  </vt:lpstr>
      <vt:lpstr>PowerPoint Presentation</vt:lpstr>
      <vt:lpstr>PowerPoint Presentation</vt:lpstr>
      <vt:lpstr>Impacts of Social Change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Submitted to:       Submitted By Seminarppt.com     Seminarppt.com</dc:title>
  <dc:creator>swaleha mulla</dc:creator>
  <cp:lastModifiedBy>ok</cp:lastModifiedBy>
  <cp:revision>25</cp:revision>
  <dcterms:created xsi:type="dcterms:W3CDTF">2024-07-14T14:09:40Z</dcterms:created>
  <dcterms:modified xsi:type="dcterms:W3CDTF">2024-11-19T18:46:41Z</dcterms:modified>
</cp:coreProperties>
</file>