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52BB-361F-4D2D-B117-B59D94671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06482-1964-4296-A704-A7465F8D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7A4F-A60B-4159-9304-04ADD9C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449C-9566-48A1-84DE-3EEF34F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D071-5C3B-4233-8102-AF7C3537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90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DF05-2EC5-4F18-B51A-01BBA558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59E8B-6920-4156-A70B-FAF1C357F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A8C3-A261-4415-86EA-D4C974C3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E4B4-8637-4CED-8426-0430D93B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CACC-A8EC-4203-AC3C-8BDEC589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2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4F90E-2922-4000-B1D0-C88E3D34A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C20C2-4090-469D-9A35-04D5D5B8A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8C40-C23D-47E7-8276-9AC765C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6352-5BC4-4CA1-88CB-82EFB826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713C-9CD1-4B89-B7F0-CB5BC78E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3C9C-78DE-4B6A-8560-A37CA83A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B33A-D86D-42AF-A417-BBAA1FEB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9839-039F-415E-8D23-8B4F068B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04891-489F-4627-B2D9-B775EE41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B21D-260B-4BA1-99A4-BBC96772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26E-D8BD-48C6-B3F7-75526D5E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6BE9-F934-4024-81FC-92719D5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4C3F-1E39-4EF0-8191-089520CA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CF1E-B026-42CA-A188-2604F480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6070-69E0-41F8-810B-C35436DE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92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B8F-D863-4626-B975-990095F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11DF-F507-4262-9D8A-CE04B3683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6723-8A0D-4EFF-A04C-0CECB65CD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C0284-810E-441F-BFCA-9B9CE5C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D03B-E1DE-403C-A3B6-D581D0AE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7BC1-0490-4177-B9F5-5212B82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0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C61-A3D0-441F-9DF5-0EA90BDB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D7058-1136-4DDE-9413-7D35D2C0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FCA8-2E9E-40CF-83AE-DF020820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2BF6-22B9-465B-9E5A-A047E486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9E066-D590-4A6B-8225-C0FF3963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D96AD-27E6-4456-85B2-0C59A842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34993-9965-47D7-B6C2-06402E6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0DECD-AF6A-4016-86D5-7D383D0C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635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5E0-535A-49C1-AAF3-17A9F02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1B047-D230-403F-B8FE-B2EA172A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898-8D69-4D5B-AEB1-70522918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B7FD-7CD9-44AC-9FBC-C215577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67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C7D59-0E68-430F-8B5C-B0B9BBF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BF05-6F05-4930-990F-16C30A70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24A00-2A7A-4D3E-92E4-F582AB4E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5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C83-2A42-4DA0-B4D8-E8C5D89F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2614-CD44-4060-B203-699817E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120DF-3B82-4D26-8A28-4C1D2438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323E-A456-4B50-91A7-8FFFE4A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9F749-5CD7-41B7-A359-1A68937C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1E994-5138-4EFC-BF32-2950B8C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DFA4-930A-46C8-9708-EDD0A38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555A0-29FD-48A6-8E9A-CA3E24CC0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0C56F-8DB0-4C86-AC05-E6810FFE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E839-A317-4CA2-8AEC-0F0AED5E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726D-F673-486E-8F1B-78E0A2FA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30461-3E5B-4A45-9761-8632C1F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4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AC7B3-8ABE-45D6-BF3D-5DFAA187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E63F-B87A-4184-BEC9-3D76291D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281B-7E93-4EE7-A6AF-1810209D0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FD56-8B4F-4B8B-A465-D0F54372B7DE}" type="datetimeFigureOut">
              <a:rPr lang="en-ID" smtClean="0"/>
              <a:t>09/04/2019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4CC0-C104-4925-A38D-B248EC0AA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DCEB-D35A-411C-9AC6-F7440361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B38A-E026-4BF7-9497-E7E6C6017B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0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9980-176C-47F8-B3AB-41275DB75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Strategi</a:t>
            </a:r>
            <a:r>
              <a:rPr lang="en-ID" dirty="0"/>
              <a:t> MPC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Jurnal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4D1B-1BBC-4B1B-B9DB-F3F2994B7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Muhamad Ilfani </a:t>
            </a:r>
            <a:r>
              <a:rPr lang="en-ID" dirty="0" err="1"/>
              <a:t>Miftakhudin</a:t>
            </a:r>
            <a:endParaRPr lang="en-ID" dirty="0"/>
          </a:p>
          <a:p>
            <a:r>
              <a:rPr lang="en-ID" dirty="0"/>
              <a:t>1506672615</a:t>
            </a:r>
          </a:p>
        </p:txBody>
      </p:sp>
    </p:spTree>
    <p:extLst>
      <p:ext uri="{BB962C8B-B14F-4D97-AF65-F5344CB8AC3E}">
        <p14:creationId xmlns:p14="http://schemas.microsoft.com/office/powerpoint/2010/main" val="40526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794F-2C3C-4E83-9600-F1D822D7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Jurnal</a:t>
            </a:r>
            <a:r>
              <a:rPr lang="en-ID" dirty="0"/>
              <a:t> No. 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066CC-B8DC-4D8E-A01B-84A46588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41" y="1690688"/>
            <a:ext cx="7005918" cy="49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CA4-0F16-4BB0-8A33-ED49998A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Strategi</a:t>
            </a:r>
            <a:r>
              <a:rPr lang="en-ID" dirty="0"/>
              <a:t> NMPC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4505-6CAA-4961-85F8-CB6F1BA5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kendali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switching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Indeks</a:t>
            </a:r>
            <a:r>
              <a:rPr lang="en-ID" dirty="0"/>
              <a:t> Performance</a:t>
            </a:r>
          </a:p>
          <a:p>
            <a:endParaRPr lang="en-ID" dirty="0"/>
          </a:p>
          <a:p>
            <a:r>
              <a:rPr lang="en-ID" dirty="0" err="1"/>
              <a:t>Dimana</a:t>
            </a:r>
            <a:r>
              <a:rPr lang="en-ID" dirty="0"/>
              <a:t> Rs </a:t>
            </a:r>
            <a:r>
              <a:rPr lang="en-ID" dirty="0">
                <a:sym typeface="Wingdings" panose="05000000000000000000" pitchFamily="2" charset="2"/>
              </a:rPr>
              <a:t> Set </a:t>
            </a:r>
            <a:r>
              <a:rPr lang="en-ID" dirty="0" err="1">
                <a:sym typeface="Wingdings" panose="05000000000000000000" pitchFamily="2" charset="2"/>
              </a:rPr>
              <a:t>poin</a:t>
            </a:r>
            <a:r>
              <a:rPr lang="en-ID" dirty="0">
                <a:sym typeface="Wingdings" panose="05000000000000000000" pitchFamily="2" charset="2"/>
              </a:rPr>
              <a:t>, R  </a:t>
            </a:r>
            <a:r>
              <a:rPr lang="en-ID" dirty="0" err="1">
                <a:sym typeface="Wingdings" panose="05000000000000000000" pitchFamily="2" charset="2"/>
              </a:rPr>
              <a:t>Matriks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bobot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/>
          </a:p>
          <a:p>
            <a:r>
              <a:rPr lang="en-ID" dirty="0" err="1"/>
              <a:t>r</a:t>
            </a:r>
            <a:r>
              <a:rPr lang="en-ID" sz="1800" dirty="0" err="1"/>
              <a:t>w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endParaRPr lang="en-ID" dirty="0"/>
          </a:p>
          <a:p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Porformance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170B7-FED3-4767-805F-1128DECF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90" y="4636575"/>
            <a:ext cx="2921148" cy="44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4A7CA-3135-433A-8DB3-DD2A75C3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66" y="3848974"/>
            <a:ext cx="1652868" cy="477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807B7-9E79-4250-B6B0-F745EC1A1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90" y="6070834"/>
            <a:ext cx="2921148" cy="482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B056E-5EA5-4B66-AE87-E12FD1A25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490" y="2348847"/>
            <a:ext cx="3321423" cy="8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A6A1-65BB-48B8-8EA1-25BB893B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1190-DAF5-4E15-9E77-987871C2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Model yang </a:t>
            </a:r>
            <a:r>
              <a:rPr lang="en-ID" dirty="0" err="1"/>
              <a:t>digunakan</a:t>
            </a:r>
            <a:r>
              <a:rPr lang="en-ID" dirty="0"/>
              <a:t> pada NMPC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Dimana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Constraint (Hildreth’s Quadratic Programming)</a:t>
            </a:r>
          </a:p>
          <a:p>
            <a:pPr marL="0" indent="0">
              <a:buNone/>
            </a:pPr>
            <a:r>
              <a:rPr lang="en-ID" dirty="0"/>
              <a:t>   -1&lt;u&lt;1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FC0D5-EF03-40A8-BC27-7BD579C1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8" y="2276700"/>
            <a:ext cx="4972342" cy="875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D04A95-1558-4286-BD67-C02D29E5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26" y="3705772"/>
            <a:ext cx="6713649" cy="11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7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EDA5-4D6D-4A84-8D72-D01FF156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1441677"/>
            <a:ext cx="4633686" cy="3974646"/>
          </a:xfrm>
        </p:spPr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NMPC yang </a:t>
            </a:r>
            <a:r>
              <a:rPr lang="en-ID" dirty="0" err="1"/>
              <a:t>Digunakan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EFD06-1820-4190-89A9-973156A0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14" y="0"/>
            <a:ext cx="7271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215E-49D1-4AE6-B4F3-C8210494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Formula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DACD6-60ED-49E2-B9D8-FE70F4C9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980"/>
            <a:ext cx="3566549" cy="1917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06C2C-CBEF-4F0B-BB86-90458B3B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1" y="3777797"/>
            <a:ext cx="11888379" cy="191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21A26-C52C-4723-97FB-66D7F92DC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21" y="5796416"/>
            <a:ext cx="5653958" cy="116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E04EA-4003-4C84-A276-A2B8C7CA7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516" y="1792288"/>
            <a:ext cx="6131284" cy="11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Strategi MPC dari Jurnal</vt:lpstr>
      <vt:lpstr>Jurnal No. 31</vt:lpstr>
      <vt:lpstr>Strategi NMPC</vt:lpstr>
      <vt:lpstr>PowerPoint Presentation</vt:lpstr>
      <vt:lpstr>Algoritma NMPC yang Digunakan</vt:lpstr>
      <vt:lpstr>Formula dari 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MPC dari Jurnal</dc:title>
  <dc:creator>muhamad ilfani m</dc:creator>
  <cp:lastModifiedBy>muhamad ilfani m</cp:lastModifiedBy>
  <cp:revision>4</cp:revision>
  <dcterms:created xsi:type="dcterms:W3CDTF">2019-04-09T16:12:00Z</dcterms:created>
  <dcterms:modified xsi:type="dcterms:W3CDTF">2019-04-09T16:26:56Z</dcterms:modified>
</cp:coreProperties>
</file>