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8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6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58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1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6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0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192240C-BC03-4A11-BEF2-883EEE0E97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357E89D-9372-4E38-9E23-CBF7F73380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7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100"/>
            <a:ext cx="9144000" cy="5651500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3200" i="1" dirty="0" smtClean="0">
                <a:solidFill>
                  <a:schemeClr val="tx2"/>
                </a:solidFill>
              </a:rPr>
              <a:t>5 </a:t>
            </a:r>
            <a:r>
              <a:rPr lang="en-US" sz="3200" i="1" dirty="0" err="1">
                <a:solidFill>
                  <a:schemeClr val="tx2"/>
                </a:solidFill>
              </a:rPr>
              <a:t>T</a:t>
            </a:r>
            <a:r>
              <a:rPr lang="en-US" sz="3200" i="1" dirty="0" err="1" smtClean="0">
                <a:solidFill>
                  <a:schemeClr val="tx2"/>
                </a:solidFill>
              </a:rPr>
              <a:t>eori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i="1" dirty="0">
                <a:solidFill>
                  <a:schemeClr val="tx2"/>
                </a:solidFill>
              </a:rPr>
              <a:t>C</a:t>
            </a:r>
            <a:r>
              <a:rPr lang="en-US" sz="3200" i="1" dirty="0" smtClean="0">
                <a:solidFill>
                  <a:schemeClr val="tx2"/>
                </a:solidFill>
              </a:rPr>
              <a:t>ara </a:t>
            </a:r>
            <a:r>
              <a:rPr lang="en-US" sz="3200" i="1" dirty="0" err="1" smtClean="0">
                <a:solidFill>
                  <a:schemeClr val="tx2"/>
                </a:solidFill>
              </a:rPr>
              <a:t>dan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i="1" dirty="0" err="1" smtClean="0">
                <a:solidFill>
                  <a:schemeClr val="tx2"/>
                </a:solidFill>
              </a:rPr>
              <a:t>Jalur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i="1" dirty="0" err="1">
                <a:solidFill>
                  <a:schemeClr val="tx2"/>
                </a:solidFill>
              </a:rPr>
              <a:t>M</a:t>
            </a:r>
            <a:r>
              <a:rPr lang="en-US" sz="3200" i="1" dirty="0" err="1" smtClean="0">
                <a:solidFill>
                  <a:schemeClr val="tx2"/>
                </a:solidFill>
              </a:rPr>
              <a:t>asuk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i="1" dirty="0" err="1">
                <a:solidFill>
                  <a:schemeClr val="tx2"/>
                </a:solidFill>
              </a:rPr>
              <a:t>B</a:t>
            </a:r>
            <a:r>
              <a:rPr lang="en-US" sz="3200" i="1" dirty="0" err="1" smtClean="0">
                <a:solidFill>
                  <a:schemeClr val="tx2"/>
                </a:solidFill>
              </a:rPr>
              <a:t>erkembangnya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i="1" dirty="0" err="1">
                <a:solidFill>
                  <a:schemeClr val="tx2"/>
                </a:solidFill>
              </a:rPr>
              <a:t>P</a:t>
            </a:r>
            <a:r>
              <a:rPr lang="en-US" sz="3200" i="1" dirty="0" err="1" smtClean="0">
                <a:solidFill>
                  <a:schemeClr val="tx2"/>
                </a:solidFill>
              </a:rPr>
              <a:t>engaruh</a:t>
            </a:r>
            <a:r>
              <a:rPr lang="en-US" sz="3200" i="1" dirty="0" smtClean="0">
                <a:solidFill>
                  <a:schemeClr val="tx2"/>
                </a:solidFill>
              </a:rPr>
              <a:t> Agama </a:t>
            </a:r>
            <a:r>
              <a:rPr lang="en-US" sz="3200" i="1" dirty="0">
                <a:solidFill>
                  <a:schemeClr val="tx2"/>
                </a:solidFill>
              </a:rPr>
              <a:t>H</a:t>
            </a:r>
            <a:r>
              <a:rPr lang="en-US" sz="3200" i="1" dirty="0" smtClean="0">
                <a:solidFill>
                  <a:schemeClr val="tx2"/>
                </a:solidFill>
              </a:rPr>
              <a:t>indu </a:t>
            </a:r>
            <a:r>
              <a:rPr lang="en-US" sz="3200" i="1" dirty="0" err="1" smtClean="0">
                <a:solidFill>
                  <a:schemeClr val="tx2"/>
                </a:solidFill>
              </a:rPr>
              <a:t>dan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i="1" dirty="0" err="1">
                <a:solidFill>
                  <a:schemeClr val="tx2"/>
                </a:solidFill>
              </a:rPr>
              <a:t>B</a:t>
            </a:r>
            <a:r>
              <a:rPr lang="en-US" sz="3200" i="1" dirty="0" err="1" smtClean="0">
                <a:solidFill>
                  <a:schemeClr val="tx2"/>
                </a:solidFill>
              </a:rPr>
              <a:t>udha</a:t>
            </a:r>
            <a:r>
              <a:rPr lang="en-US" sz="3200" i="1" dirty="0" smtClean="0">
                <a:solidFill>
                  <a:schemeClr val="tx2"/>
                </a:solidFill>
              </a:rPr>
              <a:t> di </a:t>
            </a:r>
            <a:r>
              <a:rPr lang="en-US" sz="3200" i="1" dirty="0" err="1">
                <a:solidFill>
                  <a:schemeClr val="tx2"/>
                </a:solidFill>
              </a:rPr>
              <a:t>K</a:t>
            </a:r>
            <a:r>
              <a:rPr lang="en-US" sz="3200" i="1" dirty="0" err="1" smtClean="0">
                <a:solidFill>
                  <a:schemeClr val="tx2"/>
                </a:solidFill>
              </a:rPr>
              <a:t>epulauan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i="1" dirty="0">
                <a:solidFill>
                  <a:schemeClr val="tx2"/>
                </a:solidFill>
              </a:rPr>
              <a:t>I</a:t>
            </a:r>
            <a:r>
              <a:rPr lang="en-US" sz="3200" i="1" dirty="0" smtClean="0">
                <a:solidFill>
                  <a:schemeClr val="tx2"/>
                </a:solidFill>
              </a:rPr>
              <a:t>ndonesia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 smtClean="0">
              <a:solidFill>
                <a:schemeClr val="tx2"/>
              </a:solidFill>
            </a:endParaRPr>
          </a:p>
          <a:p>
            <a:pPr algn="l"/>
            <a:r>
              <a:rPr lang="en-US" sz="1800" i="1" dirty="0" smtClean="0">
                <a:solidFill>
                  <a:srgbClr val="002060"/>
                </a:solidFill>
              </a:rPr>
              <a:t>Nama : </a:t>
            </a:r>
            <a:r>
              <a:rPr lang="en-US" sz="1800" i="1" dirty="0" err="1">
                <a:solidFill>
                  <a:srgbClr val="002060"/>
                </a:solidFill>
              </a:rPr>
              <a:t>R</a:t>
            </a:r>
            <a:r>
              <a:rPr lang="en-US" sz="1800" i="1" dirty="0" err="1" smtClean="0">
                <a:solidFill>
                  <a:srgbClr val="002060"/>
                </a:solidFill>
              </a:rPr>
              <a:t>iska</a:t>
            </a:r>
            <a:r>
              <a:rPr lang="en-US" sz="1800" i="1" dirty="0" smtClean="0">
                <a:solidFill>
                  <a:srgbClr val="002060"/>
                </a:solidFill>
              </a:rPr>
              <a:t> Imelda</a:t>
            </a:r>
          </a:p>
          <a:p>
            <a:pPr algn="l"/>
            <a:r>
              <a:rPr lang="en-US" sz="1800" i="1" dirty="0" err="1" smtClean="0">
                <a:solidFill>
                  <a:srgbClr val="002060"/>
                </a:solidFill>
              </a:rPr>
              <a:t>Kelas</a:t>
            </a:r>
            <a:r>
              <a:rPr lang="en-US" sz="1800" i="1" dirty="0" smtClean="0">
                <a:solidFill>
                  <a:srgbClr val="002060"/>
                </a:solidFill>
              </a:rPr>
              <a:t> : x </a:t>
            </a:r>
            <a:r>
              <a:rPr lang="en-US" sz="1800" i="1" dirty="0" err="1" smtClean="0">
                <a:solidFill>
                  <a:srgbClr val="002060"/>
                </a:solidFill>
              </a:rPr>
              <a:t>mipa</a:t>
            </a:r>
            <a:r>
              <a:rPr lang="en-US" sz="1800" i="1" dirty="0" smtClean="0">
                <a:solidFill>
                  <a:srgbClr val="002060"/>
                </a:solidFill>
              </a:rPr>
              <a:t> A</a:t>
            </a:r>
          </a:p>
          <a:p>
            <a:pPr algn="l"/>
            <a:r>
              <a:rPr lang="en-US" sz="1800" i="1" dirty="0" err="1" smtClean="0">
                <a:solidFill>
                  <a:srgbClr val="002060"/>
                </a:solidFill>
              </a:rPr>
              <a:t>Mapel</a:t>
            </a:r>
            <a:r>
              <a:rPr lang="en-US" sz="1800" i="1" dirty="0" smtClean="0">
                <a:solidFill>
                  <a:srgbClr val="002060"/>
                </a:solidFill>
              </a:rPr>
              <a:t> : </a:t>
            </a:r>
            <a:r>
              <a:rPr lang="en-US" sz="1800" i="1" dirty="0" err="1">
                <a:solidFill>
                  <a:srgbClr val="002060"/>
                </a:solidFill>
              </a:rPr>
              <a:t>S</a:t>
            </a:r>
            <a:r>
              <a:rPr lang="en-US" sz="1800" i="1" dirty="0" err="1" smtClean="0">
                <a:solidFill>
                  <a:srgbClr val="002060"/>
                </a:solidFill>
              </a:rPr>
              <a:t>ejarah</a:t>
            </a:r>
            <a:r>
              <a:rPr lang="en-US" sz="1800" i="1" dirty="0" smtClean="0">
                <a:solidFill>
                  <a:srgbClr val="002060"/>
                </a:solidFill>
              </a:rPr>
              <a:t> Indonesia           </a:t>
            </a:r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69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0" y="571500"/>
            <a:ext cx="8770571" cy="5594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1.Teori Brahmana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Van </a:t>
            </a:r>
            <a:r>
              <a:rPr lang="en-US" dirty="0" err="1">
                <a:solidFill>
                  <a:srgbClr val="FF0000"/>
                </a:solidFill>
              </a:rPr>
              <a:t>Leur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mengemukakan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para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brahmana</a:t>
            </a:r>
            <a:r>
              <a:rPr lang="en-US" dirty="0"/>
              <a:t> </a:t>
            </a:r>
            <a:r>
              <a:rPr lang="en-US" dirty="0" err="1"/>
              <a:t>diundang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Nusantara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ketertarikan</a:t>
            </a:r>
            <a:r>
              <a:rPr lang="en-US" dirty="0"/>
              <a:t> raja-raja yang </a:t>
            </a:r>
            <a:r>
              <a:rPr lang="en-US" dirty="0" err="1"/>
              <a:t>berkuasa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agama Hindu </a:t>
            </a:r>
            <a:r>
              <a:rPr lang="en-US" dirty="0" err="1"/>
              <a:t>dan</a:t>
            </a:r>
            <a:r>
              <a:rPr lang="en-US" dirty="0"/>
              <a:t> Buddha. </a:t>
            </a:r>
            <a:r>
              <a:rPr lang="en-US" dirty="0" err="1"/>
              <a:t>Sehingga</a:t>
            </a:r>
            <a:r>
              <a:rPr lang="en-US" dirty="0"/>
              <a:t> raja-raja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mendatangkan</a:t>
            </a:r>
            <a:r>
              <a:rPr lang="en-US" dirty="0"/>
              <a:t> para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brahmana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agama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raja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rakyatnya</a:t>
            </a:r>
            <a:r>
              <a:rPr lang="en-US" dirty="0" smtClean="0"/>
              <a:t>.</a:t>
            </a:r>
            <a:r>
              <a:rPr lang="en-US" dirty="0"/>
              <a:t>  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prasasti</a:t>
            </a:r>
            <a:r>
              <a:rPr lang="en-US" dirty="0"/>
              <a:t> </a:t>
            </a:r>
            <a:r>
              <a:rPr lang="en-US" dirty="0" err="1"/>
              <a:t>beraksara</a:t>
            </a:r>
            <a:r>
              <a:rPr lang="en-US" dirty="0"/>
              <a:t> </a:t>
            </a:r>
            <a:r>
              <a:rPr lang="en-US" dirty="0" err="1"/>
              <a:t>Pallawa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Brahmana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berpendidikan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aksara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Brahmana juga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kitab-kitab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agama Hindu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i="1" dirty="0" smtClean="0"/>
              <a:t>2.Teori </a:t>
            </a:r>
            <a:r>
              <a:rPr lang="en-US" b="1" i="1" dirty="0" err="1" smtClean="0"/>
              <a:t>Waisya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Waisya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NJ </a:t>
            </a:r>
            <a:r>
              <a:rPr lang="en-US" dirty="0" err="1">
                <a:solidFill>
                  <a:srgbClr val="FF0000"/>
                </a:solidFill>
              </a:rPr>
              <a:t>Krom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/>
              <a:t>penyebaran</a:t>
            </a:r>
            <a:r>
              <a:rPr lang="en-US" dirty="0"/>
              <a:t> agama Hindu </a:t>
            </a:r>
            <a:r>
              <a:rPr lang="en-US" dirty="0" err="1"/>
              <a:t>Budha</a:t>
            </a:r>
            <a:r>
              <a:rPr lang="en-US" dirty="0"/>
              <a:t> di Indonesia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Waisya</a:t>
            </a:r>
            <a:r>
              <a:rPr lang="en-US" dirty="0"/>
              <a:t> (</a:t>
            </a:r>
            <a:r>
              <a:rPr lang="en-US" dirty="0" err="1"/>
              <a:t>pedagang</a:t>
            </a:r>
            <a:r>
              <a:rPr lang="en-US" dirty="0"/>
              <a:t>)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India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para </a:t>
            </a:r>
            <a:r>
              <a:rPr lang="en-US" dirty="0" err="1"/>
              <a:t>pedagang</a:t>
            </a:r>
            <a:r>
              <a:rPr lang="en-US" dirty="0"/>
              <a:t> India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Hindu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Budha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5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381000"/>
            <a:ext cx="8770571" cy="57089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3.Teori </a:t>
            </a:r>
            <a:r>
              <a:rPr lang="en-US" b="1" i="1" dirty="0" err="1" smtClean="0"/>
              <a:t>Ksatria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C.C. Berg, </a:t>
            </a:r>
            <a:r>
              <a:rPr lang="en-US" dirty="0" err="1">
                <a:solidFill>
                  <a:srgbClr val="FF0000"/>
                </a:solidFill>
              </a:rPr>
              <a:t>Mookerji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J.L. </a:t>
            </a:r>
            <a:r>
              <a:rPr lang="en-US" dirty="0" err="1" smtClean="0">
                <a:solidFill>
                  <a:srgbClr val="FF0000"/>
                </a:solidFill>
              </a:rPr>
              <a:t>Moens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Ksatria</a:t>
            </a:r>
            <a:r>
              <a:rPr lang="en-US" dirty="0"/>
              <a:t>, </a:t>
            </a:r>
            <a:r>
              <a:rPr lang="en-US" dirty="0" err="1"/>
              <a:t>penyebaran</a:t>
            </a:r>
            <a:r>
              <a:rPr lang="en-US" dirty="0"/>
              <a:t> agama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Hindu-</a:t>
            </a:r>
            <a:r>
              <a:rPr lang="en-US" dirty="0" err="1"/>
              <a:t>Budha</a:t>
            </a:r>
            <a:r>
              <a:rPr lang="en-US" dirty="0"/>
              <a:t> di Indonesia </a:t>
            </a:r>
            <a:r>
              <a:rPr lang="en-US" dirty="0" err="1"/>
              <a:t>pada</a:t>
            </a:r>
            <a:r>
              <a:rPr lang="en-US" dirty="0"/>
              <a:t> masa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ksatria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masuknya</a:t>
            </a:r>
            <a:r>
              <a:rPr lang="en-US" dirty="0"/>
              <a:t> Hindu </a:t>
            </a:r>
            <a:r>
              <a:rPr lang="en-US" dirty="0" err="1"/>
              <a:t>Budha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Indonesia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Hindu </a:t>
            </a:r>
            <a:r>
              <a:rPr lang="en-US" dirty="0" err="1"/>
              <a:t>Budha</a:t>
            </a:r>
            <a:r>
              <a:rPr lang="en-US" dirty="0"/>
              <a:t> di </a:t>
            </a:r>
            <a:r>
              <a:rPr lang="en-US" dirty="0" err="1"/>
              <a:t>kepulauan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dilepaskan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India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abad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Masehi</a:t>
            </a:r>
            <a:r>
              <a:rPr lang="en-US" dirty="0"/>
              <a:t>, </a:t>
            </a:r>
            <a:r>
              <a:rPr lang="en-US" dirty="0" err="1"/>
              <a:t>kerajaan-kerajaan</a:t>
            </a:r>
            <a:r>
              <a:rPr lang="en-US" dirty="0"/>
              <a:t> di India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keruntuhan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perebutan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. </a:t>
            </a:r>
            <a:r>
              <a:rPr lang="en-US" dirty="0" err="1"/>
              <a:t>Penguasa-penguasa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ksatria</a:t>
            </a:r>
            <a:r>
              <a:rPr lang="en-US" dirty="0"/>
              <a:t> di </a:t>
            </a:r>
            <a:r>
              <a:rPr lang="en-US" dirty="0" err="1"/>
              <a:t>kerajaan-kerajaan</a:t>
            </a:r>
            <a:r>
              <a:rPr lang="en-US" dirty="0"/>
              <a:t> yang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masa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melarikan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Nusantara. Di Indonesia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koloni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kerajaan-kerajaan</a:t>
            </a:r>
            <a:r>
              <a:rPr lang="en-US" dirty="0"/>
              <a:t> </a:t>
            </a:r>
            <a:r>
              <a:rPr lang="en-US" dirty="0" err="1"/>
              <a:t>barunya</a:t>
            </a:r>
            <a:r>
              <a:rPr lang="en-US" dirty="0"/>
              <a:t> yang </a:t>
            </a:r>
            <a:r>
              <a:rPr lang="en-US" dirty="0" err="1"/>
              <a:t>bercorak</a:t>
            </a:r>
            <a:r>
              <a:rPr lang="en-US" dirty="0"/>
              <a:t> Hindu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Budha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perkembangannya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pun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agama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di </a:t>
            </a:r>
            <a:r>
              <a:rPr lang="en-US" dirty="0" err="1"/>
              <a:t>nusantara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6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0" y="647700"/>
            <a:ext cx="8770571" cy="53914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4.Teori </a:t>
            </a:r>
            <a:r>
              <a:rPr lang="en-US" b="1" i="1" dirty="0" err="1" smtClean="0"/>
              <a:t>Arus</a:t>
            </a:r>
            <a:r>
              <a:rPr lang="en-US" b="1" i="1" dirty="0" smtClean="0"/>
              <a:t> </a:t>
            </a:r>
            <a:r>
              <a:rPr lang="en-US" b="1" i="1" dirty="0" err="1" smtClean="0"/>
              <a:t>Balik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F.D.K </a:t>
            </a:r>
            <a:r>
              <a:rPr lang="en-US" dirty="0" smtClean="0">
                <a:solidFill>
                  <a:srgbClr val="FF0000"/>
                </a:solidFill>
              </a:rPr>
              <a:t>Bosch.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Hindu </a:t>
            </a:r>
            <a:r>
              <a:rPr lang="en-US" dirty="0" err="1"/>
              <a:t>Budha</a:t>
            </a:r>
            <a:r>
              <a:rPr lang="en-US" dirty="0"/>
              <a:t> di Indonesia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Indonesia di masa </a:t>
            </a:r>
            <a:r>
              <a:rPr lang="en-US" dirty="0" err="1"/>
              <a:t>silam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Bosch, </a:t>
            </a:r>
            <a:r>
              <a:rPr lang="en-US" dirty="0" err="1"/>
              <a:t>pengenalan</a:t>
            </a:r>
            <a:r>
              <a:rPr lang="en-US" dirty="0"/>
              <a:t> Hindu </a:t>
            </a:r>
            <a:r>
              <a:rPr lang="en-US" dirty="0" err="1"/>
              <a:t>Budha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orang-orang India.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segelintir</a:t>
            </a:r>
            <a:r>
              <a:rPr lang="en-US" dirty="0"/>
              <a:t> orang,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orang-orang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agama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/>
              <a:t>asalnya</a:t>
            </a:r>
            <a:r>
              <a:rPr lang="en-US" dirty="0"/>
              <a:t>, India.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berangkat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menimba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sekembalinya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Indonesia,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diperolehnya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Nusantara </a:t>
            </a:r>
            <a:r>
              <a:rPr lang="en-US" dirty="0" err="1"/>
              <a:t>lainnya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21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736600"/>
            <a:ext cx="8770571" cy="5353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5.Teori Sudra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sudra</a:t>
            </a:r>
            <a:r>
              <a:rPr lang="en-US" dirty="0" smtClean="0"/>
              <a:t>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van Faber</a:t>
            </a:r>
            <a:r>
              <a:rPr lang="en-US" dirty="0"/>
              <a:t>. </a:t>
            </a:r>
            <a:r>
              <a:rPr lang="en-US" b="1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/>
              <a:t>Sudra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teori</a:t>
            </a:r>
            <a:r>
              <a:rPr lang="en-US" dirty="0"/>
              <a:t> yang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ahwa</a:t>
            </a:r>
            <a:r>
              <a:rPr lang="en-US" dirty="0"/>
              <a:t> Hindu </a:t>
            </a:r>
            <a:r>
              <a:rPr lang="en-US" dirty="0" err="1"/>
              <a:t>dibawa</a:t>
            </a:r>
            <a:r>
              <a:rPr lang="en-US" dirty="0"/>
              <a:t> para </a:t>
            </a:r>
            <a:r>
              <a:rPr lang="en-US" dirty="0" err="1"/>
              <a:t>Budak</a:t>
            </a:r>
            <a:r>
              <a:rPr lang="en-US" dirty="0"/>
              <a:t>(</a:t>
            </a:r>
            <a:r>
              <a:rPr lang="en-US" dirty="0" err="1"/>
              <a:t>Golongan</a:t>
            </a:r>
            <a:r>
              <a:rPr lang="en-US" dirty="0"/>
              <a:t> Sudra).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nasib</a:t>
            </a:r>
            <a:r>
              <a:rPr lang="en-US" dirty="0"/>
              <a:t> </a:t>
            </a:r>
            <a:r>
              <a:rPr lang="en-US" dirty="0" err="1"/>
              <a:t>mewreka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 smtClean="0"/>
              <a:t>diperbudak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manusiawi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8658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3830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122</TotalTime>
  <Words>103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MR.Z</dc:creator>
  <cp:lastModifiedBy>MR.Z</cp:lastModifiedBy>
  <cp:revision>9</cp:revision>
  <dcterms:created xsi:type="dcterms:W3CDTF">2021-01-17T02:14:55Z</dcterms:created>
  <dcterms:modified xsi:type="dcterms:W3CDTF">2021-01-17T04:16:57Z</dcterms:modified>
</cp:coreProperties>
</file>