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7" r:id="rId2"/>
    <p:sldId id="260" r:id="rId3"/>
    <p:sldId id="259" r:id="rId4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996" y="-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1DBB106-9ED2-45B7-9106-89820F2558D7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1/18/2020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5E258B7-19B4-4EF0-B400-250CED8B80C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1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pic>
          <p:nvPicPr>
            <p:cNvPr id="89" name="Picture 4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760" cy="6857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0" name="Picture 5"/>
            <p:cNvPicPr/>
            <p:nvPr/>
          </p:nvPicPr>
          <p:blipFill>
            <a:blip r:embed="rId3"/>
            <a:stretch/>
          </p:blipFill>
          <p:spPr>
            <a:xfrm>
              <a:off x="9371160" y="6133320"/>
              <a:ext cx="2820240" cy="7243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91" name="Group 2"/>
          <p:cNvGrpSpPr/>
          <p:nvPr/>
        </p:nvGrpSpPr>
        <p:grpSpPr>
          <a:xfrm>
            <a:off x="0" y="335520"/>
            <a:ext cx="11352584" cy="685440"/>
            <a:chOff x="0" y="335520"/>
            <a:chExt cx="4460400" cy="685440"/>
          </a:xfrm>
        </p:grpSpPr>
        <p:sp>
          <p:nvSpPr>
            <p:cNvPr id="92" name="CustomShape 3"/>
            <p:cNvSpPr/>
            <p:nvPr/>
          </p:nvSpPr>
          <p:spPr>
            <a:xfrm>
              <a:off x="0" y="335520"/>
              <a:ext cx="4460400" cy="68544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360">
              <a:solidFill>
                <a:schemeClr val="bg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" name="CustomShape 4"/>
            <p:cNvSpPr/>
            <p:nvPr/>
          </p:nvSpPr>
          <p:spPr>
            <a:xfrm>
              <a:off x="54720" y="411840"/>
              <a:ext cx="388548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endParaRPr lang="en-US" sz="2800" b="0" strike="noStrike" spc="-1" dirty="0">
                <a:latin typeface="Arial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263352" y="332656"/>
            <a:ext cx="102971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3600" b="1" dirty="0" smtClean="0">
                <a:solidFill>
                  <a:schemeClr val="bg1"/>
                </a:solidFill>
              </a:rPr>
              <a:t>EXERCISES 3 </a:t>
            </a:r>
            <a:r>
              <a:rPr lang="id-ID" sz="3600" b="1" dirty="0">
                <a:solidFill>
                  <a:schemeClr val="bg1"/>
                </a:solidFill>
              </a:rPr>
              <a:t>N</a:t>
            </a:r>
            <a:r>
              <a:rPr lang="id-ID" sz="3600" b="1" dirty="0" smtClean="0">
                <a:solidFill>
                  <a:schemeClr val="bg1"/>
                </a:solidFill>
              </a:rPr>
              <a:t>ode js Modul 6</a:t>
            </a:r>
          </a:p>
          <a:p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96752"/>
            <a:ext cx="6278488" cy="5602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7104112" y="1340768"/>
            <a:ext cx="4824536" cy="3672408"/>
          </a:xfrm>
          <a:prstGeom prst="wedgeRoundRectCallou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Tampilkanlah jumlah product dari database yang sudah di </a:t>
            </a:r>
            <a:r>
              <a:rPr lang="id-ID" dirty="0" smtClean="0"/>
              <a:t>siapkan </a:t>
            </a:r>
            <a:r>
              <a:rPr lang="id-ID" dirty="0" smtClean="0"/>
              <a:t> </a:t>
            </a:r>
            <a:r>
              <a:rPr lang="id-ID" dirty="0" smtClean="0"/>
              <a:t>di </a:t>
            </a:r>
            <a:r>
              <a:rPr lang="id-ID" dirty="0" smtClean="0"/>
              <a:t>dalam folder beserta tempalte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1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pic>
          <p:nvPicPr>
            <p:cNvPr id="89" name="Picture 4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760" cy="6857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0" name="Picture 5"/>
            <p:cNvPicPr/>
            <p:nvPr/>
          </p:nvPicPr>
          <p:blipFill>
            <a:blip r:embed="rId3"/>
            <a:stretch/>
          </p:blipFill>
          <p:spPr>
            <a:xfrm>
              <a:off x="9371160" y="6133320"/>
              <a:ext cx="2820240" cy="7243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91" name="Group 2"/>
          <p:cNvGrpSpPr/>
          <p:nvPr/>
        </p:nvGrpSpPr>
        <p:grpSpPr>
          <a:xfrm>
            <a:off x="0" y="335520"/>
            <a:ext cx="9048328" cy="685440"/>
            <a:chOff x="0" y="335520"/>
            <a:chExt cx="4460400" cy="685440"/>
          </a:xfrm>
        </p:grpSpPr>
        <p:sp>
          <p:nvSpPr>
            <p:cNvPr id="92" name="CustomShape 3"/>
            <p:cNvSpPr/>
            <p:nvPr/>
          </p:nvSpPr>
          <p:spPr>
            <a:xfrm>
              <a:off x="0" y="335520"/>
              <a:ext cx="4460400" cy="68544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360">
              <a:solidFill>
                <a:schemeClr val="bg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" name="CustomShape 4"/>
            <p:cNvSpPr/>
            <p:nvPr/>
          </p:nvSpPr>
          <p:spPr>
            <a:xfrm>
              <a:off x="54720" y="411840"/>
              <a:ext cx="388548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endParaRPr lang="en-US" sz="2800" b="0" strike="noStrike" spc="-1" dirty="0">
                <a:latin typeface="Arial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263352" y="332656"/>
            <a:ext cx="8496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3600" b="1" dirty="0" smtClean="0">
                <a:solidFill>
                  <a:schemeClr val="bg1"/>
                </a:solidFill>
              </a:rPr>
              <a:t>EXERCISES 3 </a:t>
            </a:r>
            <a:r>
              <a:rPr lang="id-ID" sz="3600" b="1" dirty="0">
                <a:solidFill>
                  <a:schemeClr val="bg1"/>
                </a:solidFill>
              </a:rPr>
              <a:t>N</a:t>
            </a:r>
            <a:r>
              <a:rPr lang="id-ID" sz="3600" b="1" dirty="0" smtClean="0">
                <a:solidFill>
                  <a:schemeClr val="bg1"/>
                </a:solidFill>
              </a:rPr>
              <a:t>ode js Modul </a:t>
            </a:r>
            <a:r>
              <a:rPr lang="id-ID" sz="3600" b="1" dirty="0">
                <a:solidFill>
                  <a:schemeClr val="bg1"/>
                </a:solidFill>
              </a:rPr>
              <a:t>6</a:t>
            </a:r>
            <a:endParaRPr lang="id-ID" sz="3600" b="1" dirty="0" smtClean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607" y="1758087"/>
            <a:ext cx="4947057" cy="4407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05" y="1782098"/>
            <a:ext cx="4902005" cy="4374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4583832" y="1484784"/>
            <a:ext cx="2980045" cy="1670733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Ketika di Klik nama atau gambar Product maka akan langsung di arahkan Kehalaman detail Product</a:t>
            </a:r>
          </a:p>
          <a:p>
            <a:pPr algn="ctr"/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223792" y="3961695"/>
            <a:ext cx="2901815" cy="15555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2100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1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pic>
          <p:nvPicPr>
            <p:cNvPr id="89" name="Picture 4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760" cy="6857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0" name="Picture 5"/>
            <p:cNvPicPr/>
            <p:nvPr/>
          </p:nvPicPr>
          <p:blipFill>
            <a:blip r:embed="rId3"/>
            <a:stretch/>
          </p:blipFill>
          <p:spPr>
            <a:xfrm>
              <a:off x="9371160" y="6133320"/>
              <a:ext cx="2820240" cy="7243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91" name="Group 2"/>
          <p:cNvGrpSpPr/>
          <p:nvPr/>
        </p:nvGrpSpPr>
        <p:grpSpPr>
          <a:xfrm>
            <a:off x="0" y="335520"/>
            <a:ext cx="9840416" cy="685440"/>
            <a:chOff x="0" y="335520"/>
            <a:chExt cx="4460400" cy="685440"/>
          </a:xfrm>
        </p:grpSpPr>
        <p:sp>
          <p:nvSpPr>
            <p:cNvPr id="92" name="CustomShape 3"/>
            <p:cNvSpPr/>
            <p:nvPr/>
          </p:nvSpPr>
          <p:spPr>
            <a:xfrm>
              <a:off x="0" y="335520"/>
              <a:ext cx="4460400" cy="68544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360">
              <a:solidFill>
                <a:schemeClr val="bg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" name="CustomShape 4"/>
            <p:cNvSpPr/>
            <p:nvPr/>
          </p:nvSpPr>
          <p:spPr>
            <a:xfrm>
              <a:off x="54720" y="411840"/>
              <a:ext cx="388548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endParaRPr lang="en-US" sz="2800" b="0" strike="noStrike" spc="-1" dirty="0">
                <a:latin typeface="Arial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263352" y="332656"/>
            <a:ext cx="92890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3600" b="1" dirty="0" smtClean="0">
                <a:solidFill>
                  <a:schemeClr val="bg1"/>
                </a:solidFill>
              </a:rPr>
              <a:t>EXERCISES 3 Node js Modul 6  </a:t>
            </a:r>
          </a:p>
          <a:p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5240" y="1534793"/>
            <a:ext cx="11521280" cy="434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d-ID" sz="3200" dirty="0" smtClean="0"/>
              <a:t>Note :</a:t>
            </a:r>
          </a:p>
          <a:p>
            <a:pPr marL="514350" indent="-514350" algn="just">
              <a:buAutoNum type="arabicPeriod"/>
            </a:pPr>
            <a:r>
              <a:rPr lang="id-ID" sz="3200" dirty="0" smtClean="0"/>
              <a:t>Untuk soal exercises teman-teman di larang tanya kepada instruktur</a:t>
            </a:r>
          </a:p>
          <a:p>
            <a:pPr marL="514350" indent="-514350" algn="just">
              <a:buAutoNum type="arabicPeriod"/>
            </a:pPr>
            <a:r>
              <a:rPr lang="id-ID" sz="3200" dirty="0" smtClean="0"/>
              <a:t>Isi sebisanya karena calon programer harus mandiri nilai bukan lah hal yang penting , yang terpenting ketika kita paham</a:t>
            </a:r>
          </a:p>
          <a:p>
            <a:pPr marL="514350" indent="-514350" algn="just">
              <a:buAutoNum type="arabicPeriod"/>
            </a:pPr>
            <a:r>
              <a:rPr lang="id-ID" sz="3200" dirty="0" smtClean="0"/>
              <a:t>Dan jika sudah selesai upload tugas Ke git</a:t>
            </a:r>
          </a:p>
          <a:p>
            <a:pPr algn="just"/>
            <a:endParaRPr lang="id-ID" sz="3200" dirty="0" smtClean="0"/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171644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2277</TotalTime>
  <Words>85</Words>
  <Application>Microsoft Office PowerPoint</Application>
  <PresentationFormat>Custom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rotri1719@gmail.com</dc:creator>
  <cp:lastModifiedBy>ismail - [2010]</cp:lastModifiedBy>
  <cp:revision>208</cp:revision>
  <dcterms:created xsi:type="dcterms:W3CDTF">2019-09-26T14:47:41Z</dcterms:created>
  <dcterms:modified xsi:type="dcterms:W3CDTF">2020-01-18T09:21:18Z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