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11352584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10297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encounter </a:t>
            </a:r>
            <a:r>
              <a:rPr lang="id-ID" sz="3600" b="1" dirty="0" smtClean="0">
                <a:solidFill>
                  <a:schemeClr val="bg1"/>
                </a:solidFill>
              </a:rPr>
              <a:t>Node js</a:t>
            </a:r>
            <a:endParaRPr lang="id-ID" sz="3600" b="1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752"/>
            <a:ext cx="6278488" cy="560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7104112" y="1340768"/>
            <a:ext cx="4824536" cy="3672408"/>
          </a:xfrm>
          <a:prstGeom prst="wedgeRoundRectCallou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Note: bagi teman-teman yang sudah menyelesaikan tugas ini bisa lanjut.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Tampilkanlah </a:t>
            </a:r>
            <a:r>
              <a:rPr lang="id-ID" dirty="0" smtClean="0"/>
              <a:t>jumlah product dari database yang sudah di buat di exercises pertama menggunakan node js, Untuk tampilan template sudah di siapkan,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9048328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encounter </a:t>
            </a:r>
            <a:r>
              <a:rPr lang="id-ID" sz="3600" b="1" dirty="0" smtClean="0">
                <a:solidFill>
                  <a:schemeClr val="bg1"/>
                </a:solidFill>
              </a:rPr>
              <a:t>Node js</a:t>
            </a:r>
          </a:p>
          <a:p>
            <a:endParaRPr lang="id-ID" sz="3600" b="1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07" y="1758087"/>
            <a:ext cx="4947057" cy="440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" y="1782098"/>
            <a:ext cx="4902005" cy="437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583832" y="1484784"/>
            <a:ext cx="2980045" cy="16707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Note : bagi yang sudah mengerjakan tugas ini bisa Next -&gt;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23792" y="3961695"/>
            <a:ext cx="2901815" cy="155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10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9048328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Buat Login Admin</a:t>
            </a:r>
            <a:endParaRPr lang="id-ID" sz="3600" b="1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351980"/>
            <a:ext cx="57816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960096" y="1351980"/>
            <a:ext cx="4824536" cy="34451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Buat Form Login Admin, dan ketika username atau email tidak sesuai dengan data yang ada di database, tampilkan notifikasi di form 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12072664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11809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Tampilkan data Produk di halaman admin</a:t>
            </a:r>
            <a:endParaRPr lang="id-ID" sz="3600" b="1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44825"/>
            <a:ext cx="805363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8316985" y="1532985"/>
            <a:ext cx="3539655" cy="29041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Tampilkan data Produk, Ketika di klik edit, maka akan muncul form edit produk, ketika di klik delet maka produk terhapus, dan tambahkan form tambah 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74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9840416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3 Node js Modul 6  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40" y="1534793"/>
            <a:ext cx="11521280" cy="43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3200" dirty="0" smtClean="0"/>
              <a:t>Note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Untuk soal exercises teman-teman di larang tanya kepada instruktur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Isi sebisanya karena calon programer harus mandiri nilai bukan lah hal yang penting , yang terpenting ketika kita paham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Dan jika sudah selesai upload tugas Ke git</a:t>
            </a:r>
          </a:p>
          <a:p>
            <a:pPr algn="just"/>
            <a:endParaRPr lang="id-ID" sz="32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164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158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216</cp:revision>
  <dcterms:created xsi:type="dcterms:W3CDTF">2019-09-26T14:47:41Z</dcterms:created>
  <dcterms:modified xsi:type="dcterms:W3CDTF">2020-01-18T09:50:51Z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