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5" r:id="rId3"/>
    <p:sldId id="266" r:id="rId4"/>
    <p:sldId id="267" r:id="rId5"/>
    <p:sldId id="268" r:id="rId6"/>
    <p:sldId id="269" r:id="rId7"/>
    <p:sldId id="270" r:id="rId8"/>
    <p:sldId id="271" r:id="rId9"/>
    <p:sldId id="272" r:id="rId10"/>
    <p:sldId id="27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5B66"/>
    <a:srgbClr val="EC3845"/>
    <a:srgbClr val="CCFF66"/>
    <a:srgbClr val="BF95DF"/>
    <a:srgbClr val="1D1D1D"/>
    <a:srgbClr val="131313"/>
    <a:srgbClr val="FF0066"/>
    <a:srgbClr val="8A3CC4"/>
    <a:srgbClr val="C000C0"/>
    <a:srgbClr val="A800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6" autoAdjust="0"/>
    <p:restoredTop sz="94660"/>
  </p:normalViewPr>
  <p:slideViewPr>
    <p:cSldViewPr snapToGrid="0">
      <p:cViewPr>
        <p:scale>
          <a:sx n="80" d="100"/>
          <a:sy n="80" d="100"/>
        </p:scale>
        <p:origin x="156"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8DFAB-C7E7-47A2-9839-51129BA458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5A14E6BE-B6FB-411D-A99C-A749C5C045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86AB0708-2A26-4DE4-8C30-78C22E888752}"/>
              </a:ext>
            </a:extLst>
          </p:cNvPr>
          <p:cNvSpPr>
            <a:spLocks noGrp="1"/>
          </p:cNvSpPr>
          <p:nvPr>
            <p:ph type="dt" sz="half" idx="10"/>
          </p:nvPr>
        </p:nvSpPr>
        <p:spPr/>
        <p:txBody>
          <a:bodyPr/>
          <a:lstStyle/>
          <a:p>
            <a:fld id="{1F7B6F80-460B-481E-9B31-6D37ED039D74}" type="datetimeFigureOut">
              <a:rPr lang="en-ID" smtClean="0"/>
              <a:t>30/01/2021</a:t>
            </a:fld>
            <a:endParaRPr lang="en-ID"/>
          </a:p>
        </p:txBody>
      </p:sp>
      <p:sp>
        <p:nvSpPr>
          <p:cNvPr id="5" name="Footer Placeholder 4">
            <a:extLst>
              <a:ext uri="{FF2B5EF4-FFF2-40B4-BE49-F238E27FC236}">
                <a16:creationId xmlns:a16="http://schemas.microsoft.com/office/drawing/2014/main" id="{1B498BA6-1DBA-4C50-A958-869F3F84488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FF2C4D8-6D06-4F97-A4A8-D72675BFF8CC}"/>
              </a:ext>
            </a:extLst>
          </p:cNvPr>
          <p:cNvSpPr>
            <a:spLocks noGrp="1"/>
          </p:cNvSpPr>
          <p:nvPr>
            <p:ph type="sldNum" sz="quarter" idx="12"/>
          </p:nvPr>
        </p:nvSpPr>
        <p:spPr/>
        <p:txBody>
          <a:bodyPr/>
          <a:lstStyle/>
          <a:p>
            <a:fld id="{8D1A3965-71C2-4722-856E-B451A8126428}" type="slidenum">
              <a:rPr lang="en-ID" smtClean="0"/>
              <a:t>‹#›</a:t>
            </a:fld>
            <a:endParaRPr lang="en-ID"/>
          </a:p>
        </p:txBody>
      </p:sp>
    </p:spTree>
    <p:extLst>
      <p:ext uri="{BB962C8B-B14F-4D97-AF65-F5344CB8AC3E}">
        <p14:creationId xmlns:p14="http://schemas.microsoft.com/office/powerpoint/2010/main" val="2517740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8755-D71C-40E0-B348-E94C87C1C764}"/>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7507DEFF-F30E-4759-BC79-0D4C6D0BB1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9E9204F-ABFE-46FD-A448-0B26921059BA}"/>
              </a:ext>
            </a:extLst>
          </p:cNvPr>
          <p:cNvSpPr>
            <a:spLocks noGrp="1"/>
          </p:cNvSpPr>
          <p:nvPr>
            <p:ph type="dt" sz="half" idx="10"/>
          </p:nvPr>
        </p:nvSpPr>
        <p:spPr/>
        <p:txBody>
          <a:bodyPr/>
          <a:lstStyle/>
          <a:p>
            <a:fld id="{1F7B6F80-460B-481E-9B31-6D37ED039D74}" type="datetimeFigureOut">
              <a:rPr lang="en-ID" smtClean="0"/>
              <a:t>30/01/2021</a:t>
            </a:fld>
            <a:endParaRPr lang="en-ID"/>
          </a:p>
        </p:txBody>
      </p:sp>
      <p:sp>
        <p:nvSpPr>
          <p:cNvPr id="5" name="Footer Placeholder 4">
            <a:extLst>
              <a:ext uri="{FF2B5EF4-FFF2-40B4-BE49-F238E27FC236}">
                <a16:creationId xmlns:a16="http://schemas.microsoft.com/office/drawing/2014/main" id="{C1827717-17E6-4CBE-9C86-E24430D88B9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F500A27-1DE0-4163-9445-0A6BBF89356D}"/>
              </a:ext>
            </a:extLst>
          </p:cNvPr>
          <p:cNvSpPr>
            <a:spLocks noGrp="1"/>
          </p:cNvSpPr>
          <p:nvPr>
            <p:ph type="sldNum" sz="quarter" idx="12"/>
          </p:nvPr>
        </p:nvSpPr>
        <p:spPr/>
        <p:txBody>
          <a:bodyPr/>
          <a:lstStyle/>
          <a:p>
            <a:fld id="{8D1A3965-71C2-4722-856E-B451A8126428}" type="slidenum">
              <a:rPr lang="en-ID" smtClean="0"/>
              <a:t>‹#›</a:t>
            </a:fld>
            <a:endParaRPr lang="en-ID"/>
          </a:p>
        </p:txBody>
      </p:sp>
    </p:spTree>
    <p:extLst>
      <p:ext uri="{BB962C8B-B14F-4D97-AF65-F5344CB8AC3E}">
        <p14:creationId xmlns:p14="http://schemas.microsoft.com/office/powerpoint/2010/main" val="331182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E866BD-907D-41A2-8554-467ADAFD5F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69559D19-EA5C-418C-8C70-DB3700F2BE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3575072-FED4-453A-8030-C2986BF6968C}"/>
              </a:ext>
            </a:extLst>
          </p:cNvPr>
          <p:cNvSpPr>
            <a:spLocks noGrp="1"/>
          </p:cNvSpPr>
          <p:nvPr>
            <p:ph type="dt" sz="half" idx="10"/>
          </p:nvPr>
        </p:nvSpPr>
        <p:spPr/>
        <p:txBody>
          <a:bodyPr/>
          <a:lstStyle/>
          <a:p>
            <a:fld id="{1F7B6F80-460B-481E-9B31-6D37ED039D74}" type="datetimeFigureOut">
              <a:rPr lang="en-ID" smtClean="0"/>
              <a:t>30/01/2021</a:t>
            </a:fld>
            <a:endParaRPr lang="en-ID"/>
          </a:p>
        </p:txBody>
      </p:sp>
      <p:sp>
        <p:nvSpPr>
          <p:cNvPr id="5" name="Footer Placeholder 4">
            <a:extLst>
              <a:ext uri="{FF2B5EF4-FFF2-40B4-BE49-F238E27FC236}">
                <a16:creationId xmlns:a16="http://schemas.microsoft.com/office/drawing/2014/main" id="{97F8BBBF-37F8-45E8-8CBE-07FA950D8AA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241BE0A-8D1E-4FF4-BCF8-D324784823AC}"/>
              </a:ext>
            </a:extLst>
          </p:cNvPr>
          <p:cNvSpPr>
            <a:spLocks noGrp="1"/>
          </p:cNvSpPr>
          <p:nvPr>
            <p:ph type="sldNum" sz="quarter" idx="12"/>
          </p:nvPr>
        </p:nvSpPr>
        <p:spPr/>
        <p:txBody>
          <a:bodyPr/>
          <a:lstStyle/>
          <a:p>
            <a:fld id="{8D1A3965-71C2-4722-856E-B451A8126428}" type="slidenum">
              <a:rPr lang="en-ID" smtClean="0"/>
              <a:t>‹#›</a:t>
            </a:fld>
            <a:endParaRPr lang="en-ID"/>
          </a:p>
        </p:txBody>
      </p:sp>
    </p:spTree>
    <p:extLst>
      <p:ext uri="{BB962C8B-B14F-4D97-AF65-F5344CB8AC3E}">
        <p14:creationId xmlns:p14="http://schemas.microsoft.com/office/powerpoint/2010/main" val="1961870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B1D5D-DB60-4939-9600-AD0970ECC7D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962651F3-CB46-4DBB-A603-6C490ED3C1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25E64CA-413F-4331-9955-0E33CCB3F627}"/>
              </a:ext>
            </a:extLst>
          </p:cNvPr>
          <p:cNvSpPr>
            <a:spLocks noGrp="1"/>
          </p:cNvSpPr>
          <p:nvPr>
            <p:ph type="dt" sz="half" idx="10"/>
          </p:nvPr>
        </p:nvSpPr>
        <p:spPr/>
        <p:txBody>
          <a:bodyPr/>
          <a:lstStyle/>
          <a:p>
            <a:fld id="{1F7B6F80-460B-481E-9B31-6D37ED039D74}" type="datetimeFigureOut">
              <a:rPr lang="en-ID" smtClean="0"/>
              <a:t>30/01/2021</a:t>
            </a:fld>
            <a:endParaRPr lang="en-ID"/>
          </a:p>
        </p:txBody>
      </p:sp>
      <p:sp>
        <p:nvSpPr>
          <p:cNvPr id="5" name="Footer Placeholder 4">
            <a:extLst>
              <a:ext uri="{FF2B5EF4-FFF2-40B4-BE49-F238E27FC236}">
                <a16:creationId xmlns:a16="http://schemas.microsoft.com/office/drawing/2014/main" id="{95B629AD-52A1-41BA-97F5-098975DCCC4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F30A8CE-8030-47DC-824A-FC7D31E4FF6A}"/>
              </a:ext>
            </a:extLst>
          </p:cNvPr>
          <p:cNvSpPr>
            <a:spLocks noGrp="1"/>
          </p:cNvSpPr>
          <p:nvPr>
            <p:ph type="sldNum" sz="quarter" idx="12"/>
          </p:nvPr>
        </p:nvSpPr>
        <p:spPr/>
        <p:txBody>
          <a:bodyPr/>
          <a:lstStyle/>
          <a:p>
            <a:fld id="{8D1A3965-71C2-4722-856E-B451A8126428}" type="slidenum">
              <a:rPr lang="en-ID" smtClean="0"/>
              <a:t>‹#›</a:t>
            </a:fld>
            <a:endParaRPr lang="en-ID"/>
          </a:p>
        </p:txBody>
      </p:sp>
    </p:spTree>
    <p:extLst>
      <p:ext uri="{BB962C8B-B14F-4D97-AF65-F5344CB8AC3E}">
        <p14:creationId xmlns:p14="http://schemas.microsoft.com/office/powerpoint/2010/main" val="282625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B0299-8036-4303-A775-F6465D397D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EB7402C4-0127-49BE-BCF4-E0C804C9F8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599388-5D5A-42B1-A956-EF30FF2CC35C}"/>
              </a:ext>
            </a:extLst>
          </p:cNvPr>
          <p:cNvSpPr>
            <a:spLocks noGrp="1"/>
          </p:cNvSpPr>
          <p:nvPr>
            <p:ph type="dt" sz="half" idx="10"/>
          </p:nvPr>
        </p:nvSpPr>
        <p:spPr/>
        <p:txBody>
          <a:bodyPr/>
          <a:lstStyle/>
          <a:p>
            <a:fld id="{1F7B6F80-460B-481E-9B31-6D37ED039D74}" type="datetimeFigureOut">
              <a:rPr lang="en-ID" smtClean="0"/>
              <a:t>30/01/2021</a:t>
            </a:fld>
            <a:endParaRPr lang="en-ID"/>
          </a:p>
        </p:txBody>
      </p:sp>
      <p:sp>
        <p:nvSpPr>
          <p:cNvPr id="5" name="Footer Placeholder 4">
            <a:extLst>
              <a:ext uri="{FF2B5EF4-FFF2-40B4-BE49-F238E27FC236}">
                <a16:creationId xmlns:a16="http://schemas.microsoft.com/office/drawing/2014/main" id="{1AA47CC8-0C5A-40D9-8138-EE339910FEE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4559514-C81A-41F4-A059-A071D599CE4E}"/>
              </a:ext>
            </a:extLst>
          </p:cNvPr>
          <p:cNvSpPr>
            <a:spLocks noGrp="1"/>
          </p:cNvSpPr>
          <p:nvPr>
            <p:ph type="sldNum" sz="quarter" idx="12"/>
          </p:nvPr>
        </p:nvSpPr>
        <p:spPr/>
        <p:txBody>
          <a:bodyPr/>
          <a:lstStyle/>
          <a:p>
            <a:fld id="{8D1A3965-71C2-4722-856E-B451A8126428}" type="slidenum">
              <a:rPr lang="en-ID" smtClean="0"/>
              <a:t>‹#›</a:t>
            </a:fld>
            <a:endParaRPr lang="en-ID"/>
          </a:p>
        </p:txBody>
      </p:sp>
    </p:spTree>
    <p:extLst>
      <p:ext uri="{BB962C8B-B14F-4D97-AF65-F5344CB8AC3E}">
        <p14:creationId xmlns:p14="http://schemas.microsoft.com/office/powerpoint/2010/main" val="1792749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229E-9BD2-4850-B836-CA6F568AAC10}"/>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FCCF53CD-51F7-4EFC-BFE7-A71724518B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1BAFF44D-3979-41E7-A459-8C6ED0C541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55C9B796-7551-4BCE-9762-93F24E280F3D}"/>
              </a:ext>
            </a:extLst>
          </p:cNvPr>
          <p:cNvSpPr>
            <a:spLocks noGrp="1"/>
          </p:cNvSpPr>
          <p:nvPr>
            <p:ph type="dt" sz="half" idx="10"/>
          </p:nvPr>
        </p:nvSpPr>
        <p:spPr/>
        <p:txBody>
          <a:bodyPr/>
          <a:lstStyle/>
          <a:p>
            <a:fld id="{1F7B6F80-460B-481E-9B31-6D37ED039D74}" type="datetimeFigureOut">
              <a:rPr lang="en-ID" smtClean="0"/>
              <a:t>30/01/2021</a:t>
            </a:fld>
            <a:endParaRPr lang="en-ID"/>
          </a:p>
        </p:txBody>
      </p:sp>
      <p:sp>
        <p:nvSpPr>
          <p:cNvPr id="6" name="Footer Placeholder 5">
            <a:extLst>
              <a:ext uri="{FF2B5EF4-FFF2-40B4-BE49-F238E27FC236}">
                <a16:creationId xmlns:a16="http://schemas.microsoft.com/office/drawing/2014/main" id="{BCDB0243-B686-4449-9167-9D69DA7DB9C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DCC97EE-1D40-4240-98B4-A3A8B2EB9113}"/>
              </a:ext>
            </a:extLst>
          </p:cNvPr>
          <p:cNvSpPr>
            <a:spLocks noGrp="1"/>
          </p:cNvSpPr>
          <p:nvPr>
            <p:ph type="sldNum" sz="quarter" idx="12"/>
          </p:nvPr>
        </p:nvSpPr>
        <p:spPr/>
        <p:txBody>
          <a:bodyPr/>
          <a:lstStyle/>
          <a:p>
            <a:fld id="{8D1A3965-71C2-4722-856E-B451A8126428}" type="slidenum">
              <a:rPr lang="en-ID" smtClean="0"/>
              <a:t>‹#›</a:t>
            </a:fld>
            <a:endParaRPr lang="en-ID"/>
          </a:p>
        </p:txBody>
      </p:sp>
    </p:spTree>
    <p:extLst>
      <p:ext uri="{BB962C8B-B14F-4D97-AF65-F5344CB8AC3E}">
        <p14:creationId xmlns:p14="http://schemas.microsoft.com/office/powerpoint/2010/main" val="373568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FC1D3-B668-46DB-B742-C6BFAC33FFB2}"/>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00688A5F-1115-4D54-9B80-B807A55D7A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FB7AA9-73D3-40A9-B746-78B18A2258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AEC77E64-5162-48B0-A79A-040DA9A1B9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9C0958-97FC-4D11-A0F1-016EF0127E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1B4347B6-2BD0-4AAA-9E75-9D0ED06EB18A}"/>
              </a:ext>
            </a:extLst>
          </p:cNvPr>
          <p:cNvSpPr>
            <a:spLocks noGrp="1"/>
          </p:cNvSpPr>
          <p:nvPr>
            <p:ph type="dt" sz="half" idx="10"/>
          </p:nvPr>
        </p:nvSpPr>
        <p:spPr/>
        <p:txBody>
          <a:bodyPr/>
          <a:lstStyle/>
          <a:p>
            <a:fld id="{1F7B6F80-460B-481E-9B31-6D37ED039D74}" type="datetimeFigureOut">
              <a:rPr lang="en-ID" smtClean="0"/>
              <a:t>30/01/2021</a:t>
            </a:fld>
            <a:endParaRPr lang="en-ID"/>
          </a:p>
        </p:txBody>
      </p:sp>
      <p:sp>
        <p:nvSpPr>
          <p:cNvPr id="8" name="Footer Placeholder 7">
            <a:extLst>
              <a:ext uri="{FF2B5EF4-FFF2-40B4-BE49-F238E27FC236}">
                <a16:creationId xmlns:a16="http://schemas.microsoft.com/office/drawing/2014/main" id="{CCC77FD2-843B-4693-BDF9-4CB755743AF5}"/>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FA3FFF46-8C52-4001-960C-A090AF3E360D}"/>
              </a:ext>
            </a:extLst>
          </p:cNvPr>
          <p:cNvSpPr>
            <a:spLocks noGrp="1"/>
          </p:cNvSpPr>
          <p:nvPr>
            <p:ph type="sldNum" sz="quarter" idx="12"/>
          </p:nvPr>
        </p:nvSpPr>
        <p:spPr/>
        <p:txBody>
          <a:bodyPr/>
          <a:lstStyle/>
          <a:p>
            <a:fld id="{8D1A3965-71C2-4722-856E-B451A8126428}" type="slidenum">
              <a:rPr lang="en-ID" smtClean="0"/>
              <a:t>‹#›</a:t>
            </a:fld>
            <a:endParaRPr lang="en-ID"/>
          </a:p>
        </p:txBody>
      </p:sp>
    </p:spTree>
    <p:extLst>
      <p:ext uri="{BB962C8B-B14F-4D97-AF65-F5344CB8AC3E}">
        <p14:creationId xmlns:p14="http://schemas.microsoft.com/office/powerpoint/2010/main" val="2827174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B6494-D12C-4627-848C-2A51702EC15D}"/>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8AC033EF-E3D4-4DDF-895D-8B1DACA604DC}"/>
              </a:ext>
            </a:extLst>
          </p:cNvPr>
          <p:cNvSpPr>
            <a:spLocks noGrp="1"/>
          </p:cNvSpPr>
          <p:nvPr>
            <p:ph type="dt" sz="half" idx="10"/>
          </p:nvPr>
        </p:nvSpPr>
        <p:spPr/>
        <p:txBody>
          <a:bodyPr/>
          <a:lstStyle/>
          <a:p>
            <a:fld id="{1F7B6F80-460B-481E-9B31-6D37ED039D74}" type="datetimeFigureOut">
              <a:rPr lang="en-ID" smtClean="0"/>
              <a:t>30/01/2021</a:t>
            </a:fld>
            <a:endParaRPr lang="en-ID"/>
          </a:p>
        </p:txBody>
      </p:sp>
      <p:sp>
        <p:nvSpPr>
          <p:cNvPr id="4" name="Footer Placeholder 3">
            <a:extLst>
              <a:ext uri="{FF2B5EF4-FFF2-40B4-BE49-F238E27FC236}">
                <a16:creationId xmlns:a16="http://schemas.microsoft.com/office/drawing/2014/main" id="{E6A812E0-20A1-4BD1-A75C-34A8BE8D1474}"/>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6F11D605-8F29-4471-8426-8E47757C9AD0}"/>
              </a:ext>
            </a:extLst>
          </p:cNvPr>
          <p:cNvSpPr>
            <a:spLocks noGrp="1"/>
          </p:cNvSpPr>
          <p:nvPr>
            <p:ph type="sldNum" sz="quarter" idx="12"/>
          </p:nvPr>
        </p:nvSpPr>
        <p:spPr/>
        <p:txBody>
          <a:bodyPr/>
          <a:lstStyle/>
          <a:p>
            <a:fld id="{8D1A3965-71C2-4722-856E-B451A8126428}" type="slidenum">
              <a:rPr lang="en-ID" smtClean="0"/>
              <a:t>‹#›</a:t>
            </a:fld>
            <a:endParaRPr lang="en-ID"/>
          </a:p>
        </p:txBody>
      </p:sp>
    </p:spTree>
    <p:extLst>
      <p:ext uri="{BB962C8B-B14F-4D97-AF65-F5344CB8AC3E}">
        <p14:creationId xmlns:p14="http://schemas.microsoft.com/office/powerpoint/2010/main" val="319516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278BF8-8013-448B-A39D-05DB90A7A073}"/>
              </a:ext>
            </a:extLst>
          </p:cNvPr>
          <p:cNvSpPr>
            <a:spLocks noGrp="1"/>
          </p:cNvSpPr>
          <p:nvPr>
            <p:ph type="dt" sz="half" idx="10"/>
          </p:nvPr>
        </p:nvSpPr>
        <p:spPr/>
        <p:txBody>
          <a:bodyPr/>
          <a:lstStyle/>
          <a:p>
            <a:fld id="{1F7B6F80-460B-481E-9B31-6D37ED039D74}" type="datetimeFigureOut">
              <a:rPr lang="en-ID" smtClean="0"/>
              <a:t>30/01/2021</a:t>
            </a:fld>
            <a:endParaRPr lang="en-ID"/>
          </a:p>
        </p:txBody>
      </p:sp>
      <p:sp>
        <p:nvSpPr>
          <p:cNvPr id="3" name="Footer Placeholder 2">
            <a:extLst>
              <a:ext uri="{FF2B5EF4-FFF2-40B4-BE49-F238E27FC236}">
                <a16:creationId xmlns:a16="http://schemas.microsoft.com/office/drawing/2014/main" id="{D46BB3E9-8549-4638-AC9C-2D4CE25AB48F}"/>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9F370292-0974-49B6-A8A5-CD992F81FCBD}"/>
              </a:ext>
            </a:extLst>
          </p:cNvPr>
          <p:cNvSpPr>
            <a:spLocks noGrp="1"/>
          </p:cNvSpPr>
          <p:nvPr>
            <p:ph type="sldNum" sz="quarter" idx="12"/>
          </p:nvPr>
        </p:nvSpPr>
        <p:spPr/>
        <p:txBody>
          <a:bodyPr/>
          <a:lstStyle/>
          <a:p>
            <a:fld id="{8D1A3965-71C2-4722-856E-B451A8126428}" type="slidenum">
              <a:rPr lang="en-ID" smtClean="0"/>
              <a:t>‹#›</a:t>
            </a:fld>
            <a:endParaRPr lang="en-ID"/>
          </a:p>
        </p:txBody>
      </p:sp>
    </p:spTree>
    <p:extLst>
      <p:ext uri="{BB962C8B-B14F-4D97-AF65-F5344CB8AC3E}">
        <p14:creationId xmlns:p14="http://schemas.microsoft.com/office/powerpoint/2010/main" val="4143349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ADC59-526C-4161-98D8-60BD47B76D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B2BAC377-38B8-4DA4-92BB-7B0DFD6B5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D5E49DD7-AD2E-4151-9C51-BC432EDAEA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24BEBE-F07D-4513-B66F-87485B4948C4}"/>
              </a:ext>
            </a:extLst>
          </p:cNvPr>
          <p:cNvSpPr>
            <a:spLocks noGrp="1"/>
          </p:cNvSpPr>
          <p:nvPr>
            <p:ph type="dt" sz="half" idx="10"/>
          </p:nvPr>
        </p:nvSpPr>
        <p:spPr/>
        <p:txBody>
          <a:bodyPr/>
          <a:lstStyle/>
          <a:p>
            <a:fld id="{1F7B6F80-460B-481E-9B31-6D37ED039D74}" type="datetimeFigureOut">
              <a:rPr lang="en-ID" smtClean="0"/>
              <a:t>30/01/2021</a:t>
            </a:fld>
            <a:endParaRPr lang="en-ID"/>
          </a:p>
        </p:txBody>
      </p:sp>
      <p:sp>
        <p:nvSpPr>
          <p:cNvPr id="6" name="Footer Placeholder 5">
            <a:extLst>
              <a:ext uri="{FF2B5EF4-FFF2-40B4-BE49-F238E27FC236}">
                <a16:creationId xmlns:a16="http://schemas.microsoft.com/office/drawing/2014/main" id="{43EBD11A-889E-4E78-8173-638C9D233991}"/>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05EE8F7E-9BF2-44B8-BA4D-18BF146CD287}"/>
              </a:ext>
            </a:extLst>
          </p:cNvPr>
          <p:cNvSpPr>
            <a:spLocks noGrp="1"/>
          </p:cNvSpPr>
          <p:nvPr>
            <p:ph type="sldNum" sz="quarter" idx="12"/>
          </p:nvPr>
        </p:nvSpPr>
        <p:spPr/>
        <p:txBody>
          <a:bodyPr/>
          <a:lstStyle/>
          <a:p>
            <a:fld id="{8D1A3965-71C2-4722-856E-B451A8126428}" type="slidenum">
              <a:rPr lang="en-ID" smtClean="0"/>
              <a:t>‹#›</a:t>
            </a:fld>
            <a:endParaRPr lang="en-ID"/>
          </a:p>
        </p:txBody>
      </p:sp>
    </p:spTree>
    <p:extLst>
      <p:ext uri="{BB962C8B-B14F-4D97-AF65-F5344CB8AC3E}">
        <p14:creationId xmlns:p14="http://schemas.microsoft.com/office/powerpoint/2010/main" val="3828598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61B53-A295-4917-B681-108A7D7C3E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05A5E722-7030-43A8-B459-AD694E6209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9B9400F4-C7F1-4D9B-A299-38402F7362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16C8AD-C5E7-493C-84C8-EEBFF99E42B7}"/>
              </a:ext>
            </a:extLst>
          </p:cNvPr>
          <p:cNvSpPr>
            <a:spLocks noGrp="1"/>
          </p:cNvSpPr>
          <p:nvPr>
            <p:ph type="dt" sz="half" idx="10"/>
          </p:nvPr>
        </p:nvSpPr>
        <p:spPr/>
        <p:txBody>
          <a:bodyPr/>
          <a:lstStyle/>
          <a:p>
            <a:fld id="{1F7B6F80-460B-481E-9B31-6D37ED039D74}" type="datetimeFigureOut">
              <a:rPr lang="en-ID" smtClean="0"/>
              <a:t>30/01/2021</a:t>
            </a:fld>
            <a:endParaRPr lang="en-ID"/>
          </a:p>
        </p:txBody>
      </p:sp>
      <p:sp>
        <p:nvSpPr>
          <p:cNvPr id="6" name="Footer Placeholder 5">
            <a:extLst>
              <a:ext uri="{FF2B5EF4-FFF2-40B4-BE49-F238E27FC236}">
                <a16:creationId xmlns:a16="http://schemas.microsoft.com/office/drawing/2014/main" id="{537A1213-7B5E-40B1-82A8-DADD16EF512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791C83BE-CCD6-46C2-8824-72F596EF37E7}"/>
              </a:ext>
            </a:extLst>
          </p:cNvPr>
          <p:cNvSpPr>
            <a:spLocks noGrp="1"/>
          </p:cNvSpPr>
          <p:nvPr>
            <p:ph type="sldNum" sz="quarter" idx="12"/>
          </p:nvPr>
        </p:nvSpPr>
        <p:spPr/>
        <p:txBody>
          <a:bodyPr/>
          <a:lstStyle/>
          <a:p>
            <a:fld id="{8D1A3965-71C2-4722-856E-B451A8126428}" type="slidenum">
              <a:rPr lang="en-ID" smtClean="0"/>
              <a:t>‹#›</a:t>
            </a:fld>
            <a:endParaRPr lang="en-ID"/>
          </a:p>
        </p:txBody>
      </p:sp>
    </p:spTree>
    <p:extLst>
      <p:ext uri="{BB962C8B-B14F-4D97-AF65-F5344CB8AC3E}">
        <p14:creationId xmlns:p14="http://schemas.microsoft.com/office/powerpoint/2010/main" val="3720588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0F06CB-3514-420B-99AA-C7B660A55A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9514E0A0-3CD6-49E3-89D6-DC7697B764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244B63B-A1E5-4775-8E3D-C7CB53F5E8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7B6F80-460B-481E-9B31-6D37ED039D74}" type="datetimeFigureOut">
              <a:rPr lang="en-ID" smtClean="0"/>
              <a:t>30/01/2021</a:t>
            </a:fld>
            <a:endParaRPr lang="en-ID"/>
          </a:p>
        </p:txBody>
      </p:sp>
      <p:sp>
        <p:nvSpPr>
          <p:cNvPr id="5" name="Footer Placeholder 4">
            <a:extLst>
              <a:ext uri="{FF2B5EF4-FFF2-40B4-BE49-F238E27FC236}">
                <a16:creationId xmlns:a16="http://schemas.microsoft.com/office/drawing/2014/main" id="{0BACF305-536E-407A-A344-7588B0AEE4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BADEFD5E-2D71-492B-B13E-2F1418FE94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1A3965-71C2-4722-856E-B451A8126428}" type="slidenum">
              <a:rPr lang="en-ID" smtClean="0"/>
              <a:t>‹#›</a:t>
            </a:fld>
            <a:endParaRPr lang="en-ID"/>
          </a:p>
        </p:txBody>
      </p:sp>
    </p:spTree>
    <p:extLst>
      <p:ext uri="{BB962C8B-B14F-4D97-AF65-F5344CB8AC3E}">
        <p14:creationId xmlns:p14="http://schemas.microsoft.com/office/powerpoint/2010/main" val="561975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jpg" /><Relationship Id="rId1" Type="http://schemas.openxmlformats.org/officeDocument/2006/relationships/slideLayout" Target="../slideLayouts/slideLayout1.xml" /><Relationship Id="rId6" Type="http://schemas.openxmlformats.org/officeDocument/2006/relationships/image" Target="../media/image5.jpg" /><Relationship Id="rId5" Type="http://schemas.openxmlformats.org/officeDocument/2006/relationships/image" Target="../media/image4.jpg" /><Relationship Id="rId4" Type="http://schemas.openxmlformats.org/officeDocument/2006/relationships/image" Target="../media/image3.jpg" /></Relationships>
</file>

<file path=ppt/slides/_rels/slide10.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image" Target="../media/image1.jp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image" Target="../media/image1.jp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image" Target="../media/image1.jp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image" Target="../media/image1.jp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image" Target="../media/image1.jp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image" Target="../media/image1.jp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image" Target="../media/image1.jp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image" Target="../media/image1.jp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image" Target="../media/image1.jp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image" Target="../media/image1.jp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57E310-774F-4206-ADF4-002261813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26" y="0"/>
            <a:ext cx="11312434" cy="6858000"/>
          </a:xfrm>
          <a:prstGeom prst="rect">
            <a:avLst/>
          </a:prstGeom>
        </p:spPr>
      </p:pic>
      <p:sp>
        <p:nvSpPr>
          <p:cNvPr id="7" name="Rectangle 6">
            <a:extLst>
              <a:ext uri="{FF2B5EF4-FFF2-40B4-BE49-F238E27FC236}">
                <a16:creationId xmlns:a16="http://schemas.microsoft.com/office/drawing/2014/main" id="{E763CFA9-8A04-4642-B31D-E7CF7F1A1686}"/>
              </a:ext>
            </a:extLst>
          </p:cNvPr>
          <p:cNvSpPr/>
          <p:nvPr/>
        </p:nvSpPr>
        <p:spPr>
          <a:xfrm>
            <a:off x="0" y="0"/>
            <a:ext cx="12204000" cy="6858000"/>
          </a:xfrm>
          <a:prstGeom prst="rect">
            <a:avLst/>
          </a:prstGeom>
          <a:gradFill>
            <a:gsLst>
              <a:gs pos="0">
                <a:srgbClr val="000000"/>
              </a:gs>
              <a:gs pos="61000">
                <a:srgbClr val="7030A0">
                  <a:alpha val="85000"/>
                </a:srgbClr>
              </a:gs>
              <a:gs pos="47000">
                <a:srgbClr val="6C5200">
                  <a:alpha val="81000"/>
                </a:srgbClr>
              </a:gs>
              <a:gs pos="17000">
                <a:srgbClr val="B51952"/>
              </a:gs>
              <a:gs pos="74000">
                <a:srgbClr val="FF0000">
                  <a:alpha val="93000"/>
                </a:srgbClr>
              </a:gs>
              <a:gs pos="91000">
                <a:srgbClr val="C0000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18" name="Rectangle 17">
            <a:extLst>
              <a:ext uri="{FF2B5EF4-FFF2-40B4-BE49-F238E27FC236}">
                <a16:creationId xmlns:a16="http://schemas.microsoft.com/office/drawing/2014/main" id="{19EE3092-725B-4E01-8BEA-D4D9DC3E5124}"/>
              </a:ext>
            </a:extLst>
          </p:cNvPr>
          <p:cNvSpPr/>
          <p:nvPr/>
        </p:nvSpPr>
        <p:spPr>
          <a:xfrm>
            <a:off x="3343544" y="4386093"/>
            <a:ext cx="1975373" cy="365506"/>
          </a:xfrm>
          <a:prstGeom prst="rect">
            <a:avLst/>
          </a:prstGeom>
          <a:noFill/>
          <a:ln w="0" cmpd="sng">
            <a:noFill/>
          </a:ln>
          <a:effectLst>
            <a:outerShdw blurRad="50800" dist="50800" dir="5400000" sx="58000" sy="58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n w="0"/>
                <a:gradFill>
                  <a:gsLst>
                    <a:gs pos="21000">
                      <a:srgbClr val="53575C"/>
                    </a:gs>
                    <a:gs pos="88000">
                      <a:srgbClr val="C5C7CA"/>
                    </a:gs>
                  </a:gsLst>
                  <a:lin ang="5400000"/>
                </a:gradFill>
                <a:latin typeface="Harlow Solid Italic" panose="04030604020F02020D02" pitchFamily="82" charset="0"/>
              </a:rPr>
              <a:t>dengan</a:t>
            </a:r>
            <a:endParaRPr lang="en-ID" sz="2400" dirty="0">
              <a:ln w="0"/>
              <a:gradFill>
                <a:gsLst>
                  <a:gs pos="21000">
                    <a:srgbClr val="53575C"/>
                  </a:gs>
                  <a:gs pos="88000">
                    <a:srgbClr val="C5C7CA"/>
                  </a:gs>
                </a:gsLst>
                <a:lin ang="5400000"/>
              </a:gradFill>
              <a:latin typeface="Harlow Solid Italic" panose="04030604020F02020D02" pitchFamily="82" charset="0"/>
            </a:endParaRPr>
          </a:p>
        </p:txBody>
      </p:sp>
      <p:sp>
        <p:nvSpPr>
          <p:cNvPr id="24" name="Rectangle 23">
            <a:extLst>
              <a:ext uri="{FF2B5EF4-FFF2-40B4-BE49-F238E27FC236}">
                <a16:creationId xmlns:a16="http://schemas.microsoft.com/office/drawing/2014/main" id="{C19D1F9A-39C4-4069-A440-4169F971C37A}"/>
              </a:ext>
            </a:extLst>
          </p:cNvPr>
          <p:cNvSpPr/>
          <p:nvPr/>
        </p:nvSpPr>
        <p:spPr>
          <a:xfrm>
            <a:off x="758310" y="4705177"/>
            <a:ext cx="7062850" cy="733388"/>
          </a:xfrm>
          <a:prstGeom prst="rect">
            <a:avLst/>
          </a:prstGeom>
          <a:noFill/>
          <a:ln w="508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sz="2800" b="1" dirty="0">
                <a:ln/>
                <a:solidFill>
                  <a:srgbClr val="000000"/>
                </a:solidFill>
                <a:latin typeface="Pristina" panose="03060402040406080204" pitchFamily="66" charset="0"/>
              </a:rPr>
              <a:t>Reza Ahmad Wildan</a:t>
            </a:r>
            <a:endParaRPr lang="en-ID" sz="2800" b="1" dirty="0">
              <a:ln/>
              <a:solidFill>
                <a:srgbClr val="000000"/>
              </a:solidFill>
              <a:latin typeface="Pristina" panose="03060402040406080204" pitchFamily="66" charset="0"/>
            </a:endParaRPr>
          </a:p>
        </p:txBody>
      </p:sp>
      <p:pic>
        <p:nvPicPr>
          <p:cNvPr id="25" name="Picture 24">
            <a:extLst>
              <a:ext uri="{FF2B5EF4-FFF2-40B4-BE49-F238E27FC236}">
                <a16:creationId xmlns:a16="http://schemas.microsoft.com/office/drawing/2014/main" id="{5A6B97CF-A1E2-4A11-A8FF-15580C3806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285" y="5673437"/>
            <a:ext cx="1653362" cy="406722"/>
          </a:xfrm>
          <a:prstGeom prst="rect">
            <a:avLst/>
          </a:prstGeom>
        </p:spPr>
      </p:pic>
      <p:pic>
        <p:nvPicPr>
          <p:cNvPr id="26" name="Picture 25">
            <a:extLst>
              <a:ext uri="{FF2B5EF4-FFF2-40B4-BE49-F238E27FC236}">
                <a16:creationId xmlns:a16="http://schemas.microsoft.com/office/drawing/2014/main" id="{F3F2A85F-F9C9-48E3-AC6B-6A7AF31DEA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3621" y="5673694"/>
            <a:ext cx="493081" cy="296562"/>
          </a:xfrm>
          <a:prstGeom prst="rect">
            <a:avLst/>
          </a:prstGeom>
        </p:spPr>
      </p:pic>
      <p:sp>
        <p:nvSpPr>
          <p:cNvPr id="27" name="Rectangle 26">
            <a:extLst>
              <a:ext uri="{FF2B5EF4-FFF2-40B4-BE49-F238E27FC236}">
                <a16:creationId xmlns:a16="http://schemas.microsoft.com/office/drawing/2014/main" id="{AFCAB156-4A06-44C8-935F-999887123397}"/>
              </a:ext>
            </a:extLst>
          </p:cNvPr>
          <p:cNvSpPr/>
          <p:nvPr/>
        </p:nvSpPr>
        <p:spPr>
          <a:xfrm>
            <a:off x="758311" y="627798"/>
            <a:ext cx="10732650" cy="5622879"/>
          </a:xfrm>
          <a:prstGeom prst="rect">
            <a:avLst/>
          </a:prstGeom>
          <a:noFill/>
          <a:ln w="571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prstMaterial="metal">
              <a:bevelT w="57150" h="38100" prst="artDeco"/>
              <a:bevelB w="38100" h="38100"/>
            </a:sp3d>
          </a:bodyPr>
          <a:lstStyle/>
          <a:p>
            <a:pPr algn="ctr"/>
            <a:endParaRPr lang="en-ID" sz="3200" dirty="0">
              <a:ln w="25400">
                <a:solidFill>
                  <a:schemeClr val="bg1"/>
                </a:solidFill>
              </a:ln>
              <a:solidFill>
                <a:schemeClr val="accent4">
                  <a:lumMod val="75000"/>
                </a:schemeClr>
              </a:solidFill>
              <a:effectLst>
                <a:glow rad="38100">
                  <a:schemeClr val="accent2">
                    <a:satMod val="175000"/>
                    <a:alpha val="40000"/>
                  </a:schemeClr>
                </a:glow>
                <a:innerShdw blurRad="723900" dist="736600" dir="4140000">
                  <a:prstClr val="black">
                    <a:alpha val="52000"/>
                  </a:prstClr>
                </a:innerShdw>
                <a:reflection blurRad="6350" stA="55000" endA="300" endPos="45000" dist="25400" dir="5400000" sy="-100000" algn="bl" rotWithShape="0"/>
              </a:effectLst>
              <a:latin typeface="Pristina" panose="03060402040406080204" pitchFamily="66" charset="0"/>
            </a:endParaRPr>
          </a:p>
        </p:txBody>
      </p:sp>
      <p:pic>
        <p:nvPicPr>
          <p:cNvPr id="9" name="Picture 8">
            <a:extLst>
              <a:ext uri="{FF2B5EF4-FFF2-40B4-BE49-F238E27FC236}">
                <a16:creationId xmlns:a16="http://schemas.microsoft.com/office/drawing/2014/main" id="{3D8D4AF5-C60D-4D0D-B190-239AB92E0C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9454" y="5673437"/>
            <a:ext cx="832973" cy="506599"/>
          </a:xfrm>
          <a:prstGeom prst="rect">
            <a:avLst/>
          </a:prstGeom>
        </p:spPr>
      </p:pic>
      <p:sp>
        <p:nvSpPr>
          <p:cNvPr id="14" name="Rectangle 13">
            <a:extLst>
              <a:ext uri="{FF2B5EF4-FFF2-40B4-BE49-F238E27FC236}">
                <a16:creationId xmlns:a16="http://schemas.microsoft.com/office/drawing/2014/main" id="{8369914E-F467-4A71-A1CC-BA4BD834EC95}"/>
              </a:ext>
            </a:extLst>
          </p:cNvPr>
          <p:cNvSpPr/>
          <p:nvPr/>
        </p:nvSpPr>
        <p:spPr>
          <a:xfrm>
            <a:off x="1045618" y="2053632"/>
            <a:ext cx="7197241" cy="2373219"/>
          </a:xfrm>
          <a:prstGeom prst="rect">
            <a:avLst/>
          </a:prstGeom>
          <a:noFill/>
          <a:ln w="0" cmpd="sng">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D" sz="3500" b="1" dirty="0">
              <a:ln w="3175">
                <a:solidFill>
                  <a:schemeClr val="bg1">
                    <a:lumMod val="85000"/>
                  </a:schemeClr>
                </a:solidFill>
              </a:ln>
              <a:solidFill>
                <a:schemeClr val="bg1"/>
              </a:solidFill>
              <a:effectLst>
                <a:outerShdw blurRad="50800" dist="38100" dir="5400000" algn="t" rotWithShape="0">
                  <a:prstClr val="black">
                    <a:alpha val="40000"/>
                  </a:prstClr>
                </a:outerShdw>
                <a:reflection blurRad="6350" stA="55000" endA="300" endPos="45500" dir="5400000" sy="-100000" algn="bl" rotWithShape="0"/>
              </a:effectLst>
              <a:latin typeface="Britannic Bold" panose="020B0903060703020204" pitchFamily="34" charset="0"/>
            </a:endParaRPr>
          </a:p>
        </p:txBody>
      </p:sp>
      <p:cxnSp>
        <p:nvCxnSpPr>
          <p:cNvPr id="4" name="Straight Connector 3">
            <a:extLst>
              <a:ext uri="{FF2B5EF4-FFF2-40B4-BE49-F238E27FC236}">
                <a16:creationId xmlns:a16="http://schemas.microsoft.com/office/drawing/2014/main" id="{B605BF85-1D79-488C-A67B-64E48173D3DE}"/>
              </a:ext>
            </a:extLst>
          </p:cNvPr>
          <p:cNvCxnSpPr>
            <a:cxnSpLocks/>
          </p:cNvCxnSpPr>
          <p:nvPr/>
        </p:nvCxnSpPr>
        <p:spPr>
          <a:xfrm>
            <a:off x="1127142" y="4167033"/>
            <a:ext cx="6228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94B5D67-6EDD-4C56-A18B-DF2B878886B9}"/>
              </a:ext>
            </a:extLst>
          </p:cNvPr>
          <p:cNvSpPr/>
          <p:nvPr/>
        </p:nvSpPr>
        <p:spPr>
          <a:xfrm>
            <a:off x="7648832" y="5435980"/>
            <a:ext cx="3917614" cy="623496"/>
          </a:xfrm>
          <a:prstGeom prst="rect">
            <a:avLst/>
          </a:prstGeom>
          <a:noFill/>
          <a:ln w="0" cmpd="sng">
            <a:noFill/>
          </a:ln>
          <a:effectLst>
            <a:outerShdw blurRad="50800" dist="50800" dir="5400000" sx="58000" sy="58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ln w="13462">
                  <a:noFill/>
                  <a:prstDash val="solid"/>
                </a:ln>
                <a:solidFill>
                  <a:schemeClr val="tx1">
                    <a:lumMod val="85000"/>
                    <a:lumOff val="15000"/>
                    <a:alpha val="42000"/>
                  </a:schemeClr>
                </a:solidFill>
                <a:effectLst>
                  <a:outerShdw dist="38100" dir="2700000" algn="bl" rotWithShape="0">
                    <a:schemeClr val="accent5"/>
                  </a:outerShdw>
                </a:effectLst>
                <a:latin typeface="BatangChe" panose="02030609000101010101" pitchFamily="49" charset="-127"/>
                <a:ea typeface="BatangChe" panose="02030609000101010101" pitchFamily="49" charset="-127"/>
                <a:cs typeface="Aharoni" panose="02010803020104030203" pitchFamily="2" charset="-79"/>
              </a:rPr>
              <a:t>Kuliah</a:t>
            </a:r>
            <a:r>
              <a:rPr lang="en-US" sz="2400" b="1" dirty="0">
                <a:ln w="13462">
                  <a:noFill/>
                  <a:prstDash val="solid"/>
                </a:ln>
                <a:solidFill>
                  <a:schemeClr val="tx1">
                    <a:lumMod val="85000"/>
                    <a:lumOff val="15000"/>
                    <a:alpha val="42000"/>
                  </a:schemeClr>
                </a:solidFill>
                <a:effectLst>
                  <a:outerShdw dist="38100" dir="2700000" algn="bl" rotWithShape="0">
                    <a:schemeClr val="accent5"/>
                  </a:outerShdw>
                </a:effectLst>
                <a:latin typeface="BatangChe" panose="02030609000101010101" pitchFamily="49" charset="-127"/>
                <a:ea typeface="BatangChe" panose="02030609000101010101" pitchFamily="49" charset="-127"/>
                <a:cs typeface="Aharoni" panose="02010803020104030203" pitchFamily="2" charset="-79"/>
              </a:rPr>
              <a:t> Bahasa Indonesia</a:t>
            </a:r>
            <a:endParaRPr lang="en-ID" sz="2400" b="1" dirty="0">
              <a:ln w="13462">
                <a:noFill/>
                <a:prstDash val="solid"/>
              </a:ln>
              <a:solidFill>
                <a:schemeClr val="tx1">
                  <a:lumMod val="85000"/>
                  <a:lumOff val="15000"/>
                  <a:alpha val="42000"/>
                </a:schemeClr>
              </a:solidFill>
              <a:effectLst>
                <a:outerShdw dist="38100" dir="2700000" algn="bl" rotWithShape="0">
                  <a:schemeClr val="accent5"/>
                </a:outerShdw>
              </a:effectLst>
              <a:latin typeface="BatangChe" panose="02030609000101010101" pitchFamily="49" charset="-127"/>
              <a:ea typeface="BatangChe" panose="02030609000101010101" pitchFamily="49" charset="-127"/>
              <a:cs typeface="Aharoni" panose="02010803020104030203" pitchFamily="2" charset="-79"/>
            </a:endParaRPr>
          </a:p>
        </p:txBody>
      </p:sp>
      <p:pic>
        <p:nvPicPr>
          <p:cNvPr id="5" name="Picture 4">
            <a:extLst>
              <a:ext uri="{FF2B5EF4-FFF2-40B4-BE49-F238E27FC236}">
                <a16:creationId xmlns:a16="http://schemas.microsoft.com/office/drawing/2014/main" id="{36374DDD-6F5B-4367-867C-FFFE4C296F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58429" y="798524"/>
            <a:ext cx="3671104" cy="4716000"/>
          </a:xfrm>
          <a:prstGeom prst="rect">
            <a:avLst/>
          </a:prstGeom>
        </p:spPr>
      </p:pic>
      <p:sp>
        <p:nvSpPr>
          <p:cNvPr id="22" name="Rectangle 21">
            <a:extLst>
              <a:ext uri="{FF2B5EF4-FFF2-40B4-BE49-F238E27FC236}">
                <a16:creationId xmlns:a16="http://schemas.microsoft.com/office/drawing/2014/main" id="{065CA72C-8A4F-4651-BA5E-87ABFE2F9443}"/>
              </a:ext>
            </a:extLst>
          </p:cNvPr>
          <p:cNvSpPr/>
          <p:nvPr/>
        </p:nvSpPr>
        <p:spPr>
          <a:xfrm>
            <a:off x="7657138" y="800968"/>
            <a:ext cx="3672000" cy="4716000"/>
          </a:xfrm>
          <a:prstGeom prst="rect">
            <a:avLst/>
          </a:prstGeom>
          <a:gradFill>
            <a:gsLst>
              <a:gs pos="64000">
                <a:srgbClr val="7030A0">
                  <a:alpha val="26000"/>
                </a:srgbClr>
              </a:gs>
              <a:gs pos="18000">
                <a:srgbClr val="765A00">
                  <a:alpha val="55000"/>
                </a:srgbClr>
              </a:gs>
              <a:gs pos="38000">
                <a:srgbClr val="6C500C">
                  <a:alpha val="0"/>
                </a:srgbClr>
              </a:gs>
              <a:gs pos="0">
                <a:srgbClr val="765A00"/>
              </a:gs>
              <a:gs pos="1000">
                <a:srgbClr val="A5312F"/>
              </a:gs>
              <a:gs pos="74000">
                <a:srgbClr val="FF0000">
                  <a:alpha val="34000"/>
                </a:srgbClr>
              </a:gs>
              <a:gs pos="91000">
                <a:srgbClr val="C0000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23" name="Rectangle 22">
            <a:extLst>
              <a:ext uri="{FF2B5EF4-FFF2-40B4-BE49-F238E27FC236}">
                <a16:creationId xmlns:a16="http://schemas.microsoft.com/office/drawing/2014/main" id="{BDBE9CC7-DF8B-46FE-9065-EFF4E7D4EF3B}"/>
              </a:ext>
            </a:extLst>
          </p:cNvPr>
          <p:cNvSpPr/>
          <p:nvPr/>
        </p:nvSpPr>
        <p:spPr>
          <a:xfrm>
            <a:off x="7648831" y="4489095"/>
            <a:ext cx="3497551" cy="1022922"/>
          </a:xfrm>
          <a:prstGeom prst="rect">
            <a:avLst/>
          </a:prstGeom>
          <a:gradFill flip="none" rotWithShape="1">
            <a:gsLst>
              <a:gs pos="4000">
                <a:srgbClr val="FF0000"/>
              </a:gs>
              <a:gs pos="27432">
                <a:srgbClr val="FF0000">
                  <a:alpha val="60000"/>
                </a:srgbClr>
              </a:gs>
              <a:gs pos="82000">
                <a:srgbClr val="FF0000">
                  <a:alpha val="0"/>
                </a:srgbClr>
              </a:gs>
              <a:gs pos="56000">
                <a:srgbClr val="C00000">
                  <a:alpha val="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28" name="Rectangle 27">
            <a:extLst>
              <a:ext uri="{FF2B5EF4-FFF2-40B4-BE49-F238E27FC236}">
                <a16:creationId xmlns:a16="http://schemas.microsoft.com/office/drawing/2014/main" id="{7165538D-FDA8-4723-A2FD-BF3975DA44AE}"/>
              </a:ext>
            </a:extLst>
          </p:cNvPr>
          <p:cNvSpPr/>
          <p:nvPr/>
        </p:nvSpPr>
        <p:spPr>
          <a:xfrm>
            <a:off x="7655065" y="2596842"/>
            <a:ext cx="3657412" cy="2922570"/>
          </a:xfrm>
          <a:prstGeom prst="rect">
            <a:avLst/>
          </a:prstGeom>
          <a:gradFill flip="none" rotWithShape="1">
            <a:gsLst>
              <a:gs pos="3000">
                <a:srgbClr val="FF0000"/>
              </a:gs>
              <a:gs pos="18000">
                <a:srgbClr val="8E0028">
                  <a:alpha val="51000"/>
                </a:srgbClr>
              </a:gs>
              <a:gs pos="82000">
                <a:srgbClr val="FF0000">
                  <a:alpha val="0"/>
                </a:srgbClr>
              </a:gs>
              <a:gs pos="63000">
                <a:srgbClr val="C00000">
                  <a:alpha val="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29" name="Rectangle 28">
            <a:extLst>
              <a:ext uri="{FF2B5EF4-FFF2-40B4-BE49-F238E27FC236}">
                <a16:creationId xmlns:a16="http://schemas.microsoft.com/office/drawing/2014/main" id="{7ACE94DB-51B7-4C4D-AABA-CA9F2E0CB715}"/>
              </a:ext>
            </a:extLst>
          </p:cNvPr>
          <p:cNvSpPr/>
          <p:nvPr/>
        </p:nvSpPr>
        <p:spPr>
          <a:xfrm>
            <a:off x="921183" y="808620"/>
            <a:ext cx="8401236" cy="2422530"/>
          </a:xfrm>
          <a:prstGeom prst="rect">
            <a:avLst/>
          </a:prstGeom>
          <a:noFill/>
          <a:ln w="508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200" dirty="0">
                <a:ln w="6350">
                  <a:solidFill>
                    <a:schemeClr val="accent4">
                      <a:lumMod val="40000"/>
                      <a:lumOff val="60000"/>
                    </a:schemeClr>
                  </a:solidFill>
                  <a:prstDash val="solid"/>
                </a:ln>
                <a:gradFill flip="none" rotWithShape="1">
                  <a:gsLst>
                    <a:gs pos="48000">
                      <a:srgbClr val="FFFF00">
                        <a:shade val="30000"/>
                        <a:satMod val="115000"/>
                      </a:srgbClr>
                    </a:gs>
                    <a:gs pos="72000">
                      <a:srgbClr val="FFFF00">
                        <a:shade val="67500"/>
                        <a:satMod val="115000"/>
                      </a:srgbClr>
                    </a:gs>
                    <a:gs pos="100000">
                      <a:srgbClr val="FFFF00">
                        <a:shade val="100000"/>
                        <a:satMod val="115000"/>
                      </a:srgbClr>
                    </a:gs>
                  </a:gsLst>
                  <a:lin ang="5400000" scaled="1"/>
                  <a:tileRect/>
                </a:gradFill>
                <a:effectLst>
                  <a:outerShdw blurRad="60007" dist="310007" dir="7680000" sy="30000" kx="1300200" algn="ctr" rotWithShape="0">
                    <a:prstClr val="black">
                      <a:alpha val="32000"/>
                    </a:prstClr>
                  </a:outerShdw>
                  <a:reflection blurRad="6350" stA="55000" endA="300" endPos="45500" dir="5400000" sy="-100000" algn="bl" rotWithShape="0"/>
                </a:effectLst>
                <a:latin typeface="Britannic Bold" panose="020B0903060703020204" pitchFamily="34" charset="0"/>
              </a:rPr>
              <a:t>EJAAN DARI MASA KE MASA</a:t>
            </a:r>
            <a:endParaRPr lang="en-ID" sz="7200" dirty="0">
              <a:ln w="6350">
                <a:solidFill>
                  <a:schemeClr val="accent4">
                    <a:lumMod val="40000"/>
                    <a:lumOff val="60000"/>
                  </a:schemeClr>
                </a:solidFill>
                <a:prstDash val="solid"/>
              </a:ln>
              <a:gradFill flip="none" rotWithShape="1">
                <a:gsLst>
                  <a:gs pos="48000">
                    <a:srgbClr val="FFFF00">
                      <a:shade val="30000"/>
                      <a:satMod val="115000"/>
                    </a:srgbClr>
                  </a:gs>
                  <a:gs pos="72000">
                    <a:srgbClr val="FFFF00">
                      <a:shade val="67500"/>
                      <a:satMod val="115000"/>
                    </a:srgbClr>
                  </a:gs>
                  <a:gs pos="100000">
                    <a:srgbClr val="FFFF00">
                      <a:shade val="100000"/>
                      <a:satMod val="115000"/>
                    </a:srgbClr>
                  </a:gs>
                </a:gsLst>
                <a:lin ang="5400000" scaled="1"/>
                <a:tileRect/>
              </a:gradFill>
              <a:effectLst>
                <a:outerShdw blurRad="60007" dist="310007" dir="7680000" sy="30000" kx="1300200" algn="ctr" rotWithShape="0">
                  <a:prstClr val="black">
                    <a:alpha val="32000"/>
                  </a:prstClr>
                </a:outerShdw>
                <a:reflection blurRad="6350" stA="55000" endA="300" endPos="45500" dir="5400000" sy="-100000" algn="bl" rotWithShape="0"/>
              </a:effectLst>
              <a:latin typeface="Britannic Bold" panose="020B0903060703020204" pitchFamily="34" charset="0"/>
            </a:endParaRPr>
          </a:p>
        </p:txBody>
      </p:sp>
      <p:sp>
        <p:nvSpPr>
          <p:cNvPr id="31" name="Rectangle 30">
            <a:extLst>
              <a:ext uri="{FF2B5EF4-FFF2-40B4-BE49-F238E27FC236}">
                <a16:creationId xmlns:a16="http://schemas.microsoft.com/office/drawing/2014/main" id="{BE22A5FE-E332-4F15-9345-A6B1FEA3F4BA}"/>
              </a:ext>
            </a:extLst>
          </p:cNvPr>
          <p:cNvSpPr/>
          <p:nvPr/>
        </p:nvSpPr>
        <p:spPr>
          <a:xfrm>
            <a:off x="895847" y="3633038"/>
            <a:ext cx="6801840" cy="430807"/>
          </a:xfrm>
          <a:prstGeom prst="rect">
            <a:avLst/>
          </a:prstGeom>
          <a:noFill/>
          <a:ln w="0" cmpd="sng">
            <a:noFill/>
          </a:ln>
          <a:effectLst>
            <a:outerShdw blurRad="50800" dist="50800" dir="5400000" sx="58000" sy="58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spc="50" dirty="0">
                <a:ln w="0"/>
                <a:solidFill>
                  <a:schemeClr val="bg2"/>
                </a:solidFill>
                <a:effectLst>
                  <a:innerShdw blurRad="63500" dist="50800" dir="13500000">
                    <a:srgbClr val="000000">
                      <a:alpha val="50000"/>
                    </a:srgbClr>
                  </a:innerShdw>
                </a:effectLst>
                <a:latin typeface="Dubai" panose="020B0503030403030204" pitchFamily="34" charset="-78"/>
                <a:cs typeface="Dubai" panose="020B0503030403030204" pitchFamily="34" charset="-78"/>
              </a:rPr>
              <a:t>PENGERTIAN DAN SEJARAHNYA</a:t>
            </a:r>
            <a:endParaRPr lang="en-ID" sz="2800" b="1" spc="50" dirty="0">
              <a:ln w="0"/>
              <a:solidFill>
                <a:schemeClr val="bg2"/>
              </a:solidFill>
              <a:effectLst>
                <a:innerShdw blurRad="63500" dist="50800" dir="13500000">
                  <a:srgbClr val="000000">
                    <a:alpha val="50000"/>
                  </a:srgbClr>
                </a:innerShdw>
              </a:effectLst>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1458703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57E310-774F-4206-ADF4-002261813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26" y="0"/>
            <a:ext cx="11312434" cy="6858000"/>
          </a:xfrm>
          <a:prstGeom prst="rect">
            <a:avLst/>
          </a:prstGeom>
        </p:spPr>
      </p:pic>
      <p:sp>
        <p:nvSpPr>
          <p:cNvPr id="7" name="Rectangle 6">
            <a:extLst>
              <a:ext uri="{FF2B5EF4-FFF2-40B4-BE49-F238E27FC236}">
                <a16:creationId xmlns:a16="http://schemas.microsoft.com/office/drawing/2014/main" id="{E763CFA9-8A04-4642-B31D-E7CF7F1A1686}"/>
              </a:ext>
            </a:extLst>
          </p:cNvPr>
          <p:cNvSpPr/>
          <p:nvPr/>
        </p:nvSpPr>
        <p:spPr>
          <a:xfrm>
            <a:off x="35722" y="4550"/>
            <a:ext cx="12204000" cy="6858000"/>
          </a:xfrm>
          <a:prstGeom prst="rect">
            <a:avLst/>
          </a:prstGeom>
          <a:gradFill>
            <a:gsLst>
              <a:gs pos="61000">
                <a:srgbClr val="7030A0">
                  <a:alpha val="85000"/>
                </a:srgbClr>
              </a:gs>
              <a:gs pos="47000">
                <a:srgbClr val="6C5200">
                  <a:alpha val="81000"/>
                </a:srgbClr>
              </a:gs>
              <a:gs pos="17000">
                <a:srgbClr val="B51952"/>
              </a:gs>
              <a:gs pos="74000">
                <a:srgbClr val="FF0000">
                  <a:alpha val="93000"/>
                </a:srgbClr>
              </a:gs>
              <a:gs pos="91000">
                <a:srgbClr val="C0000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pic>
        <p:nvPicPr>
          <p:cNvPr id="5" name="Picture 4">
            <a:extLst>
              <a:ext uri="{FF2B5EF4-FFF2-40B4-BE49-F238E27FC236}">
                <a16:creationId xmlns:a16="http://schemas.microsoft.com/office/drawing/2014/main" id="{36374DDD-6F5B-4367-867C-FFFE4C296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8" y="2395"/>
            <a:ext cx="1147884" cy="1451429"/>
          </a:xfrm>
          <a:prstGeom prst="rect">
            <a:avLst/>
          </a:prstGeom>
        </p:spPr>
      </p:pic>
      <p:sp>
        <p:nvSpPr>
          <p:cNvPr id="20" name="Rectangle 19">
            <a:extLst>
              <a:ext uri="{FF2B5EF4-FFF2-40B4-BE49-F238E27FC236}">
                <a16:creationId xmlns:a16="http://schemas.microsoft.com/office/drawing/2014/main" id="{7CB26023-6CC0-4AA3-B500-B186F122F1B2}"/>
              </a:ext>
            </a:extLst>
          </p:cNvPr>
          <p:cNvSpPr/>
          <p:nvPr/>
        </p:nvSpPr>
        <p:spPr>
          <a:xfrm rot="10800000">
            <a:off x="-21098" y="4979"/>
            <a:ext cx="1159884" cy="1451429"/>
          </a:xfrm>
          <a:prstGeom prst="rect">
            <a:avLst/>
          </a:prstGeom>
          <a:gradFill>
            <a:gsLst>
              <a:gs pos="15000">
                <a:srgbClr val="B51952"/>
              </a:gs>
              <a:gs pos="50000">
                <a:srgbClr val="B51952">
                  <a:alpha val="0"/>
                </a:srgbClr>
              </a:gs>
              <a:gs pos="74000">
                <a:srgbClr val="FF0000">
                  <a:alpha val="0"/>
                </a:srgbClr>
              </a:gs>
              <a:gs pos="91000">
                <a:srgbClr val="C00000">
                  <a:alpha val="62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30" name="Rectangle 29">
            <a:extLst>
              <a:ext uri="{FF2B5EF4-FFF2-40B4-BE49-F238E27FC236}">
                <a16:creationId xmlns:a16="http://schemas.microsoft.com/office/drawing/2014/main" id="{69A0C9C7-0254-4BBA-B622-85EF530DE831}"/>
              </a:ext>
            </a:extLst>
          </p:cNvPr>
          <p:cNvSpPr/>
          <p:nvPr/>
        </p:nvSpPr>
        <p:spPr>
          <a:xfrm>
            <a:off x="-12000" y="9099"/>
            <a:ext cx="1159884" cy="1451429"/>
          </a:xfrm>
          <a:prstGeom prst="rect">
            <a:avLst/>
          </a:prstGeom>
          <a:gradFill flip="none" rotWithShape="1">
            <a:gsLst>
              <a:gs pos="15000">
                <a:srgbClr val="B51952"/>
              </a:gs>
              <a:gs pos="50000">
                <a:srgbClr val="B51952">
                  <a:alpha val="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32" name="Rectangle 31">
            <a:extLst>
              <a:ext uri="{FF2B5EF4-FFF2-40B4-BE49-F238E27FC236}">
                <a16:creationId xmlns:a16="http://schemas.microsoft.com/office/drawing/2014/main" id="{4E959EA7-35E0-494B-AB06-BCF0A518D135}"/>
              </a:ext>
            </a:extLst>
          </p:cNvPr>
          <p:cNvSpPr/>
          <p:nvPr/>
        </p:nvSpPr>
        <p:spPr>
          <a:xfrm>
            <a:off x="-16550" y="4550"/>
            <a:ext cx="1159884" cy="1451429"/>
          </a:xfrm>
          <a:prstGeom prst="rect">
            <a:avLst/>
          </a:prstGeom>
          <a:gradFill flip="none" rotWithShape="1">
            <a:gsLst>
              <a:gs pos="95000">
                <a:srgbClr val="B51952">
                  <a:alpha val="0"/>
                </a:srgbClr>
              </a:gs>
              <a:gs pos="100000">
                <a:srgbClr val="B51952">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15" name="Rectangle 14">
            <a:extLst>
              <a:ext uri="{FF2B5EF4-FFF2-40B4-BE49-F238E27FC236}">
                <a16:creationId xmlns:a16="http://schemas.microsoft.com/office/drawing/2014/main" id="{F516308E-DDF0-4302-8D4B-C909D73703E6}"/>
              </a:ext>
            </a:extLst>
          </p:cNvPr>
          <p:cNvSpPr/>
          <p:nvPr/>
        </p:nvSpPr>
        <p:spPr>
          <a:xfrm>
            <a:off x="1146235" y="734813"/>
            <a:ext cx="9982975" cy="783446"/>
          </a:xfrm>
          <a:prstGeom prst="rect">
            <a:avLst/>
          </a:prstGeom>
          <a:gradFill flip="none" rotWithShape="1">
            <a:gsLst>
              <a:gs pos="0">
                <a:srgbClr val="EF5B66">
                  <a:shade val="30000"/>
                  <a:satMod val="115000"/>
                  <a:alpha val="53000"/>
                </a:srgbClr>
              </a:gs>
              <a:gs pos="50000">
                <a:srgbClr val="EF5B66">
                  <a:shade val="67500"/>
                  <a:satMod val="115000"/>
                  <a:alpha val="75000"/>
                </a:srgbClr>
              </a:gs>
              <a:gs pos="100000">
                <a:srgbClr val="EF5B66">
                  <a:shade val="100000"/>
                  <a:satMod val="115000"/>
                  <a:alpha val="62000"/>
                </a:srgbClr>
              </a:gs>
            </a:gsLst>
            <a:lin ang="5400000" scaled="1"/>
            <a:tileRect/>
          </a:gradFill>
          <a:ln>
            <a:solidFill>
              <a:srgbClr val="C000C0"/>
            </a:solid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prst="slope"/>
          </a:sp3d>
        </p:spPr>
        <p:style>
          <a:lnRef idx="0">
            <a:scrgbClr r="0" g="0" b="0"/>
          </a:lnRef>
          <a:fillRef idx="0">
            <a:scrgbClr r="0" g="0" b="0"/>
          </a:fillRef>
          <a:effectRef idx="0">
            <a:scrgbClr r="0" g="0" b="0"/>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sz="2800" dirty="0">
                <a:ln/>
                <a:solidFill>
                  <a:schemeClr val="tx1"/>
                </a:solidFill>
                <a:latin typeface="Berlin Sans FB" panose="020E0602020502020306" pitchFamily="34" charset="0"/>
                <a:cs typeface="Aharoni" panose="02010803020104030203" pitchFamily="2" charset="-79"/>
              </a:rPr>
              <a:t>PERBEDAAN EJAAN</a:t>
            </a:r>
            <a:endParaRPr lang="en-ID" sz="2800" dirty="0">
              <a:ln/>
              <a:solidFill>
                <a:schemeClr val="tx1"/>
              </a:solidFill>
              <a:latin typeface="Berlin Sans FB" panose="020E0602020502020306" pitchFamily="34" charset="0"/>
              <a:cs typeface="Aharoni" panose="02010803020104030203" pitchFamily="2" charset="-79"/>
            </a:endParaRPr>
          </a:p>
        </p:txBody>
      </p:sp>
      <p:graphicFrame>
        <p:nvGraphicFramePr>
          <p:cNvPr id="10" name="Content Placeholder 3">
            <a:extLst>
              <a:ext uri="{FF2B5EF4-FFF2-40B4-BE49-F238E27FC236}">
                <a16:creationId xmlns:a16="http://schemas.microsoft.com/office/drawing/2014/main" id="{C6F45753-B9A8-4D14-8755-1400CD574891}"/>
              </a:ext>
            </a:extLst>
          </p:cNvPr>
          <p:cNvGraphicFramePr>
            <a:graphicFrameLocks/>
          </p:cNvGraphicFramePr>
          <p:nvPr>
            <p:extLst>
              <p:ext uri="{D42A27DB-BD31-4B8C-83A1-F6EECF244321}">
                <p14:modId xmlns:p14="http://schemas.microsoft.com/office/powerpoint/2010/main" val="2856040005"/>
              </p:ext>
            </p:extLst>
          </p:nvPr>
        </p:nvGraphicFramePr>
        <p:xfrm>
          <a:off x="1107051" y="1805623"/>
          <a:ext cx="9956800" cy="4542969"/>
        </p:xfrm>
        <a:graphic>
          <a:graphicData uri="http://schemas.openxmlformats.org/drawingml/2006/table">
            <a:tbl>
              <a:tblPr firstRow="1" firstCol="1" bandRow="1">
                <a:tableStyleId>{5FD0F851-EC5A-4D38-B0AD-8093EC10F338}</a:tableStyleId>
              </a:tblPr>
              <a:tblGrid>
                <a:gridCol w="3318224">
                  <a:extLst>
                    <a:ext uri="{9D8B030D-6E8A-4147-A177-3AD203B41FA5}">
                      <a16:colId xmlns:a16="http://schemas.microsoft.com/office/drawing/2014/main" val="20000"/>
                    </a:ext>
                  </a:extLst>
                </a:gridCol>
                <a:gridCol w="3319288">
                  <a:extLst>
                    <a:ext uri="{9D8B030D-6E8A-4147-A177-3AD203B41FA5}">
                      <a16:colId xmlns:a16="http://schemas.microsoft.com/office/drawing/2014/main" val="20001"/>
                    </a:ext>
                  </a:extLst>
                </a:gridCol>
                <a:gridCol w="3319288">
                  <a:extLst>
                    <a:ext uri="{9D8B030D-6E8A-4147-A177-3AD203B41FA5}">
                      <a16:colId xmlns:a16="http://schemas.microsoft.com/office/drawing/2014/main" val="20002"/>
                    </a:ext>
                  </a:extLst>
                </a:gridCol>
              </a:tblGrid>
              <a:tr h="1589907">
                <a:tc>
                  <a:txBody>
                    <a:bodyPr/>
                    <a:lstStyle/>
                    <a:p>
                      <a:pPr algn="ctr">
                        <a:lnSpc>
                          <a:spcPct val="150000"/>
                        </a:lnSpc>
                        <a:spcAft>
                          <a:spcPts val="0"/>
                        </a:spcAft>
                      </a:pPr>
                      <a:r>
                        <a:rPr lang="en-US" sz="2400" dirty="0" err="1">
                          <a:effectLst/>
                        </a:rPr>
                        <a:t>Ejaan</a:t>
                      </a:r>
                      <a:r>
                        <a:rPr lang="en-US" sz="2400" dirty="0">
                          <a:effectLst/>
                        </a:rPr>
                        <a:t> Van </a:t>
                      </a:r>
                      <a:r>
                        <a:rPr lang="en-US" sz="2400" dirty="0" err="1">
                          <a:effectLst/>
                        </a:rPr>
                        <a:t>Ophuijsen</a:t>
                      </a:r>
                      <a:r>
                        <a:rPr lang="en-US" sz="2400" dirty="0">
                          <a:effectLst/>
                        </a:rPr>
                        <a:t> </a:t>
                      </a:r>
                      <a:endParaRPr lang="id-ID" sz="2400" dirty="0">
                        <a:effectLst/>
                      </a:endParaRPr>
                    </a:p>
                    <a:p>
                      <a:pPr algn="ctr">
                        <a:lnSpc>
                          <a:spcPct val="150000"/>
                        </a:lnSpc>
                        <a:spcAft>
                          <a:spcPts val="0"/>
                        </a:spcAft>
                      </a:pPr>
                      <a:r>
                        <a:rPr lang="en-US" sz="2400" dirty="0">
                          <a:effectLst/>
                        </a:rPr>
                        <a:t>1901 - 1947</a:t>
                      </a:r>
                      <a:endParaRPr lang="id-ID"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400" dirty="0" err="1">
                          <a:effectLst/>
                        </a:rPr>
                        <a:t>Ejaan</a:t>
                      </a:r>
                      <a:r>
                        <a:rPr lang="en-US" sz="2400" dirty="0">
                          <a:effectLst/>
                        </a:rPr>
                        <a:t> </a:t>
                      </a:r>
                      <a:r>
                        <a:rPr lang="en-US" sz="2400" dirty="0" err="1">
                          <a:effectLst/>
                        </a:rPr>
                        <a:t>Republik</a:t>
                      </a:r>
                      <a:r>
                        <a:rPr lang="en-US" sz="2400" dirty="0">
                          <a:effectLst/>
                        </a:rPr>
                        <a:t> (</a:t>
                      </a:r>
                      <a:r>
                        <a:rPr lang="en-US" sz="2400" dirty="0" err="1">
                          <a:effectLst/>
                        </a:rPr>
                        <a:t>Ejaan</a:t>
                      </a:r>
                      <a:r>
                        <a:rPr lang="en-US" sz="2400" dirty="0">
                          <a:effectLst/>
                        </a:rPr>
                        <a:t> </a:t>
                      </a:r>
                      <a:r>
                        <a:rPr lang="en-US" sz="2400" dirty="0" err="1">
                          <a:effectLst/>
                        </a:rPr>
                        <a:t>Soewandi</a:t>
                      </a:r>
                      <a:r>
                        <a:rPr lang="en-US" sz="2400" dirty="0">
                          <a:effectLst/>
                        </a:rPr>
                        <a:t>)</a:t>
                      </a:r>
                      <a:endParaRPr lang="id-ID" sz="2400" dirty="0">
                        <a:effectLst/>
                      </a:endParaRPr>
                    </a:p>
                    <a:p>
                      <a:pPr algn="ctr">
                        <a:lnSpc>
                          <a:spcPct val="150000"/>
                        </a:lnSpc>
                        <a:spcAft>
                          <a:spcPts val="0"/>
                        </a:spcAft>
                      </a:pPr>
                      <a:r>
                        <a:rPr lang="en-US" sz="2400" dirty="0">
                          <a:effectLst/>
                        </a:rPr>
                        <a:t>1947 - 1972</a:t>
                      </a:r>
                      <a:endParaRPr lang="id-ID"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2400">
                          <a:effectLst/>
                        </a:rPr>
                        <a:t>Ejaan yang Disempurnakan (EYD) mulai tahun 1972</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492177">
                <a:tc>
                  <a:txBody>
                    <a:bodyPr/>
                    <a:lstStyle/>
                    <a:p>
                      <a:pPr algn="ctr">
                        <a:lnSpc>
                          <a:spcPct val="150000"/>
                        </a:lnSpc>
                        <a:spcAft>
                          <a:spcPts val="800"/>
                        </a:spcAft>
                      </a:pPr>
                      <a:r>
                        <a:rPr lang="en-US" sz="2400">
                          <a:effectLst/>
                        </a:rPr>
                        <a:t>Choesoes</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2400">
                          <a:effectLst/>
                        </a:rPr>
                        <a:t>Chusus</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2400">
                          <a:effectLst/>
                        </a:rPr>
                        <a:t>Khusus</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92177">
                <a:tc>
                  <a:txBody>
                    <a:bodyPr/>
                    <a:lstStyle/>
                    <a:p>
                      <a:pPr algn="ctr">
                        <a:lnSpc>
                          <a:spcPct val="150000"/>
                        </a:lnSpc>
                        <a:spcAft>
                          <a:spcPts val="800"/>
                        </a:spcAft>
                      </a:pPr>
                      <a:r>
                        <a:rPr lang="en-US" sz="2400">
                          <a:effectLst/>
                        </a:rPr>
                        <a:t>Djoem’at</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2400">
                          <a:effectLst/>
                        </a:rPr>
                        <a:t>Jumat</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2400">
                          <a:effectLst/>
                        </a:rPr>
                        <a:t>Jumat </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92177">
                <a:tc>
                  <a:txBody>
                    <a:bodyPr/>
                    <a:lstStyle/>
                    <a:p>
                      <a:pPr algn="ctr">
                        <a:lnSpc>
                          <a:spcPct val="150000"/>
                        </a:lnSpc>
                        <a:spcAft>
                          <a:spcPts val="800"/>
                        </a:spcAft>
                      </a:pPr>
                      <a:r>
                        <a:rPr lang="en-US" sz="2400">
                          <a:effectLst/>
                        </a:rPr>
                        <a:t>Ja’ni</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2400">
                          <a:effectLst/>
                        </a:rPr>
                        <a:t>Jakni</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2400">
                          <a:effectLst/>
                        </a:rPr>
                        <a:t>Yakni</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492177">
                <a:tc>
                  <a:txBody>
                    <a:bodyPr/>
                    <a:lstStyle/>
                    <a:p>
                      <a:pPr algn="ctr">
                        <a:lnSpc>
                          <a:spcPct val="150000"/>
                        </a:lnSpc>
                        <a:spcAft>
                          <a:spcPts val="800"/>
                        </a:spcAft>
                      </a:pPr>
                      <a:r>
                        <a:rPr lang="en-US" sz="2400">
                          <a:effectLst/>
                        </a:rPr>
                        <a:t>Pajoeng</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2400">
                          <a:effectLst/>
                        </a:rPr>
                        <a:t>Pajung</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2400">
                          <a:effectLst/>
                        </a:rPr>
                        <a:t>Payung</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492177">
                <a:tc>
                  <a:txBody>
                    <a:bodyPr/>
                    <a:lstStyle/>
                    <a:p>
                      <a:pPr algn="ctr">
                        <a:lnSpc>
                          <a:spcPct val="150000"/>
                        </a:lnSpc>
                        <a:spcAft>
                          <a:spcPts val="800"/>
                        </a:spcAft>
                      </a:pPr>
                      <a:r>
                        <a:rPr lang="en-US" sz="2400">
                          <a:effectLst/>
                        </a:rPr>
                        <a:t>Tjoetjoe</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2400">
                          <a:effectLst/>
                        </a:rPr>
                        <a:t>Tjutju</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2400">
                          <a:effectLst/>
                        </a:rPr>
                        <a:t>Cucu</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492177">
                <a:tc>
                  <a:txBody>
                    <a:bodyPr/>
                    <a:lstStyle/>
                    <a:p>
                      <a:pPr algn="ctr">
                        <a:lnSpc>
                          <a:spcPct val="150000"/>
                        </a:lnSpc>
                        <a:spcAft>
                          <a:spcPts val="800"/>
                        </a:spcAft>
                      </a:pPr>
                      <a:r>
                        <a:rPr lang="en-US" sz="2400">
                          <a:effectLst/>
                        </a:rPr>
                        <a:t>soenji</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2400">
                          <a:effectLst/>
                        </a:rPr>
                        <a:t>Sunji</a:t>
                      </a:r>
                      <a:endParaRPr lang="id-ID"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2400" dirty="0" err="1">
                          <a:effectLst/>
                        </a:rPr>
                        <a:t>Sunyi</a:t>
                      </a:r>
                      <a:endParaRPr lang="id-ID"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78447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57E310-774F-4206-ADF4-002261813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26" y="0"/>
            <a:ext cx="11312434" cy="6858000"/>
          </a:xfrm>
          <a:prstGeom prst="rect">
            <a:avLst/>
          </a:prstGeom>
        </p:spPr>
      </p:pic>
      <p:sp>
        <p:nvSpPr>
          <p:cNvPr id="7" name="Rectangle 6">
            <a:extLst>
              <a:ext uri="{FF2B5EF4-FFF2-40B4-BE49-F238E27FC236}">
                <a16:creationId xmlns:a16="http://schemas.microsoft.com/office/drawing/2014/main" id="{E763CFA9-8A04-4642-B31D-E7CF7F1A1686}"/>
              </a:ext>
            </a:extLst>
          </p:cNvPr>
          <p:cNvSpPr/>
          <p:nvPr/>
        </p:nvSpPr>
        <p:spPr>
          <a:xfrm>
            <a:off x="-6000" y="-4138"/>
            <a:ext cx="12204000" cy="6858000"/>
          </a:xfrm>
          <a:prstGeom prst="rect">
            <a:avLst/>
          </a:prstGeom>
          <a:gradFill>
            <a:gsLst>
              <a:gs pos="61000">
                <a:srgbClr val="7030A0">
                  <a:alpha val="85000"/>
                </a:srgbClr>
              </a:gs>
              <a:gs pos="47000">
                <a:srgbClr val="6C5200">
                  <a:alpha val="81000"/>
                </a:srgbClr>
              </a:gs>
              <a:gs pos="17000">
                <a:srgbClr val="B51952"/>
              </a:gs>
              <a:gs pos="74000">
                <a:srgbClr val="FF0000">
                  <a:alpha val="93000"/>
                </a:srgbClr>
              </a:gs>
              <a:gs pos="91000">
                <a:srgbClr val="C0000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rgbClr val="00B050">
                  <a:alpha val="67000"/>
                </a:srgbClr>
              </a:solidFill>
            </a:endParaRPr>
          </a:p>
        </p:txBody>
      </p:sp>
      <p:pic>
        <p:nvPicPr>
          <p:cNvPr id="5" name="Picture 4">
            <a:extLst>
              <a:ext uri="{FF2B5EF4-FFF2-40B4-BE49-F238E27FC236}">
                <a16:creationId xmlns:a16="http://schemas.microsoft.com/office/drawing/2014/main" id="{36374DDD-6F5B-4367-867C-FFFE4C296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8" y="2395"/>
            <a:ext cx="1147884" cy="1451429"/>
          </a:xfrm>
          <a:prstGeom prst="rect">
            <a:avLst/>
          </a:prstGeom>
        </p:spPr>
      </p:pic>
      <p:sp>
        <p:nvSpPr>
          <p:cNvPr id="20" name="Rectangle 19">
            <a:extLst>
              <a:ext uri="{FF2B5EF4-FFF2-40B4-BE49-F238E27FC236}">
                <a16:creationId xmlns:a16="http://schemas.microsoft.com/office/drawing/2014/main" id="{7CB26023-6CC0-4AA3-B500-B186F122F1B2}"/>
              </a:ext>
            </a:extLst>
          </p:cNvPr>
          <p:cNvSpPr/>
          <p:nvPr/>
        </p:nvSpPr>
        <p:spPr>
          <a:xfrm rot="10800000">
            <a:off x="-21098" y="4979"/>
            <a:ext cx="1159884" cy="1451429"/>
          </a:xfrm>
          <a:prstGeom prst="rect">
            <a:avLst/>
          </a:prstGeom>
          <a:gradFill>
            <a:gsLst>
              <a:gs pos="15000">
                <a:srgbClr val="B51952"/>
              </a:gs>
              <a:gs pos="50000">
                <a:srgbClr val="B51952">
                  <a:alpha val="0"/>
                </a:srgbClr>
              </a:gs>
              <a:gs pos="74000">
                <a:srgbClr val="FF0000">
                  <a:alpha val="0"/>
                </a:srgbClr>
              </a:gs>
              <a:gs pos="91000">
                <a:srgbClr val="C00000">
                  <a:alpha val="62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30" name="Rectangle 29">
            <a:extLst>
              <a:ext uri="{FF2B5EF4-FFF2-40B4-BE49-F238E27FC236}">
                <a16:creationId xmlns:a16="http://schemas.microsoft.com/office/drawing/2014/main" id="{69A0C9C7-0254-4BBA-B622-85EF530DE831}"/>
              </a:ext>
            </a:extLst>
          </p:cNvPr>
          <p:cNvSpPr/>
          <p:nvPr/>
        </p:nvSpPr>
        <p:spPr>
          <a:xfrm>
            <a:off x="-12000" y="9099"/>
            <a:ext cx="1159884" cy="1451429"/>
          </a:xfrm>
          <a:prstGeom prst="rect">
            <a:avLst/>
          </a:prstGeom>
          <a:gradFill flip="none" rotWithShape="1">
            <a:gsLst>
              <a:gs pos="15000">
                <a:srgbClr val="B51952"/>
              </a:gs>
              <a:gs pos="50000">
                <a:srgbClr val="B51952">
                  <a:alpha val="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32" name="Rectangle 31">
            <a:extLst>
              <a:ext uri="{FF2B5EF4-FFF2-40B4-BE49-F238E27FC236}">
                <a16:creationId xmlns:a16="http://schemas.microsoft.com/office/drawing/2014/main" id="{4E959EA7-35E0-494B-AB06-BCF0A518D135}"/>
              </a:ext>
            </a:extLst>
          </p:cNvPr>
          <p:cNvSpPr/>
          <p:nvPr/>
        </p:nvSpPr>
        <p:spPr>
          <a:xfrm>
            <a:off x="-16550" y="4550"/>
            <a:ext cx="1159884" cy="1451429"/>
          </a:xfrm>
          <a:prstGeom prst="rect">
            <a:avLst/>
          </a:prstGeom>
          <a:gradFill flip="none" rotWithShape="1">
            <a:gsLst>
              <a:gs pos="95000">
                <a:srgbClr val="B51952">
                  <a:alpha val="0"/>
                </a:srgbClr>
              </a:gs>
              <a:gs pos="100000">
                <a:srgbClr val="B51952">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21" name="Rectangle 20">
            <a:extLst>
              <a:ext uri="{FF2B5EF4-FFF2-40B4-BE49-F238E27FC236}">
                <a16:creationId xmlns:a16="http://schemas.microsoft.com/office/drawing/2014/main" id="{E2543CF9-9E7C-4BF3-9EA5-D80D47D9055F}"/>
              </a:ext>
            </a:extLst>
          </p:cNvPr>
          <p:cNvSpPr/>
          <p:nvPr/>
        </p:nvSpPr>
        <p:spPr>
          <a:xfrm>
            <a:off x="4036300" y="5426784"/>
            <a:ext cx="8172250" cy="1420861"/>
          </a:xfrm>
          <a:prstGeom prst="rect">
            <a:avLst/>
          </a:prstGeom>
          <a:solidFill>
            <a:srgbClr val="8F8989">
              <a:alpha val="46000"/>
            </a:srgbClr>
          </a:solidFill>
          <a:ln w="0" cmpd="sng">
            <a:noFill/>
          </a:ln>
          <a:effectLst>
            <a:outerShdw blurRad="50800" dist="50800" dir="5400000" sx="58000" sy="58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n w="6350">
                  <a:solidFill>
                    <a:srgbClr val="002060"/>
                  </a:solidFill>
                </a:ln>
                <a:solidFill>
                  <a:srgbClr val="0070C0"/>
                </a:solidFill>
                <a:latin typeface="Tw Cen MT" panose="020B0602020104020603" pitchFamily="34" charset="0"/>
                <a:ea typeface="BatangChe" panose="02030609000101010101" pitchFamily="49" charset="-127"/>
              </a:rPr>
              <a:t> </a:t>
            </a:r>
            <a:r>
              <a:rPr lang="en-US" sz="6000" b="1" dirty="0">
                <a:ln w="0">
                  <a:solidFill>
                    <a:srgbClr val="002060"/>
                  </a:solidFill>
                </a:ln>
                <a:solidFill>
                  <a:srgbClr val="0070C0"/>
                </a:solidFill>
                <a:latin typeface="Tw Cen MT" panose="020B0602020104020603" pitchFamily="34" charset="0"/>
                <a:ea typeface="BatangChe" panose="02030609000101010101" pitchFamily="49" charset="-127"/>
              </a:rPr>
              <a:t>TERIMA KASIH</a:t>
            </a:r>
            <a:endParaRPr lang="en-US" sz="4000" b="1" dirty="0">
              <a:ln w="0">
                <a:solidFill>
                  <a:srgbClr val="002060"/>
                </a:solidFill>
              </a:ln>
              <a:solidFill>
                <a:srgbClr val="0070C0"/>
              </a:solidFill>
              <a:latin typeface="Tw Cen MT" panose="020B0602020104020603" pitchFamily="34" charset="0"/>
              <a:ea typeface="BatangChe" panose="02030609000101010101" pitchFamily="49" charset="-127"/>
            </a:endParaRPr>
          </a:p>
        </p:txBody>
      </p:sp>
      <p:sp>
        <p:nvSpPr>
          <p:cNvPr id="27" name="Rectangle 26">
            <a:extLst>
              <a:ext uri="{FF2B5EF4-FFF2-40B4-BE49-F238E27FC236}">
                <a16:creationId xmlns:a16="http://schemas.microsoft.com/office/drawing/2014/main" id="{FE72BA9F-EB31-4F30-957F-2289EB273C10}"/>
              </a:ext>
            </a:extLst>
          </p:cNvPr>
          <p:cNvSpPr/>
          <p:nvPr/>
        </p:nvSpPr>
        <p:spPr>
          <a:xfrm>
            <a:off x="1437769" y="1441877"/>
            <a:ext cx="6953296" cy="714425"/>
          </a:xfrm>
          <a:prstGeom prst="rect">
            <a:avLst/>
          </a:prstGeom>
          <a:noFill/>
          <a:ln w="0" cmpd="sng">
            <a:noFill/>
          </a:ln>
          <a:effectLst>
            <a:outerShdw blurRad="50800" dist="50800" dir="5400000" sx="58000" sy="58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dirty="0">
                <a:ln w="28575">
                  <a:solidFill>
                    <a:srgbClr val="A47D00"/>
                  </a:solidFill>
                </a:ln>
                <a:solidFill>
                  <a:srgbClr val="002060"/>
                </a:solidFill>
                <a:effectLst>
                  <a:glow rad="63500">
                    <a:schemeClr val="accent1">
                      <a:satMod val="175000"/>
                      <a:alpha val="40000"/>
                    </a:schemeClr>
                  </a:glow>
                </a:effectLst>
                <a:latin typeface="Rockwell Condensed" panose="02060603050405020104" pitchFamily="18" charset="0"/>
                <a:ea typeface="Cambria" panose="02040503050406030204" pitchFamily="18" charset="0"/>
                <a:cs typeface="Aharoni" panose="02010803020104030203" pitchFamily="2" charset="-79"/>
              </a:rPr>
              <a:t>Salam Bahasa </a:t>
            </a:r>
            <a:r>
              <a:rPr lang="en-US" sz="4800" dirty="0" err="1">
                <a:ln w="28575">
                  <a:solidFill>
                    <a:srgbClr val="A47D00"/>
                  </a:solidFill>
                </a:ln>
                <a:solidFill>
                  <a:srgbClr val="002060"/>
                </a:solidFill>
                <a:effectLst>
                  <a:glow rad="63500">
                    <a:schemeClr val="accent1">
                      <a:satMod val="175000"/>
                      <a:alpha val="40000"/>
                    </a:schemeClr>
                  </a:glow>
                </a:effectLst>
                <a:latin typeface="Rockwell Condensed" panose="02060603050405020104" pitchFamily="18" charset="0"/>
                <a:ea typeface="Cambria" panose="02040503050406030204" pitchFamily="18" charset="0"/>
                <a:cs typeface="Aharoni" panose="02010803020104030203" pitchFamily="2" charset="-79"/>
              </a:rPr>
              <a:t>Persatuan</a:t>
            </a:r>
            <a:r>
              <a:rPr lang="en-US" sz="4800" dirty="0">
                <a:ln w="28575">
                  <a:solidFill>
                    <a:srgbClr val="A47D00"/>
                  </a:solidFill>
                </a:ln>
                <a:solidFill>
                  <a:srgbClr val="002060"/>
                </a:solidFill>
                <a:effectLst>
                  <a:glow rad="63500">
                    <a:schemeClr val="accent1">
                      <a:satMod val="175000"/>
                      <a:alpha val="40000"/>
                    </a:schemeClr>
                  </a:glow>
                </a:effectLst>
                <a:latin typeface="Rockwell Condensed" panose="02060603050405020104" pitchFamily="18" charset="0"/>
                <a:ea typeface="Cambria" panose="02040503050406030204" pitchFamily="18" charset="0"/>
                <a:cs typeface="Aharoni" panose="02010803020104030203" pitchFamily="2" charset="-79"/>
              </a:rPr>
              <a:t> </a:t>
            </a:r>
          </a:p>
        </p:txBody>
      </p:sp>
      <p:sp>
        <p:nvSpPr>
          <p:cNvPr id="28" name="Rectangle 27">
            <a:extLst>
              <a:ext uri="{FF2B5EF4-FFF2-40B4-BE49-F238E27FC236}">
                <a16:creationId xmlns:a16="http://schemas.microsoft.com/office/drawing/2014/main" id="{950F11AE-9270-4855-A073-5A6AADC52537}"/>
              </a:ext>
            </a:extLst>
          </p:cNvPr>
          <p:cNvSpPr/>
          <p:nvPr/>
        </p:nvSpPr>
        <p:spPr>
          <a:xfrm>
            <a:off x="5058315" y="2462654"/>
            <a:ext cx="7545764" cy="714425"/>
          </a:xfrm>
          <a:prstGeom prst="rect">
            <a:avLst/>
          </a:prstGeom>
          <a:noFill/>
          <a:ln w="0" cmpd="sng">
            <a:noFill/>
          </a:ln>
          <a:effectLst>
            <a:outerShdw blurRad="50800" dist="50800" dir="5400000" sx="58000" sy="58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dirty="0">
                <a:ln w="28575">
                  <a:solidFill>
                    <a:srgbClr val="A47D00"/>
                  </a:solidFill>
                </a:ln>
                <a:solidFill>
                  <a:srgbClr val="002060"/>
                </a:solidFill>
                <a:effectLst>
                  <a:glow rad="63500">
                    <a:schemeClr val="accent1">
                      <a:satMod val="175000"/>
                      <a:alpha val="40000"/>
                    </a:schemeClr>
                  </a:glow>
                </a:effectLst>
                <a:latin typeface="Rockwell Condensed" panose="02060603050405020104" pitchFamily="18" charset="0"/>
                <a:ea typeface="Cambria" panose="02040503050406030204" pitchFamily="18" charset="0"/>
                <a:cs typeface="Aharoni" panose="02010803020104030203" pitchFamily="2" charset="-79"/>
              </a:rPr>
              <a:t>Salam BAHASA INDONESIA</a:t>
            </a:r>
          </a:p>
        </p:txBody>
      </p:sp>
      <p:sp>
        <p:nvSpPr>
          <p:cNvPr id="29" name="Rectangle 28">
            <a:extLst>
              <a:ext uri="{FF2B5EF4-FFF2-40B4-BE49-F238E27FC236}">
                <a16:creationId xmlns:a16="http://schemas.microsoft.com/office/drawing/2014/main" id="{0351E5EF-F40F-45B0-AFF2-D648F49A7A49}"/>
              </a:ext>
            </a:extLst>
          </p:cNvPr>
          <p:cNvSpPr/>
          <p:nvPr/>
        </p:nvSpPr>
        <p:spPr>
          <a:xfrm>
            <a:off x="1437769" y="3575775"/>
            <a:ext cx="8417739" cy="714425"/>
          </a:xfrm>
          <a:prstGeom prst="rect">
            <a:avLst/>
          </a:prstGeom>
          <a:noFill/>
          <a:ln w="0" cmpd="sng">
            <a:noFill/>
          </a:ln>
          <a:effectLst>
            <a:outerShdw blurRad="50800" dist="50800" dir="5400000" sx="58000" sy="58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dirty="0">
                <a:ln w="28575">
                  <a:solidFill>
                    <a:srgbClr val="A47D00"/>
                  </a:solidFill>
                </a:ln>
                <a:solidFill>
                  <a:srgbClr val="002060"/>
                </a:solidFill>
                <a:effectLst>
                  <a:glow rad="63500">
                    <a:schemeClr val="accent1">
                      <a:satMod val="175000"/>
                      <a:alpha val="40000"/>
                    </a:schemeClr>
                  </a:glow>
                </a:effectLst>
                <a:latin typeface="Rockwell Condensed" panose="02060603050405020104" pitchFamily="18" charset="0"/>
                <a:ea typeface="Cambria" panose="02040503050406030204" pitchFamily="18" charset="0"/>
                <a:cs typeface="Aharoni" panose="02010803020104030203" pitchFamily="2" charset="-79"/>
              </a:rPr>
              <a:t>Salam Sejahtera </a:t>
            </a:r>
            <a:r>
              <a:rPr lang="en-US" sz="4800" dirty="0" err="1">
                <a:ln w="28575">
                  <a:solidFill>
                    <a:srgbClr val="A47D00"/>
                  </a:solidFill>
                </a:ln>
                <a:solidFill>
                  <a:srgbClr val="002060"/>
                </a:solidFill>
                <a:effectLst>
                  <a:glow rad="63500">
                    <a:schemeClr val="accent1">
                      <a:satMod val="175000"/>
                      <a:alpha val="40000"/>
                    </a:schemeClr>
                  </a:glow>
                </a:effectLst>
                <a:latin typeface="Rockwell Condensed" panose="02060603050405020104" pitchFamily="18" charset="0"/>
                <a:ea typeface="Cambria" panose="02040503050406030204" pitchFamily="18" charset="0"/>
                <a:cs typeface="Aharoni" panose="02010803020104030203" pitchFamily="2" charset="-79"/>
              </a:rPr>
              <a:t>untuk</a:t>
            </a:r>
            <a:r>
              <a:rPr lang="en-US" sz="4800" dirty="0">
                <a:ln w="28575">
                  <a:solidFill>
                    <a:srgbClr val="A47D00"/>
                  </a:solidFill>
                </a:ln>
                <a:solidFill>
                  <a:srgbClr val="002060"/>
                </a:solidFill>
                <a:effectLst>
                  <a:glow rad="63500">
                    <a:schemeClr val="accent1">
                      <a:satMod val="175000"/>
                      <a:alpha val="40000"/>
                    </a:schemeClr>
                  </a:glow>
                </a:effectLst>
                <a:latin typeface="Rockwell Condensed" panose="02060603050405020104" pitchFamily="18" charset="0"/>
                <a:ea typeface="Cambria" panose="02040503050406030204" pitchFamily="18" charset="0"/>
                <a:cs typeface="Aharoni" panose="02010803020104030203" pitchFamily="2" charset="-79"/>
              </a:rPr>
              <a:t> Kita</a:t>
            </a:r>
          </a:p>
        </p:txBody>
      </p:sp>
    </p:spTree>
    <p:extLst>
      <p:ext uri="{BB962C8B-B14F-4D97-AF65-F5344CB8AC3E}">
        <p14:creationId xmlns:p14="http://schemas.microsoft.com/office/powerpoint/2010/main" val="213218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3400"/>
                                        <p:tgtEl>
                                          <p:spTgt spid="27"/>
                                        </p:tgtEl>
                                      </p:cBhvr>
                                    </p:animEffect>
                                    <p:anim calcmode="lin" valueType="num">
                                      <p:cBhvr>
                                        <p:cTn id="8" dur="3400" fill="hold"/>
                                        <p:tgtEl>
                                          <p:spTgt spid="27"/>
                                        </p:tgtEl>
                                        <p:attrNameLst>
                                          <p:attrName>ppt_w</p:attrName>
                                        </p:attrNameLst>
                                      </p:cBhvr>
                                      <p:tavLst>
                                        <p:tav tm="0" fmla="#ppt_w*sin(2.5*pi*$)">
                                          <p:val>
                                            <p:fltVal val="0"/>
                                          </p:val>
                                        </p:tav>
                                        <p:tav tm="100000">
                                          <p:val>
                                            <p:fltVal val="1"/>
                                          </p:val>
                                        </p:tav>
                                      </p:tavLst>
                                    </p:anim>
                                    <p:anim calcmode="lin" valueType="num">
                                      <p:cBhvr>
                                        <p:cTn id="9" dur="3400" fill="hold"/>
                                        <p:tgtEl>
                                          <p:spTgt spid="27"/>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160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3400"/>
                                        <p:tgtEl>
                                          <p:spTgt spid="28"/>
                                        </p:tgtEl>
                                      </p:cBhvr>
                                    </p:animEffect>
                                    <p:anim calcmode="lin" valueType="num">
                                      <p:cBhvr>
                                        <p:cTn id="13" dur="3400" fill="hold"/>
                                        <p:tgtEl>
                                          <p:spTgt spid="28"/>
                                        </p:tgtEl>
                                        <p:attrNameLst>
                                          <p:attrName>ppt_w</p:attrName>
                                        </p:attrNameLst>
                                      </p:cBhvr>
                                      <p:tavLst>
                                        <p:tav tm="0" fmla="#ppt_w*sin(2.5*pi*$)">
                                          <p:val>
                                            <p:fltVal val="0"/>
                                          </p:val>
                                        </p:tav>
                                        <p:tav tm="100000">
                                          <p:val>
                                            <p:fltVal val="1"/>
                                          </p:val>
                                        </p:tav>
                                      </p:tavLst>
                                    </p:anim>
                                    <p:anim calcmode="lin" valueType="num">
                                      <p:cBhvr>
                                        <p:cTn id="14" dur="3400" fill="hold"/>
                                        <p:tgtEl>
                                          <p:spTgt spid="28"/>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340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3400"/>
                                        <p:tgtEl>
                                          <p:spTgt spid="29"/>
                                        </p:tgtEl>
                                      </p:cBhvr>
                                    </p:animEffect>
                                    <p:anim calcmode="lin" valueType="num">
                                      <p:cBhvr>
                                        <p:cTn id="18" dur="3400" fill="hold"/>
                                        <p:tgtEl>
                                          <p:spTgt spid="29"/>
                                        </p:tgtEl>
                                        <p:attrNameLst>
                                          <p:attrName>ppt_w</p:attrName>
                                        </p:attrNameLst>
                                      </p:cBhvr>
                                      <p:tavLst>
                                        <p:tav tm="0" fmla="#ppt_w*sin(2.5*pi*$)">
                                          <p:val>
                                            <p:fltVal val="0"/>
                                          </p:val>
                                        </p:tav>
                                        <p:tav tm="100000">
                                          <p:val>
                                            <p:fltVal val="1"/>
                                          </p:val>
                                        </p:tav>
                                      </p:tavLst>
                                    </p:anim>
                                    <p:anim calcmode="lin" valueType="num">
                                      <p:cBhvr>
                                        <p:cTn id="19" dur="3400" fill="hold"/>
                                        <p:tgtEl>
                                          <p:spTgt spid="29"/>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530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3400"/>
                                        <p:tgtEl>
                                          <p:spTgt spid="21"/>
                                        </p:tgtEl>
                                      </p:cBhvr>
                                    </p:animEffect>
                                    <p:anim calcmode="lin" valueType="num">
                                      <p:cBhvr>
                                        <p:cTn id="23" dur="3400" fill="hold"/>
                                        <p:tgtEl>
                                          <p:spTgt spid="21"/>
                                        </p:tgtEl>
                                        <p:attrNameLst>
                                          <p:attrName>ppt_w</p:attrName>
                                        </p:attrNameLst>
                                      </p:cBhvr>
                                      <p:tavLst>
                                        <p:tav tm="0" fmla="#ppt_w*sin(2.5*pi*$)">
                                          <p:val>
                                            <p:fltVal val="0"/>
                                          </p:val>
                                        </p:tav>
                                        <p:tav tm="100000">
                                          <p:val>
                                            <p:fltVal val="1"/>
                                          </p:val>
                                        </p:tav>
                                      </p:tavLst>
                                    </p:anim>
                                    <p:anim calcmode="lin" valueType="num">
                                      <p:cBhvr>
                                        <p:cTn id="24" dur="3400" fill="hold"/>
                                        <p:tgtEl>
                                          <p:spTgt spid="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7" grpId="0"/>
      <p:bldP spid="28"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57E310-774F-4206-ADF4-002261813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26" y="0"/>
            <a:ext cx="11312434" cy="6858000"/>
          </a:xfrm>
          <a:prstGeom prst="rect">
            <a:avLst/>
          </a:prstGeom>
        </p:spPr>
      </p:pic>
      <p:sp>
        <p:nvSpPr>
          <p:cNvPr id="7" name="Rectangle 6">
            <a:extLst>
              <a:ext uri="{FF2B5EF4-FFF2-40B4-BE49-F238E27FC236}">
                <a16:creationId xmlns:a16="http://schemas.microsoft.com/office/drawing/2014/main" id="{E763CFA9-8A04-4642-B31D-E7CF7F1A1686}"/>
              </a:ext>
            </a:extLst>
          </p:cNvPr>
          <p:cNvSpPr/>
          <p:nvPr/>
        </p:nvSpPr>
        <p:spPr>
          <a:xfrm>
            <a:off x="-16549" y="4549"/>
            <a:ext cx="12204000" cy="6858000"/>
          </a:xfrm>
          <a:prstGeom prst="rect">
            <a:avLst/>
          </a:prstGeom>
          <a:gradFill>
            <a:gsLst>
              <a:gs pos="61000">
                <a:srgbClr val="7030A0">
                  <a:alpha val="85000"/>
                </a:srgbClr>
              </a:gs>
              <a:gs pos="47000">
                <a:srgbClr val="6C5200">
                  <a:alpha val="81000"/>
                </a:srgbClr>
              </a:gs>
              <a:gs pos="17000">
                <a:srgbClr val="B51952"/>
              </a:gs>
              <a:gs pos="74000">
                <a:srgbClr val="FF0000">
                  <a:alpha val="93000"/>
                </a:srgbClr>
              </a:gs>
              <a:gs pos="91000">
                <a:srgbClr val="C0000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pic>
        <p:nvPicPr>
          <p:cNvPr id="5" name="Picture 4">
            <a:extLst>
              <a:ext uri="{FF2B5EF4-FFF2-40B4-BE49-F238E27FC236}">
                <a16:creationId xmlns:a16="http://schemas.microsoft.com/office/drawing/2014/main" id="{36374DDD-6F5B-4367-867C-FFFE4C296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8" y="2395"/>
            <a:ext cx="1147884" cy="1451429"/>
          </a:xfrm>
          <a:prstGeom prst="rect">
            <a:avLst/>
          </a:prstGeom>
        </p:spPr>
      </p:pic>
      <p:sp>
        <p:nvSpPr>
          <p:cNvPr id="20" name="Rectangle 19">
            <a:extLst>
              <a:ext uri="{FF2B5EF4-FFF2-40B4-BE49-F238E27FC236}">
                <a16:creationId xmlns:a16="http://schemas.microsoft.com/office/drawing/2014/main" id="{7CB26023-6CC0-4AA3-B500-B186F122F1B2}"/>
              </a:ext>
            </a:extLst>
          </p:cNvPr>
          <p:cNvSpPr/>
          <p:nvPr/>
        </p:nvSpPr>
        <p:spPr>
          <a:xfrm rot="10800000">
            <a:off x="-21098" y="4979"/>
            <a:ext cx="1159884" cy="1451429"/>
          </a:xfrm>
          <a:prstGeom prst="rect">
            <a:avLst/>
          </a:prstGeom>
          <a:gradFill>
            <a:gsLst>
              <a:gs pos="15000">
                <a:srgbClr val="B51952"/>
              </a:gs>
              <a:gs pos="50000">
                <a:srgbClr val="B51952">
                  <a:alpha val="0"/>
                </a:srgbClr>
              </a:gs>
              <a:gs pos="74000">
                <a:srgbClr val="FF0000">
                  <a:alpha val="0"/>
                </a:srgbClr>
              </a:gs>
              <a:gs pos="91000">
                <a:srgbClr val="C00000">
                  <a:alpha val="62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30" name="Rectangle 29">
            <a:extLst>
              <a:ext uri="{FF2B5EF4-FFF2-40B4-BE49-F238E27FC236}">
                <a16:creationId xmlns:a16="http://schemas.microsoft.com/office/drawing/2014/main" id="{69A0C9C7-0254-4BBA-B622-85EF530DE831}"/>
              </a:ext>
            </a:extLst>
          </p:cNvPr>
          <p:cNvSpPr/>
          <p:nvPr/>
        </p:nvSpPr>
        <p:spPr>
          <a:xfrm>
            <a:off x="-12000" y="9099"/>
            <a:ext cx="1159884" cy="1451429"/>
          </a:xfrm>
          <a:prstGeom prst="rect">
            <a:avLst/>
          </a:prstGeom>
          <a:gradFill flip="none" rotWithShape="1">
            <a:gsLst>
              <a:gs pos="15000">
                <a:srgbClr val="B51952"/>
              </a:gs>
              <a:gs pos="50000">
                <a:srgbClr val="B51952">
                  <a:alpha val="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32" name="Rectangle 31">
            <a:extLst>
              <a:ext uri="{FF2B5EF4-FFF2-40B4-BE49-F238E27FC236}">
                <a16:creationId xmlns:a16="http://schemas.microsoft.com/office/drawing/2014/main" id="{4E959EA7-35E0-494B-AB06-BCF0A518D135}"/>
              </a:ext>
            </a:extLst>
          </p:cNvPr>
          <p:cNvSpPr/>
          <p:nvPr/>
        </p:nvSpPr>
        <p:spPr>
          <a:xfrm>
            <a:off x="-16550" y="4550"/>
            <a:ext cx="1159884" cy="1451429"/>
          </a:xfrm>
          <a:prstGeom prst="rect">
            <a:avLst/>
          </a:prstGeom>
          <a:gradFill flip="none" rotWithShape="1">
            <a:gsLst>
              <a:gs pos="95000">
                <a:srgbClr val="B51952">
                  <a:alpha val="0"/>
                </a:srgbClr>
              </a:gs>
              <a:gs pos="100000">
                <a:srgbClr val="B51952">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35" name="Rectangle 34">
            <a:extLst>
              <a:ext uri="{FF2B5EF4-FFF2-40B4-BE49-F238E27FC236}">
                <a16:creationId xmlns:a16="http://schemas.microsoft.com/office/drawing/2014/main" id="{C3024696-173C-407A-BE3D-F666460FA010}"/>
              </a:ext>
            </a:extLst>
          </p:cNvPr>
          <p:cNvSpPr/>
          <p:nvPr/>
        </p:nvSpPr>
        <p:spPr>
          <a:xfrm>
            <a:off x="701040" y="1226634"/>
            <a:ext cx="4291535" cy="5123298"/>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prst="slope"/>
          </a:sp3d>
        </p:spPr>
        <p:style>
          <a:lnRef idx="0">
            <a:scrgbClr r="0" g="0" b="0"/>
          </a:lnRef>
          <a:fillRef idx="0">
            <a:scrgbClr r="0" g="0" b="0"/>
          </a:fillRef>
          <a:effectRef idx="0">
            <a:scrgbClr r="0" g="0" b="0"/>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sz="5400" dirty="0">
                <a:ln/>
                <a:solidFill>
                  <a:schemeClr val="tx1"/>
                </a:solidFill>
                <a:latin typeface="Berlin Sans FB" panose="020E0602020502020306" pitchFamily="34" charset="0"/>
                <a:cs typeface="Aharoni" panose="02010803020104030203" pitchFamily="2" charset="-79"/>
              </a:rPr>
              <a:t>EJAAN</a:t>
            </a:r>
          </a:p>
          <a:p>
            <a:pPr algn="ctr"/>
            <a:r>
              <a:rPr lang="en-US" sz="3200" dirty="0">
                <a:ln/>
                <a:solidFill>
                  <a:schemeClr val="tx1"/>
                </a:solidFill>
                <a:latin typeface="Berlin Sans FB" panose="020E0602020502020306" pitchFamily="34" charset="0"/>
                <a:cs typeface="Aharoni" panose="02010803020104030203" pitchFamily="2" charset="-79"/>
              </a:rPr>
              <a:t>DARI MASA KE MASA</a:t>
            </a:r>
            <a:endParaRPr lang="en-ID" sz="4800" dirty="0">
              <a:ln/>
              <a:solidFill>
                <a:schemeClr val="tx1"/>
              </a:solidFill>
              <a:latin typeface="Berlin Sans FB" panose="020E0602020502020306" pitchFamily="34" charset="0"/>
              <a:cs typeface="Aharoni" panose="02010803020104030203" pitchFamily="2" charset="-79"/>
            </a:endParaRPr>
          </a:p>
        </p:txBody>
      </p:sp>
      <p:sp>
        <p:nvSpPr>
          <p:cNvPr id="2" name="Arrow: Right 1">
            <a:extLst>
              <a:ext uri="{FF2B5EF4-FFF2-40B4-BE49-F238E27FC236}">
                <a16:creationId xmlns:a16="http://schemas.microsoft.com/office/drawing/2014/main" id="{28EF2BEE-3470-43AC-A445-A46A4BA92DD5}"/>
              </a:ext>
            </a:extLst>
          </p:cNvPr>
          <p:cNvSpPr/>
          <p:nvPr/>
        </p:nvSpPr>
        <p:spPr>
          <a:xfrm>
            <a:off x="5241451" y="1762925"/>
            <a:ext cx="1116506" cy="342605"/>
          </a:xfrm>
          <a:prstGeom prst="rightArrow">
            <a:avLst/>
          </a:prstGeom>
          <a:solidFill>
            <a:srgbClr val="1D1D1D"/>
          </a:solidFill>
          <a:ln w="952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14">
            <a:extLst>
              <a:ext uri="{FF2B5EF4-FFF2-40B4-BE49-F238E27FC236}">
                <a16:creationId xmlns:a16="http://schemas.microsoft.com/office/drawing/2014/main" id="{F516308E-DDF0-4302-8D4B-C909D73703E6}"/>
              </a:ext>
            </a:extLst>
          </p:cNvPr>
          <p:cNvSpPr/>
          <p:nvPr/>
        </p:nvSpPr>
        <p:spPr>
          <a:xfrm>
            <a:off x="6616398" y="1491665"/>
            <a:ext cx="4291533" cy="783446"/>
          </a:xfrm>
          <a:prstGeom prst="rect">
            <a:avLst/>
          </a:prstGeom>
          <a:gradFill flip="none" rotWithShape="1">
            <a:gsLst>
              <a:gs pos="0">
                <a:srgbClr val="EF5B66">
                  <a:shade val="30000"/>
                  <a:satMod val="115000"/>
                  <a:alpha val="53000"/>
                </a:srgbClr>
              </a:gs>
              <a:gs pos="50000">
                <a:srgbClr val="EF5B66">
                  <a:shade val="67500"/>
                  <a:satMod val="115000"/>
                  <a:alpha val="75000"/>
                </a:srgbClr>
              </a:gs>
              <a:gs pos="100000">
                <a:srgbClr val="EF5B66">
                  <a:shade val="100000"/>
                  <a:satMod val="115000"/>
                  <a:alpha val="62000"/>
                </a:srgbClr>
              </a:gs>
            </a:gsLst>
            <a:lin ang="5400000" scaled="1"/>
            <a:tileRect/>
          </a:gradFill>
          <a:ln>
            <a:solidFill>
              <a:srgbClr val="C000C0"/>
            </a:solid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prst="slope"/>
          </a:sp3d>
        </p:spPr>
        <p:style>
          <a:lnRef idx="0">
            <a:scrgbClr r="0" g="0" b="0"/>
          </a:lnRef>
          <a:fillRef idx="0">
            <a:scrgbClr r="0" g="0" b="0"/>
          </a:fillRef>
          <a:effectRef idx="0">
            <a:scrgbClr r="0" g="0" b="0"/>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sz="2000" dirty="0">
                <a:ln/>
                <a:solidFill>
                  <a:schemeClr val="tx1"/>
                </a:solidFill>
                <a:latin typeface="Berlin Sans FB" panose="020E0602020502020306" pitchFamily="34" charset="0"/>
                <a:cs typeface="Aharoni" panose="02010803020104030203" pitchFamily="2" charset="-79"/>
              </a:rPr>
              <a:t>PENGERTIAN EJAAN</a:t>
            </a:r>
            <a:endParaRPr lang="en-ID" sz="2000" dirty="0">
              <a:ln/>
              <a:solidFill>
                <a:schemeClr val="tx1"/>
              </a:solidFill>
              <a:latin typeface="Berlin Sans FB" panose="020E0602020502020306" pitchFamily="34" charset="0"/>
              <a:cs typeface="Aharoni" panose="02010803020104030203" pitchFamily="2" charset="-79"/>
            </a:endParaRPr>
          </a:p>
        </p:txBody>
      </p:sp>
      <p:sp>
        <p:nvSpPr>
          <p:cNvPr id="17" name="Arrow: Right 16">
            <a:extLst>
              <a:ext uri="{FF2B5EF4-FFF2-40B4-BE49-F238E27FC236}">
                <a16:creationId xmlns:a16="http://schemas.microsoft.com/office/drawing/2014/main" id="{F9AFA43D-E0B6-4113-BD22-2E9357B7B443}"/>
              </a:ext>
            </a:extLst>
          </p:cNvPr>
          <p:cNvSpPr/>
          <p:nvPr/>
        </p:nvSpPr>
        <p:spPr>
          <a:xfrm>
            <a:off x="5253483" y="2864509"/>
            <a:ext cx="1116506" cy="342605"/>
          </a:xfrm>
          <a:prstGeom prst="rightArrow">
            <a:avLst/>
          </a:prstGeom>
          <a:solidFill>
            <a:srgbClr val="1D1D1D"/>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Rectangle 17">
            <a:extLst>
              <a:ext uri="{FF2B5EF4-FFF2-40B4-BE49-F238E27FC236}">
                <a16:creationId xmlns:a16="http://schemas.microsoft.com/office/drawing/2014/main" id="{9E535DC6-7EE4-4767-8AEB-A849F1C62FCE}"/>
              </a:ext>
            </a:extLst>
          </p:cNvPr>
          <p:cNvSpPr/>
          <p:nvPr/>
        </p:nvSpPr>
        <p:spPr>
          <a:xfrm>
            <a:off x="6616399" y="2645554"/>
            <a:ext cx="4291534" cy="783446"/>
          </a:xfrm>
          <a:prstGeom prst="rect">
            <a:avLst/>
          </a:prstGeom>
          <a:gradFill flip="none" rotWithShape="1">
            <a:gsLst>
              <a:gs pos="0">
                <a:srgbClr val="EF5B66">
                  <a:shade val="30000"/>
                  <a:satMod val="115000"/>
                  <a:alpha val="53000"/>
                </a:srgbClr>
              </a:gs>
              <a:gs pos="50000">
                <a:srgbClr val="EF5B66">
                  <a:shade val="67500"/>
                  <a:satMod val="115000"/>
                  <a:alpha val="75000"/>
                </a:srgbClr>
              </a:gs>
              <a:gs pos="100000">
                <a:srgbClr val="EF5B66">
                  <a:shade val="100000"/>
                  <a:satMod val="115000"/>
                  <a:alpha val="62000"/>
                </a:srgbClr>
              </a:gs>
            </a:gsLst>
            <a:lin ang="5400000" scaled="1"/>
            <a:tileRect/>
          </a:gradFill>
          <a:ln>
            <a:solidFill>
              <a:srgbClr val="C000C0"/>
            </a:solid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prst="slope"/>
          </a:sp3d>
        </p:spPr>
        <p:style>
          <a:lnRef idx="0">
            <a:scrgbClr r="0" g="0" b="0"/>
          </a:lnRef>
          <a:fillRef idx="0">
            <a:scrgbClr r="0" g="0" b="0"/>
          </a:fillRef>
          <a:effectRef idx="0">
            <a:scrgbClr r="0" g="0" b="0"/>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sz="2000" dirty="0">
                <a:ln/>
                <a:solidFill>
                  <a:schemeClr val="tx1"/>
                </a:solidFill>
                <a:latin typeface="Berlin Sans FB" panose="020E0602020502020306" pitchFamily="34" charset="0"/>
                <a:cs typeface="Aharoni" panose="02010803020104030203" pitchFamily="2" charset="-79"/>
              </a:rPr>
              <a:t>SEJARAH PERKEMBANGAN EJAAN</a:t>
            </a:r>
            <a:endParaRPr lang="en-ID" sz="2000" dirty="0">
              <a:ln/>
              <a:solidFill>
                <a:schemeClr val="tx1"/>
              </a:solidFill>
              <a:latin typeface="Berlin Sans FB" panose="020E0602020502020306" pitchFamily="34" charset="0"/>
              <a:cs typeface="Aharoni" panose="02010803020104030203" pitchFamily="2" charset="-79"/>
            </a:endParaRPr>
          </a:p>
        </p:txBody>
      </p:sp>
      <p:sp>
        <p:nvSpPr>
          <p:cNvPr id="19" name="Rectangle 18">
            <a:extLst>
              <a:ext uri="{FF2B5EF4-FFF2-40B4-BE49-F238E27FC236}">
                <a16:creationId xmlns:a16="http://schemas.microsoft.com/office/drawing/2014/main" id="{6ACC5B6A-1847-4B92-BCA1-BCE257EEC48C}"/>
              </a:ext>
            </a:extLst>
          </p:cNvPr>
          <p:cNvSpPr/>
          <p:nvPr/>
        </p:nvSpPr>
        <p:spPr>
          <a:xfrm>
            <a:off x="6841461" y="3941412"/>
            <a:ext cx="4066470" cy="450220"/>
          </a:xfrm>
          <a:prstGeom prst="rect">
            <a:avLst/>
          </a:prstGeom>
          <a:solidFill>
            <a:srgbClr val="8F8989">
              <a:alpha val="46000"/>
            </a:srgbClr>
          </a:solidFill>
          <a:ln w="0" cmpd="sng">
            <a:noFill/>
          </a:ln>
          <a:effectLst>
            <a:outerShdw blurRad="50800" dist="50800" dir="5400000" sx="58000" sy="58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a:solidFill>
                  <a:schemeClr val="tx1"/>
                </a:solidFill>
                <a:latin typeface="Berlin Sans FB" panose="020E0602020502020306" pitchFamily="34" charset="0"/>
                <a:cs typeface="Aharoni" panose="02010803020104030203" pitchFamily="2" charset="-79"/>
              </a:rPr>
              <a:t>EJAAN VAN OPHUIJEN</a:t>
            </a:r>
            <a:endParaRPr lang="en-US" b="1" dirty="0">
              <a:ln w="0">
                <a:solidFill>
                  <a:srgbClr val="002060"/>
                </a:solidFill>
              </a:ln>
              <a:solidFill>
                <a:srgbClr val="0070C0"/>
              </a:solidFill>
              <a:latin typeface="Tw Cen MT" panose="020B0602020104020603" pitchFamily="34" charset="0"/>
              <a:ea typeface="BatangChe" panose="02030609000101010101" pitchFamily="49" charset="-127"/>
            </a:endParaRPr>
          </a:p>
        </p:txBody>
      </p:sp>
      <p:sp>
        <p:nvSpPr>
          <p:cNvPr id="21" name="Rectangle 20">
            <a:extLst>
              <a:ext uri="{FF2B5EF4-FFF2-40B4-BE49-F238E27FC236}">
                <a16:creationId xmlns:a16="http://schemas.microsoft.com/office/drawing/2014/main" id="{036986DC-9C48-43C4-9B3F-23D35E2BFEAC}"/>
              </a:ext>
            </a:extLst>
          </p:cNvPr>
          <p:cNvSpPr/>
          <p:nvPr/>
        </p:nvSpPr>
        <p:spPr>
          <a:xfrm>
            <a:off x="6841461" y="4566762"/>
            <a:ext cx="4066470" cy="450220"/>
          </a:xfrm>
          <a:prstGeom prst="rect">
            <a:avLst/>
          </a:prstGeom>
          <a:solidFill>
            <a:srgbClr val="8F8989">
              <a:alpha val="46000"/>
            </a:srgbClr>
          </a:solidFill>
          <a:ln w="0" cmpd="sng">
            <a:noFill/>
          </a:ln>
          <a:effectLst>
            <a:outerShdw blurRad="50800" dist="50800" dir="5400000" sx="58000" sy="58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a:solidFill>
                  <a:schemeClr val="tx1"/>
                </a:solidFill>
                <a:latin typeface="Berlin Sans FB" panose="020E0602020502020306" pitchFamily="34" charset="0"/>
                <a:cs typeface="Aharoni" panose="02010803020104030203" pitchFamily="2" charset="-79"/>
              </a:rPr>
              <a:t>EJAAN SOEWANDI (REPUPLIK)</a:t>
            </a:r>
            <a:endParaRPr lang="en-US" b="1" dirty="0">
              <a:ln w="0">
                <a:solidFill>
                  <a:srgbClr val="002060"/>
                </a:solidFill>
              </a:ln>
              <a:solidFill>
                <a:srgbClr val="0070C0"/>
              </a:solidFill>
              <a:latin typeface="Tw Cen MT" panose="020B0602020104020603" pitchFamily="34" charset="0"/>
              <a:ea typeface="BatangChe" panose="02030609000101010101" pitchFamily="49" charset="-127"/>
            </a:endParaRPr>
          </a:p>
        </p:txBody>
      </p:sp>
      <p:sp>
        <p:nvSpPr>
          <p:cNvPr id="22" name="Rectangle 21">
            <a:extLst>
              <a:ext uri="{FF2B5EF4-FFF2-40B4-BE49-F238E27FC236}">
                <a16:creationId xmlns:a16="http://schemas.microsoft.com/office/drawing/2014/main" id="{751C1144-5BA0-4D2B-8594-F9C355D2AA0F}"/>
              </a:ext>
            </a:extLst>
          </p:cNvPr>
          <p:cNvSpPr/>
          <p:nvPr/>
        </p:nvSpPr>
        <p:spPr>
          <a:xfrm>
            <a:off x="6841461" y="5192112"/>
            <a:ext cx="4066470" cy="450220"/>
          </a:xfrm>
          <a:prstGeom prst="rect">
            <a:avLst/>
          </a:prstGeom>
          <a:solidFill>
            <a:srgbClr val="8F8989">
              <a:alpha val="46000"/>
            </a:srgbClr>
          </a:solidFill>
          <a:ln w="0" cmpd="sng">
            <a:noFill/>
          </a:ln>
          <a:effectLst>
            <a:outerShdw blurRad="50800" dist="50800" dir="5400000" sx="58000" sy="58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a:solidFill>
                  <a:schemeClr val="tx1"/>
                </a:solidFill>
                <a:latin typeface="Berlin Sans FB" panose="020E0602020502020306" pitchFamily="34" charset="0"/>
                <a:cs typeface="Aharoni" panose="02010803020104030203" pitchFamily="2" charset="-79"/>
              </a:rPr>
              <a:t>EJAAN MELINDO</a:t>
            </a:r>
            <a:endParaRPr lang="en-US" b="1" dirty="0">
              <a:ln w="0">
                <a:solidFill>
                  <a:srgbClr val="002060"/>
                </a:solidFill>
              </a:ln>
              <a:solidFill>
                <a:srgbClr val="0070C0"/>
              </a:solidFill>
              <a:latin typeface="Tw Cen MT" panose="020B0602020104020603" pitchFamily="34" charset="0"/>
              <a:ea typeface="BatangChe" panose="02030609000101010101" pitchFamily="49" charset="-127"/>
            </a:endParaRPr>
          </a:p>
        </p:txBody>
      </p:sp>
      <p:sp>
        <p:nvSpPr>
          <p:cNvPr id="24" name="Rectangle 23">
            <a:extLst>
              <a:ext uri="{FF2B5EF4-FFF2-40B4-BE49-F238E27FC236}">
                <a16:creationId xmlns:a16="http://schemas.microsoft.com/office/drawing/2014/main" id="{E832A3E4-C9F0-4A39-842A-C86EC212E266}"/>
              </a:ext>
            </a:extLst>
          </p:cNvPr>
          <p:cNvSpPr/>
          <p:nvPr/>
        </p:nvSpPr>
        <p:spPr>
          <a:xfrm>
            <a:off x="6841461" y="5825413"/>
            <a:ext cx="4066470" cy="450220"/>
          </a:xfrm>
          <a:prstGeom prst="rect">
            <a:avLst/>
          </a:prstGeom>
          <a:solidFill>
            <a:srgbClr val="8F8989">
              <a:alpha val="46000"/>
            </a:srgbClr>
          </a:solidFill>
          <a:ln w="0" cmpd="sng">
            <a:noFill/>
          </a:ln>
          <a:effectLst>
            <a:outerShdw blurRad="50800" dist="50800" dir="5400000" sx="58000" sy="58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a:solidFill>
                  <a:schemeClr val="tx1"/>
                </a:solidFill>
                <a:latin typeface="Berlin Sans FB" panose="020E0602020502020306" pitchFamily="34" charset="0"/>
                <a:cs typeface="Aharoni" panose="02010803020104030203" pitchFamily="2" charset="-79"/>
              </a:rPr>
              <a:t>EYD</a:t>
            </a:r>
            <a:endParaRPr lang="en-US" b="1" dirty="0">
              <a:ln w="0">
                <a:solidFill>
                  <a:srgbClr val="002060"/>
                </a:solidFill>
              </a:ln>
              <a:solidFill>
                <a:srgbClr val="0070C0"/>
              </a:solidFill>
              <a:latin typeface="Tw Cen MT" panose="020B0602020104020603" pitchFamily="34" charset="0"/>
              <a:ea typeface="BatangChe" panose="02030609000101010101" pitchFamily="49" charset="-127"/>
            </a:endParaRPr>
          </a:p>
        </p:txBody>
      </p:sp>
      <p:cxnSp>
        <p:nvCxnSpPr>
          <p:cNvPr id="25" name="Straight Arrow Connector 24">
            <a:extLst>
              <a:ext uri="{FF2B5EF4-FFF2-40B4-BE49-F238E27FC236}">
                <a16:creationId xmlns:a16="http://schemas.microsoft.com/office/drawing/2014/main" id="{8FBE4904-7A5E-4F2E-9809-0B86BFEA9A2B}"/>
              </a:ext>
            </a:extLst>
          </p:cNvPr>
          <p:cNvCxnSpPr>
            <a:cxnSpLocks/>
          </p:cNvCxnSpPr>
          <p:nvPr/>
        </p:nvCxnSpPr>
        <p:spPr>
          <a:xfrm>
            <a:off x="8784241" y="3434267"/>
            <a:ext cx="0" cy="50400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153AFD9-5861-4833-84DD-0FFACDD4838F}"/>
              </a:ext>
            </a:extLst>
          </p:cNvPr>
          <p:cNvCxnSpPr/>
          <p:nvPr/>
        </p:nvCxnSpPr>
        <p:spPr>
          <a:xfrm>
            <a:off x="8785654" y="4391632"/>
            <a:ext cx="0" cy="17513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AFC684-D73E-4184-A858-6E279CC2BD54}"/>
              </a:ext>
            </a:extLst>
          </p:cNvPr>
          <p:cNvCxnSpPr/>
          <p:nvPr/>
        </p:nvCxnSpPr>
        <p:spPr>
          <a:xfrm>
            <a:off x="8789773" y="5016982"/>
            <a:ext cx="0" cy="17513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83A9C80-C57C-4B1D-B3AD-3E5688930F49}"/>
              </a:ext>
            </a:extLst>
          </p:cNvPr>
          <p:cNvCxnSpPr/>
          <p:nvPr/>
        </p:nvCxnSpPr>
        <p:spPr>
          <a:xfrm>
            <a:off x="8785654" y="5642332"/>
            <a:ext cx="0" cy="17513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541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53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3400"/>
                                        <p:tgtEl>
                                          <p:spTgt spid="19"/>
                                        </p:tgtEl>
                                      </p:cBhvr>
                                    </p:animEffect>
                                    <p:anim calcmode="lin" valueType="num">
                                      <p:cBhvr>
                                        <p:cTn id="8" dur="3400" fill="hold"/>
                                        <p:tgtEl>
                                          <p:spTgt spid="19"/>
                                        </p:tgtEl>
                                        <p:attrNameLst>
                                          <p:attrName>ppt_w</p:attrName>
                                        </p:attrNameLst>
                                      </p:cBhvr>
                                      <p:tavLst>
                                        <p:tav tm="0" fmla="#ppt_w*sin(2.5*pi*$)">
                                          <p:val>
                                            <p:fltVal val="0"/>
                                          </p:val>
                                        </p:tav>
                                        <p:tav tm="100000">
                                          <p:val>
                                            <p:fltVal val="1"/>
                                          </p:val>
                                        </p:tav>
                                      </p:tavLst>
                                    </p:anim>
                                    <p:anim calcmode="lin" valueType="num">
                                      <p:cBhvr>
                                        <p:cTn id="9" dur="3400" fill="hold"/>
                                        <p:tgtEl>
                                          <p:spTgt spid="19"/>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530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3400"/>
                                        <p:tgtEl>
                                          <p:spTgt spid="21"/>
                                        </p:tgtEl>
                                      </p:cBhvr>
                                    </p:animEffect>
                                    <p:anim calcmode="lin" valueType="num">
                                      <p:cBhvr>
                                        <p:cTn id="13" dur="3400" fill="hold"/>
                                        <p:tgtEl>
                                          <p:spTgt spid="21"/>
                                        </p:tgtEl>
                                        <p:attrNameLst>
                                          <p:attrName>ppt_w</p:attrName>
                                        </p:attrNameLst>
                                      </p:cBhvr>
                                      <p:tavLst>
                                        <p:tav tm="0" fmla="#ppt_w*sin(2.5*pi*$)">
                                          <p:val>
                                            <p:fltVal val="0"/>
                                          </p:val>
                                        </p:tav>
                                        <p:tav tm="100000">
                                          <p:val>
                                            <p:fltVal val="1"/>
                                          </p:val>
                                        </p:tav>
                                      </p:tavLst>
                                    </p:anim>
                                    <p:anim calcmode="lin" valueType="num">
                                      <p:cBhvr>
                                        <p:cTn id="14" dur="3400" fill="hold"/>
                                        <p:tgtEl>
                                          <p:spTgt spid="21"/>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530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3400"/>
                                        <p:tgtEl>
                                          <p:spTgt spid="22"/>
                                        </p:tgtEl>
                                      </p:cBhvr>
                                    </p:animEffect>
                                    <p:anim calcmode="lin" valueType="num">
                                      <p:cBhvr>
                                        <p:cTn id="18" dur="3400" fill="hold"/>
                                        <p:tgtEl>
                                          <p:spTgt spid="22"/>
                                        </p:tgtEl>
                                        <p:attrNameLst>
                                          <p:attrName>ppt_w</p:attrName>
                                        </p:attrNameLst>
                                      </p:cBhvr>
                                      <p:tavLst>
                                        <p:tav tm="0" fmla="#ppt_w*sin(2.5*pi*$)">
                                          <p:val>
                                            <p:fltVal val="0"/>
                                          </p:val>
                                        </p:tav>
                                        <p:tav tm="100000">
                                          <p:val>
                                            <p:fltVal val="1"/>
                                          </p:val>
                                        </p:tav>
                                      </p:tavLst>
                                    </p:anim>
                                    <p:anim calcmode="lin" valueType="num">
                                      <p:cBhvr>
                                        <p:cTn id="19" dur="3400" fill="hold"/>
                                        <p:tgtEl>
                                          <p:spTgt spid="22"/>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530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3400"/>
                                        <p:tgtEl>
                                          <p:spTgt spid="24"/>
                                        </p:tgtEl>
                                      </p:cBhvr>
                                    </p:animEffect>
                                    <p:anim calcmode="lin" valueType="num">
                                      <p:cBhvr>
                                        <p:cTn id="23" dur="3400" fill="hold"/>
                                        <p:tgtEl>
                                          <p:spTgt spid="24"/>
                                        </p:tgtEl>
                                        <p:attrNameLst>
                                          <p:attrName>ppt_w</p:attrName>
                                        </p:attrNameLst>
                                      </p:cBhvr>
                                      <p:tavLst>
                                        <p:tav tm="0" fmla="#ppt_w*sin(2.5*pi*$)">
                                          <p:val>
                                            <p:fltVal val="0"/>
                                          </p:val>
                                        </p:tav>
                                        <p:tav tm="100000">
                                          <p:val>
                                            <p:fltVal val="1"/>
                                          </p:val>
                                        </p:tav>
                                      </p:tavLst>
                                    </p:anim>
                                    <p:anim calcmode="lin" valueType="num">
                                      <p:cBhvr>
                                        <p:cTn id="24" dur="3400" fill="hold"/>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57E310-774F-4206-ADF4-002261813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26" y="0"/>
            <a:ext cx="11312434" cy="6858000"/>
          </a:xfrm>
          <a:prstGeom prst="rect">
            <a:avLst/>
          </a:prstGeom>
        </p:spPr>
      </p:pic>
      <p:sp>
        <p:nvSpPr>
          <p:cNvPr id="7" name="Rectangle 6">
            <a:extLst>
              <a:ext uri="{FF2B5EF4-FFF2-40B4-BE49-F238E27FC236}">
                <a16:creationId xmlns:a16="http://schemas.microsoft.com/office/drawing/2014/main" id="{E763CFA9-8A04-4642-B31D-E7CF7F1A1686}"/>
              </a:ext>
            </a:extLst>
          </p:cNvPr>
          <p:cNvSpPr/>
          <p:nvPr/>
        </p:nvSpPr>
        <p:spPr>
          <a:xfrm>
            <a:off x="-16549" y="4549"/>
            <a:ext cx="12204000" cy="6858000"/>
          </a:xfrm>
          <a:prstGeom prst="rect">
            <a:avLst/>
          </a:prstGeom>
          <a:gradFill>
            <a:gsLst>
              <a:gs pos="61000">
                <a:srgbClr val="7030A0">
                  <a:alpha val="85000"/>
                </a:srgbClr>
              </a:gs>
              <a:gs pos="47000">
                <a:srgbClr val="6C5200">
                  <a:alpha val="81000"/>
                </a:srgbClr>
              </a:gs>
              <a:gs pos="17000">
                <a:srgbClr val="B51952"/>
              </a:gs>
              <a:gs pos="74000">
                <a:srgbClr val="FF0000">
                  <a:alpha val="93000"/>
                </a:srgbClr>
              </a:gs>
              <a:gs pos="91000">
                <a:srgbClr val="C0000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pic>
        <p:nvPicPr>
          <p:cNvPr id="5" name="Picture 4">
            <a:extLst>
              <a:ext uri="{FF2B5EF4-FFF2-40B4-BE49-F238E27FC236}">
                <a16:creationId xmlns:a16="http://schemas.microsoft.com/office/drawing/2014/main" id="{36374DDD-6F5B-4367-867C-FFFE4C296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8" y="2395"/>
            <a:ext cx="1147884" cy="1451429"/>
          </a:xfrm>
          <a:prstGeom prst="rect">
            <a:avLst/>
          </a:prstGeom>
        </p:spPr>
      </p:pic>
      <p:sp>
        <p:nvSpPr>
          <p:cNvPr id="20" name="Rectangle 19">
            <a:extLst>
              <a:ext uri="{FF2B5EF4-FFF2-40B4-BE49-F238E27FC236}">
                <a16:creationId xmlns:a16="http://schemas.microsoft.com/office/drawing/2014/main" id="{7CB26023-6CC0-4AA3-B500-B186F122F1B2}"/>
              </a:ext>
            </a:extLst>
          </p:cNvPr>
          <p:cNvSpPr/>
          <p:nvPr/>
        </p:nvSpPr>
        <p:spPr>
          <a:xfrm rot="10800000">
            <a:off x="-21098" y="4979"/>
            <a:ext cx="1159884" cy="1451429"/>
          </a:xfrm>
          <a:prstGeom prst="rect">
            <a:avLst/>
          </a:prstGeom>
          <a:gradFill>
            <a:gsLst>
              <a:gs pos="15000">
                <a:srgbClr val="B51952"/>
              </a:gs>
              <a:gs pos="50000">
                <a:srgbClr val="B51952">
                  <a:alpha val="0"/>
                </a:srgbClr>
              </a:gs>
              <a:gs pos="74000">
                <a:srgbClr val="FF0000">
                  <a:alpha val="0"/>
                </a:srgbClr>
              </a:gs>
              <a:gs pos="91000">
                <a:srgbClr val="C00000">
                  <a:alpha val="62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30" name="Rectangle 29">
            <a:extLst>
              <a:ext uri="{FF2B5EF4-FFF2-40B4-BE49-F238E27FC236}">
                <a16:creationId xmlns:a16="http://schemas.microsoft.com/office/drawing/2014/main" id="{69A0C9C7-0254-4BBA-B622-85EF530DE831}"/>
              </a:ext>
            </a:extLst>
          </p:cNvPr>
          <p:cNvSpPr/>
          <p:nvPr/>
        </p:nvSpPr>
        <p:spPr>
          <a:xfrm>
            <a:off x="-12000" y="9099"/>
            <a:ext cx="1159884" cy="1451429"/>
          </a:xfrm>
          <a:prstGeom prst="rect">
            <a:avLst/>
          </a:prstGeom>
          <a:gradFill flip="none" rotWithShape="1">
            <a:gsLst>
              <a:gs pos="15000">
                <a:srgbClr val="B51952"/>
              </a:gs>
              <a:gs pos="50000">
                <a:srgbClr val="B51952">
                  <a:alpha val="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32" name="Rectangle 31">
            <a:extLst>
              <a:ext uri="{FF2B5EF4-FFF2-40B4-BE49-F238E27FC236}">
                <a16:creationId xmlns:a16="http://schemas.microsoft.com/office/drawing/2014/main" id="{4E959EA7-35E0-494B-AB06-BCF0A518D135}"/>
              </a:ext>
            </a:extLst>
          </p:cNvPr>
          <p:cNvSpPr/>
          <p:nvPr/>
        </p:nvSpPr>
        <p:spPr>
          <a:xfrm>
            <a:off x="-16550" y="4550"/>
            <a:ext cx="1159884" cy="1451429"/>
          </a:xfrm>
          <a:prstGeom prst="rect">
            <a:avLst/>
          </a:prstGeom>
          <a:gradFill flip="none" rotWithShape="1">
            <a:gsLst>
              <a:gs pos="95000">
                <a:srgbClr val="B51952">
                  <a:alpha val="0"/>
                </a:srgbClr>
              </a:gs>
              <a:gs pos="100000">
                <a:srgbClr val="B51952">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15" name="Rectangle 14">
            <a:extLst>
              <a:ext uri="{FF2B5EF4-FFF2-40B4-BE49-F238E27FC236}">
                <a16:creationId xmlns:a16="http://schemas.microsoft.com/office/drawing/2014/main" id="{F516308E-DDF0-4302-8D4B-C909D73703E6}"/>
              </a:ext>
            </a:extLst>
          </p:cNvPr>
          <p:cNvSpPr/>
          <p:nvPr/>
        </p:nvSpPr>
        <p:spPr>
          <a:xfrm>
            <a:off x="1155335" y="1263067"/>
            <a:ext cx="4291533" cy="783446"/>
          </a:xfrm>
          <a:prstGeom prst="rect">
            <a:avLst/>
          </a:prstGeom>
          <a:gradFill flip="none" rotWithShape="1">
            <a:gsLst>
              <a:gs pos="0">
                <a:srgbClr val="EF5B66">
                  <a:shade val="30000"/>
                  <a:satMod val="115000"/>
                  <a:alpha val="53000"/>
                </a:srgbClr>
              </a:gs>
              <a:gs pos="50000">
                <a:srgbClr val="EF5B66">
                  <a:shade val="67500"/>
                  <a:satMod val="115000"/>
                  <a:alpha val="75000"/>
                </a:srgbClr>
              </a:gs>
              <a:gs pos="100000">
                <a:srgbClr val="EF5B66">
                  <a:shade val="100000"/>
                  <a:satMod val="115000"/>
                  <a:alpha val="62000"/>
                </a:srgbClr>
              </a:gs>
            </a:gsLst>
            <a:lin ang="5400000" scaled="1"/>
            <a:tileRect/>
          </a:gradFill>
          <a:ln>
            <a:solidFill>
              <a:srgbClr val="C000C0"/>
            </a:solid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prst="slope"/>
          </a:sp3d>
        </p:spPr>
        <p:style>
          <a:lnRef idx="0">
            <a:scrgbClr r="0" g="0" b="0"/>
          </a:lnRef>
          <a:fillRef idx="0">
            <a:scrgbClr r="0" g="0" b="0"/>
          </a:fillRef>
          <a:effectRef idx="0">
            <a:scrgbClr r="0" g="0" b="0"/>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sz="2400" dirty="0">
                <a:ln/>
                <a:solidFill>
                  <a:schemeClr val="tx1"/>
                </a:solidFill>
                <a:latin typeface="Berlin Sans FB" panose="020E0602020502020306" pitchFamily="34" charset="0"/>
                <a:cs typeface="Aharoni" panose="02010803020104030203" pitchFamily="2" charset="-79"/>
              </a:rPr>
              <a:t>PENGERTIAN EJAAN</a:t>
            </a:r>
            <a:endParaRPr lang="en-ID" sz="2400" dirty="0">
              <a:ln/>
              <a:solidFill>
                <a:schemeClr val="tx1"/>
              </a:solidFill>
              <a:latin typeface="Berlin Sans FB" panose="020E0602020502020306" pitchFamily="34" charset="0"/>
              <a:cs typeface="Aharoni" panose="02010803020104030203" pitchFamily="2" charset="-79"/>
            </a:endParaRPr>
          </a:p>
        </p:txBody>
      </p:sp>
      <p:sp>
        <p:nvSpPr>
          <p:cNvPr id="19" name="Rectangle 18">
            <a:extLst>
              <a:ext uri="{FF2B5EF4-FFF2-40B4-BE49-F238E27FC236}">
                <a16:creationId xmlns:a16="http://schemas.microsoft.com/office/drawing/2014/main" id="{6ACC5B6A-1847-4B92-BCA1-BCE257EEC48C}"/>
              </a:ext>
            </a:extLst>
          </p:cNvPr>
          <p:cNvSpPr/>
          <p:nvPr/>
        </p:nvSpPr>
        <p:spPr>
          <a:xfrm>
            <a:off x="1102689" y="2305116"/>
            <a:ext cx="9749795" cy="2506372"/>
          </a:xfrm>
          <a:prstGeom prst="rect">
            <a:avLst/>
          </a:prstGeom>
          <a:solidFill>
            <a:srgbClr val="8F8989">
              <a:alpha val="46000"/>
            </a:srgbClr>
          </a:solidFill>
          <a:ln w="0" cmpd="sng">
            <a:noFill/>
          </a:ln>
          <a:effectLst>
            <a:outerShdw blurRad="50800" dist="50800" dir="5400000" sx="58000" sy="58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2000" dirty="0">
                <a:solidFill>
                  <a:schemeClr val="tx1"/>
                </a:solidFill>
              </a:rPr>
              <a:t>Ejaan adalah keseluruhan peraturan</a:t>
            </a:r>
            <a:r>
              <a:rPr lang="en-US" sz="2000" dirty="0">
                <a:solidFill>
                  <a:schemeClr val="tx1"/>
                </a:solidFill>
              </a:rPr>
              <a:t>/</a:t>
            </a:r>
            <a:r>
              <a:rPr lang="en-US" sz="2000" dirty="0" err="1">
                <a:solidFill>
                  <a:schemeClr val="tx1"/>
                </a:solidFill>
              </a:rPr>
              <a:t>rambu-rambu</a:t>
            </a:r>
            <a:r>
              <a:rPr lang="en-US" sz="2000" dirty="0">
                <a:solidFill>
                  <a:schemeClr val="tx1"/>
                </a:solidFill>
              </a:rPr>
              <a:t> yang </a:t>
            </a:r>
            <a:r>
              <a:rPr lang="en-US" sz="2000" dirty="0" err="1">
                <a:solidFill>
                  <a:schemeClr val="tx1"/>
                </a:solidFill>
              </a:rPr>
              <a:t>harus</a:t>
            </a:r>
            <a:r>
              <a:rPr lang="en-US" sz="2000" dirty="0">
                <a:solidFill>
                  <a:schemeClr val="tx1"/>
                </a:solidFill>
              </a:rPr>
              <a:t> </a:t>
            </a:r>
            <a:r>
              <a:rPr lang="en-US" sz="2000" dirty="0" err="1">
                <a:solidFill>
                  <a:schemeClr val="tx1"/>
                </a:solidFill>
              </a:rPr>
              <a:t>dipatuhi</a:t>
            </a:r>
            <a:r>
              <a:rPr lang="en-US" sz="2000" dirty="0">
                <a:solidFill>
                  <a:schemeClr val="tx1"/>
                </a:solidFill>
              </a:rPr>
              <a:t> oleh </a:t>
            </a:r>
            <a:r>
              <a:rPr lang="en-US" sz="2000" dirty="0" err="1">
                <a:solidFill>
                  <a:schemeClr val="tx1"/>
                </a:solidFill>
              </a:rPr>
              <a:t>pemakai</a:t>
            </a:r>
            <a:r>
              <a:rPr lang="en-US" sz="2000" dirty="0">
                <a:solidFill>
                  <a:schemeClr val="tx1"/>
                </a:solidFill>
              </a:rPr>
              <a:t> </a:t>
            </a:r>
            <a:r>
              <a:rPr lang="en-US" sz="2000" dirty="0" err="1">
                <a:solidFill>
                  <a:schemeClr val="tx1"/>
                </a:solidFill>
              </a:rPr>
              <a:t>bahasa</a:t>
            </a:r>
            <a:r>
              <a:rPr lang="en-US" sz="2000" dirty="0">
                <a:solidFill>
                  <a:schemeClr val="tx1"/>
                </a:solidFill>
              </a:rPr>
              <a:t> demi </a:t>
            </a:r>
            <a:r>
              <a:rPr lang="en-US" sz="2000" dirty="0" err="1">
                <a:solidFill>
                  <a:schemeClr val="tx1"/>
                </a:solidFill>
              </a:rPr>
              <a:t>keteraturan</a:t>
            </a:r>
            <a:r>
              <a:rPr lang="en-US" sz="2000" dirty="0">
                <a:solidFill>
                  <a:schemeClr val="tx1"/>
                </a:solidFill>
              </a:rPr>
              <a:t> dan </a:t>
            </a:r>
            <a:r>
              <a:rPr lang="en-US" sz="2000" dirty="0" err="1">
                <a:solidFill>
                  <a:schemeClr val="tx1"/>
                </a:solidFill>
              </a:rPr>
              <a:t>keseragaman</a:t>
            </a:r>
            <a:r>
              <a:rPr lang="en-US" sz="2000" dirty="0">
                <a:solidFill>
                  <a:schemeClr val="tx1"/>
                </a:solidFill>
              </a:rPr>
              <a:t> </a:t>
            </a:r>
            <a:r>
              <a:rPr lang="en-US" sz="2000" dirty="0" err="1">
                <a:solidFill>
                  <a:schemeClr val="tx1"/>
                </a:solidFill>
              </a:rPr>
              <a:t>bentuk</a:t>
            </a:r>
            <a:r>
              <a:rPr lang="en-US" sz="2000" dirty="0">
                <a:solidFill>
                  <a:schemeClr val="tx1"/>
                </a:solidFill>
              </a:rPr>
              <a:t>, </a:t>
            </a:r>
            <a:r>
              <a:rPr lang="en-US" sz="2000" dirty="0" err="1">
                <a:solidFill>
                  <a:schemeClr val="tx1"/>
                </a:solidFill>
              </a:rPr>
              <a:t>terutama</a:t>
            </a:r>
            <a:r>
              <a:rPr lang="en-US" sz="2000" dirty="0">
                <a:solidFill>
                  <a:schemeClr val="tx1"/>
                </a:solidFill>
              </a:rPr>
              <a:t> </a:t>
            </a:r>
            <a:r>
              <a:rPr lang="en-US" sz="2000" dirty="0" err="1">
                <a:solidFill>
                  <a:schemeClr val="tx1"/>
                </a:solidFill>
              </a:rPr>
              <a:t>dalam</a:t>
            </a:r>
            <a:r>
              <a:rPr lang="en-US" sz="2000" dirty="0">
                <a:solidFill>
                  <a:schemeClr val="tx1"/>
                </a:solidFill>
              </a:rPr>
              <a:t> </a:t>
            </a:r>
            <a:r>
              <a:rPr lang="en-US" sz="2000" dirty="0" err="1">
                <a:solidFill>
                  <a:schemeClr val="tx1"/>
                </a:solidFill>
              </a:rPr>
              <a:t>bahasa</a:t>
            </a:r>
            <a:r>
              <a:rPr lang="en-US" sz="2000" dirty="0">
                <a:solidFill>
                  <a:schemeClr val="tx1"/>
                </a:solidFill>
              </a:rPr>
              <a:t> </a:t>
            </a:r>
            <a:r>
              <a:rPr lang="en-US" sz="2000" dirty="0" err="1">
                <a:solidFill>
                  <a:schemeClr val="tx1"/>
                </a:solidFill>
              </a:rPr>
              <a:t>bentuk</a:t>
            </a:r>
            <a:r>
              <a:rPr lang="en-US" sz="2000" dirty="0">
                <a:solidFill>
                  <a:schemeClr val="tx1"/>
                </a:solidFill>
              </a:rPr>
              <a:t>, </a:t>
            </a:r>
            <a:r>
              <a:rPr lang="en-US" sz="2000" dirty="0" err="1">
                <a:solidFill>
                  <a:schemeClr val="tx1"/>
                </a:solidFill>
              </a:rPr>
              <a:t>yaitu</a:t>
            </a:r>
            <a:r>
              <a:rPr lang="en-US" sz="2000" dirty="0">
                <a:solidFill>
                  <a:schemeClr val="tx1"/>
                </a:solidFill>
              </a:rPr>
              <a:t> </a:t>
            </a:r>
            <a:r>
              <a:rPr lang="id-ID" sz="2000" dirty="0">
                <a:solidFill>
                  <a:schemeClr val="tx1"/>
                </a:solidFill>
              </a:rPr>
              <a:t>bagaimana melambangkan bunyi-bunyi ujaran</a:t>
            </a:r>
            <a:r>
              <a:rPr lang="en-US" sz="2000" dirty="0">
                <a:solidFill>
                  <a:schemeClr val="tx1"/>
                </a:solidFill>
              </a:rPr>
              <a:t> (</a:t>
            </a:r>
            <a:r>
              <a:rPr lang="en-US" sz="2000" dirty="0" err="1">
                <a:solidFill>
                  <a:schemeClr val="tx1"/>
                </a:solidFill>
              </a:rPr>
              <a:t>penulisan</a:t>
            </a:r>
            <a:r>
              <a:rPr lang="en-US" sz="2000" dirty="0">
                <a:solidFill>
                  <a:schemeClr val="tx1"/>
                </a:solidFill>
              </a:rPr>
              <a:t> </a:t>
            </a:r>
            <a:r>
              <a:rPr lang="en-US" sz="2000" dirty="0" err="1">
                <a:solidFill>
                  <a:schemeClr val="tx1"/>
                </a:solidFill>
              </a:rPr>
              <a:t>huruf</a:t>
            </a:r>
            <a:r>
              <a:rPr lang="en-US" sz="2000" dirty="0">
                <a:solidFill>
                  <a:schemeClr val="tx1"/>
                </a:solidFill>
              </a:rPr>
              <a:t>)</a:t>
            </a:r>
            <a:r>
              <a:rPr lang="id-ID" sz="2000" dirty="0">
                <a:solidFill>
                  <a:schemeClr val="tx1"/>
                </a:solidFill>
              </a:rPr>
              <a:t>, bagaimana menempatkan tanda-tanda baca</a:t>
            </a:r>
            <a:r>
              <a:rPr lang="en-US" sz="2000" dirty="0">
                <a:solidFill>
                  <a:schemeClr val="tx1"/>
                </a:solidFill>
              </a:rPr>
              <a:t> (</a:t>
            </a:r>
            <a:r>
              <a:rPr lang="en-US" sz="2000" dirty="0" err="1">
                <a:solidFill>
                  <a:schemeClr val="tx1"/>
                </a:solidFill>
              </a:rPr>
              <a:t>pemakaian</a:t>
            </a:r>
            <a:r>
              <a:rPr lang="en-US" sz="2000" dirty="0">
                <a:solidFill>
                  <a:schemeClr val="tx1"/>
                </a:solidFill>
              </a:rPr>
              <a:t> </a:t>
            </a:r>
            <a:r>
              <a:rPr lang="en-US" sz="2000" dirty="0" err="1">
                <a:solidFill>
                  <a:schemeClr val="tx1"/>
                </a:solidFill>
              </a:rPr>
              <a:t>tanda</a:t>
            </a:r>
            <a:r>
              <a:rPr lang="en-US" sz="2000" dirty="0">
                <a:solidFill>
                  <a:schemeClr val="tx1"/>
                </a:solidFill>
              </a:rPr>
              <a:t> </a:t>
            </a:r>
            <a:r>
              <a:rPr lang="en-US" sz="2000" dirty="0" err="1">
                <a:solidFill>
                  <a:schemeClr val="tx1"/>
                </a:solidFill>
              </a:rPr>
              <a:t>baca</a:t>
            </a:r>
            <a:r>
              <a:rPr lang="en-US" sz="2000" dirty="0">
                <a:solidFill>
                  <a:schemeClr val="tx1"/>
                </a:solidFill>
              </a:rPr>
              <a:t>)</a:t>
            </a:r>
            <a:r>
              <a:rPr lang="id-ID" sz="2000" dirty="0">
                <a:solidFill>
                  <a:schemeClr val="tx1"/>
                </a:solidFill>
              </a:rPr>
              <a:t>, bagaimana </a:t>
            </a:r>
            <a:r>
              <a:rPr lang="en-US" sz="2000" dirty="0" err="1">
                <a:solidFill>
                  <a:schemeClr val="tx1"/>
                </a:solidFill>
              </a:rPr>
              <a:t>memisah-misah</a:t>
            </a:r>
            <a:r>
              <a:rPr lang="en-US" sz="2000" dirty="0">
                <a:solidFill>
                  <a:schemeClr val="tx1"/>
                </a:solidFill>
              </a:rPr>
              <a:t> dan </a:t>
            </a:r>
            <a:r>
              <a:rPr lang="id-ID" sz="2000" dirty="0">
                <a:solidFill>
                  <a:schemeClr val="tx1"/>
                </a:solidFill>
              </a:rPr>
              <a:t>menggabungkan </a:t>
            </a:r>
            <a:r>
              <a:rPr lang="en-US" sz="2000" dirty="0" err="1">
                <a:solidFill>
                  <a:schemeClr val="tx1"/>
                </a:solidFill>
              </a:rPr>
              <a:t>suatu</a:t>
            </a:r>
            <a:r>
              <a:rPr lang="en-US" sz="2000" dirty="0">
                <a:solidFill>
                  <a:schemeClr val="tx1"/>
                </a:solidFill>
              </a:rPr>
              <a:t> </a:t>
            </a:r>
            <a:r>
              <a:rPr lang="en-US" sz="2000" dirty="0" err="1">
                <a:solidFill>
                  <a:schemeClr val="tx1"/>
                </a:solidFill>
              </a:rPr>
              <a:t>bahasa</a:t>
            </a:r>
            <a:r>
              <a:rPr lang="en-US" sz="2000" dirty="0">
                <a:solidFill>
                  <a:schemeClr val="tx1"/>
                </a:solidFill>
              </a:rPr>
              <a:t> (</a:t>
            </a:r>
            <a:r>
              <a:rPr lang="en-US" sz="2000" dirty="0" err="1">
                <a:solidFill>
                  <a:schemeClr val="tx1"/>
                </a:solidFill>
              </a:rPr>
              <a:t>penulisan</a:t>
            </a:r>
            <a:r>
              <a:rPr lang="en-US" sz="2000" dirty="0">
                <a:solidFill>
                  <a:schemeClr val="tx1"/>
                </a:solidFill>
              </a:rPr>
              <a:t> kata)</a:t>
            </a:r>
            <a:endParaRPr lang="id-ID" sz="2000" dirty="0">
              <a:solidFill>
                <a:schemeClr val="tx1"/>
              </a:solidFill>
            </a:endParaRPr>
          </a:p>
        </p:txBody>
      </p:sp>
    </p:spTree>
    <p:extLst>
      <p:ext uri="{BB962C8B-B14F-4D97-AF65-F5344CB8AC3E}">
        <p14:creationId xmlns:p14="http://schemas.microsoft.com/office/powerpoint/2010/main" val="332571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53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3400"/>
                                        <p:tgtEl>
                                          <p:spTgt spid="19"/>
                                        </p:tgtEl>
                                      </p:cBhvr>
                                    </p:animEffect>
                                    <p:anim calcmode="lin" valueType="num">
                                      <p:cBhvr>
                                        <p:cTn id="8" dur="3400" fill="hold"/>
                                        <p:tgtEl>
                                          <p:spTgt spid="19"/>
                                        </p:tgtEl>
                                        <p:attrNameLst>
                                          <p:attrName>ppt_w</p:attrName>
                                        </p:attrNameLst>
                                      </p:cBhvr>
                                      <p:tavLst>
                                        <p:tav tm="0" fmla="#ppt_w*sin(2.5*pi*$)">
                                          <p:val>
                                            <p:fltVal val="0"/>
                                          </p:val>
                                        </p:tav>
                                        <p:tav tm="100000">
                                          <p:val>
                                            <p:fltVal val="1"/>
                                          </p:val>
                                        </p:tav>
                                      </p:tavLst>
                                    </p:anim>
                                    <p:anim calcmode="lin" valueType="num">
                                      <p:cBhvr>
                                        <p:cTn id="9" dur="3400" fill="hold"/>
                                        <p:tgtEl>
                                          <p:spTgt spid="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57E310-774F-4206-ADF4-002261813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26" y="0"/>
            <a:ext cx="11312434" cy="6858000"/>
          </a:xfrm>
          <a:prstGeom prst="rect">
            <a:avLst/>
          </a:prstGeom>
        </p:spPr>
      </p:pic>
      <p:sp>
        <p:nvSpPr>
          <p:cNvPr id="7" name="Rectangle 6">
            <a:extLst>
              <a:ext uri="{FF2B5EF4-FFF2-40B4-BE49-F238E27FC236}">
                <a16:creationId xmlns:a16="http://schemas.microsoft.com/office/drawing/2014/main" id="{E763CFA9-8A04-4642-B31D-E7CF7F1A1686}"/>
              </a:ext>
            </a:extLst>
          </p:cNvPr>
          <p:cNvSpPr/>
          <p:nvPr/>
        </p:nvSpPr>
        <p:spPr>
          <a:xfrm>
            <a:off x="-16549" y="4549"/>
            <a:ext cx="12204000" cy="6858000"/>
          </a:xfrm>
          <a:prstGeom prst="rect">
            <a:avLst/>
          </a:prstGeom>
          <a:gradFill>
            <a:gsLst>
              <a:gs pos="61000">
                <a:srgbClr val="7030A0">
                  <a:alpha val="85000"/>
                </a:srgbClr>
              </a:gs>
              <a:gs pos="47000">
                <a:srgbClr val="6C5200">
                  <a:alpha val="81000"/>
                </a:srgbClr>
              </a:gs>
              <a:gs pos="17000">
                <a:srgbClr val="B51952"/>
              </a:gs>
              <a:gs pos="74000">
                <a:srgbClr val="FF0000">
                  <a:alpha val="93000"/>
                </a:srgbClr>
              </a:gs>
              <a:gs pos="91000">
                <a:srgbClr val="C0000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pic>
        <p:nvPicPr>
          <p:cNvPr id="5" name="Picture 4">
            <a:extLst>
              <a:ext uri="{FF2B5EF4-FFF2-40B4-BE49-F238E27FC236}">
                <a16:creationId xmlns:a16="http://schemas.microsoft.com/office/drawing/2014/main" id="{36374DDD-6F5B-4367-867C-FFFE4C296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8" y="2395"/>
            <a:ext cx="1147884" cy="1451429"/>
          </a:xfrm>
          <a:prstGeom prst="rect">
            <a:avLst/>
          </a:prstGeom>
        </p:spPr>
      </p:pic>
      <p:sp>
        <p:nvSpPr>
          <p:cNvPr id="20" name="Rectangle 19">
            <a:extLst>
              <a:ext uri="{FF2B5EF4-FFF2-40B4-BE49-F238E27FC236}">
                <a16:creationId xmlns:a16="http://schemas.microsoft.com/office/drawing/2014/main" id="{7CB26023-6CC0-4AA3-B500-B186F122F1B2}"/>
              </a:ext>
            </a:extLst>
          </p:cNvPr>
          <p:cNvSpPr/>
          <p:nvPr/>
        </p:nvSpPr>
        <p:spPr>
          <a:xfrm rot="10800000">
            <a:off x="-21098" y="4979"/>
            <a:ext cx="1159884" cy="1451429"/>
          </a:xfrm>
          <a:prstGeom prst="rect">
            <a:avLst/>
          </a:prstGeom>
          <a:gradFill>
            <a:gsLst>
              <a:gs pos="15000">
                <a:srgbClr val="B51952"/>
              </a:gs>
              <a:gs pos="50000">
                <a:srgbClr val="B51952">
                  <a:alpha val="0"/>
                </a:srgbClr>
              </a:gs>
              <a:gs pos="74000">
                <a:srgbClr val="FF0000">
                  <a:alpha val="0"/>
                </a:srgbClr>
              </a:gs>
              <a:gs pos="91000">
                <a:srgbClr val="C00000">
                  <a:alpha val="62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30" name="Rectangle 29">
            <a:extLst>
              <a:ext uri="{FF2B5EF4-FFF2-40B4-BE49-F238E27FC236}">
                <a16:creationId xmlns:a16="http://schemas.microsoft.com/office/drawing/2014/main" id="{69A0C9C7-0254-4BBA-B622-85EF530DE831}"/>
              </a:ext>
            </a:extLst>
          </p:cNvPr>
          <p:cNvSpPr/>
          <p:nvPr/>
        </p:nvSpPr>
        <p:spPr>
          <a:xfrm>
            <a:off x="-12000" y="9099"/>
            <a:ext cx="1159884" cy="1451429"/>
          </a:xfrm>
          <a:prstGeom prst="rect">
            <a:avLst/>
          </a:prstGeom>
          <a:gradFill flip="none" rotWithShape="1">
            <a:gsLst>
              <a:gs pos="15000">
                <a:srgbClr val="B51952"/>
              </a:gs>
              <a:gs pos="50000">
                <a:srgbClr val="B51952">
                  <a:alpha val="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32" name="Rectangle 31">
            <a:extLst>
              <a:ext uri="{FF2B5EF4-FFF2-40B4-BE49-F238E27FC236}">
                <a16:creationId xmlns:a16="http://schemas.microsoft.com/office/drawing/2014/main" id="{4E959EA7-35E0-494B-AB06-BCF0A518D135}"/>
              </a:ext>
            </a:extLst>
          </p:cNvPr>
          <p:cNvSpPr/>
          <p:nvPr/>
        </p:nvSpPr>
        <p:spPr>
          <a:xfrm>
            <a:off x="-16550" y="4550"/>
            <a:ext cx="1159884" cy="1451429"/>
          </a:xfrm>
          <a:prstGeom prst="rect">
            <a:avLst/>
          </a:prstGeom>
          <a:gradFill flip="none" rotWithShape="1">
            <a:gsLst>
              <a:gs pos="95000">
                <a:srgbClr val="B51952">
                  <a:alpha val="0"/>
                </a:srgbClr>
              </a:gs>
              <a:gs pos="100000">
                <a:srgbClr val="B51952">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15" name="Rectangle 14">
            <a:extLst>
              <a:ext uri="{FF2B5EF4-FFF2-40B4-BE49-F238E27FC236}">
                <a16:creationId xmlns:a16="http://schemas.microsoft.com/office/drawing/2014/main" id="{F516308E-DDF0-4302-8D4B-C909D73703E6}"/>
              </a:ext>
            </a:extLst>
          </p:cNvPr>
          <p:cNvSpPr/>
          <p:nvPr/>
        </p:nvSpPr>
        <p:spPr>
          <a:xfrm>
            <a:off x="1155335" y="1263067"/>
            <a:ext cx="4291533" cy="783446"/>
          </a:xfrm>
          <a:prstGeom prst="rect">
            <a:avLst/>
          </a:prstGeom>
          <a:gradFill flip="none" rotWithShape="1">
            <a:gsLst>
              <a:gs pos="0">
                <a:srgbClr val="EF5B66">
                  <a:shade val="30000"/>
                  <a:satMod val="115000"/>
                  <a:alpha val="53000"/>
                </a:srgbClr>
              </a:gs>
              <a:gs pos="50000">
                <a:srgbClr val="EF5B66">
                  <a:shade val="67500"/>
                  <a:satMod val="115000"/>
                  <a:alpha val="75000"/>
                </a:srgbClr>
              </a:gs>
              <a:gs pos="100000">
                <a:srgbClr val="EF5B66">
                  <a:shade val="100000"/>
                  <a:satMod val="115000"/>
                  <a:alpha val="62000"/>
                </a:srgbClr>
              </a:gs>
            </a:gsLst>
            <a:lin ang="5400000" scaled="1"/>
            <a:tileRect/>
          </a:gradFill>
          <a:ln>
            <a:solidFill>
              <a:srgbClr val="C000C0"/>
            </a:solid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prst="slope"/>
          </a:sp3d>
        </p:spPr>
        <p:style>
          <a:lnRef idx="0">
            <a:scrgbClr r="0" g="0" b="0"/>
          </a:lnRef>
          <a:fillRef idx="0">
            <a:scrgbClr r="0" g="0" b="0"/>
          </a:fillRef>
          <a:effectRef idx="0">
            <a:scrgbClr r="0" g="0" b="0"/>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sz="2400" dirty="0">
                <a:ln/>
                <a:solidFill>
                  <a:schemeClr val="tx1"/>
                </a:solidFill>
                <a:latin typeface="Berlin Sans FB" panose="020E0602020502020306" pitchFamily="34" charset="0"/>
                <a:cs typeface="Aharoni" panose="02010803020104030203" pitchFamily="2" charset="-79"/>
              </a:rPr>
              <a:t>ASPEK EJAAN</a:t>
            </a:r>
            <a:endParaRPr lang="en-ID" sz="2400" dirty="0">
              <a:ln/>
              <a:solidFill>
                <a:schemeClr val="tx1"/>
              </a:solidFill>
              <a:latin typeface="Berlin Sans FB" panose="020E0602020502020306" pitchFamily="34" charset="0"/>
              <a:cs typeface="Aharoni" panose="02010803020104030203" pitchFamily="2" charset="-79"/>
            </a:endParaRPr>
          </a:p>
        </p:txBody>
      </p:sp>
      <p:sp>
        <p:nvSpPr>
          <p:cNvPr id="19" name="Rectangle 18">
            <a:extLst>
              <a:ext uri="{FF2B5EF4-FFF2-40B4-BE49-F238E27FC236}">
                <a16:creationId xmlns:a16="http://schemas.microsoft.com/office/drawing/2014/main" id="{6ACC5B6A-1847-4B92-BCA1-BCE257EEC48C}"/>
              </a:ext>
            </a:extLst>
          </p:cNvPr>
          <p:cNvSpPr/>
          <p:nvPr/>
        </p:nvSpPr>
        <p:spPr>
          <a:xfrm>
            <a:off x="1102689" y="2305115"/>
            <a:ext cx="10086679" cy="3518169"/>
          </a:xfrm>
          <a:prstGeom prst="rect">
            <a:avLst/>
          </a:prstGeom>
          <a:solidFill>
            <a:srgbClr val="8F8989">
              <a:alpha val="46000"/>
            </a:srgbClr>
          </a:solidFill>
          <a:ln w="0" cmpd="sng">
            <a:noFill/>
          </a:ln>
          <a:effectLst>
            <a:outerShdw blurRad="50800" dist="50800" dir="5400000" sx="58000" sy="58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0" indent="-457200">
              <a:buFont typeface="+mj-lt"/>
              <a:buAutoNum type="arabicPeriod"/>
            </a:pPr>
            <a:r>
              <a:rPr lang="id-ID" sz="2000" dirty="0">
                <a:solidFill>
                  <a:schemeClr val="tx1"/>
                </a:solidFill>
              </a:rPr>
              <a:t>Aspek fonologis yang menyangkut penggambaran fonem dengan huruf dan penyusunan abjad.</a:t>
            </a:r>
            <a:endParaRPr lang="en-US" sz="2000" dirty="0">
              <a:solidFill>
                <a:schemeClr val="tx1"/>
              </a:solidFill>
            </a:endParaRPr>
          </a:p>
          <a:p>
            <a:pPr marL="457200" lvl="0" indent="-457200">
              <a:buFont typeface="+mj-lt"/>
              <a:buAutoNum type="arabicPeriod"/>
            </a:pPr>
            <a:endParaRPr lang="en-US" sz="2000" dirty="0">
              <a:solidFill>
                <a:schemeClr val="tx1"/>
              </a:solidFill>
            </a:endParaRPr>
          </a:p>
          <a:p>
            <a:pPr marL="457200" lvl="0" indent="-457200">
              <a:buFont typeface="+mj-lt"/>
              <a:buAutoNum type="arabicPeriod"/>
            </a:pPr>
            <a:r>
              <a:rPr lang="id-ID" sz="2000" dirty="0">
                <a:solidFill>
                  <a:schemeClr val="tx1"/>
                </a:solidFill>
              </a:rPr>
              <a:t>Aspek morfologi yang menyangkut penggambaran satuan-satuan morfemis.</a:t>
            </a:r>
            <a:endParaRPr lang="en-US" sz="2000" dirty="0">
              <a:solidFill>
                <a:schemeClr val="tx1"/>
              </a:solidFill>
            </a:endParaRPr>
          </a:p>
          <a:p>
            <a:pPr marL="457200" lvl="0" indent="-457200">
              <a:buFont typeface="+mj-lt"/>
              <a:buAutoNum type="arabicPeriod"/>
            </a:pPr>
            <a:endParaRPr lang="en-US" sz="2000" dirty="0">
              <a:solidFill>
                <a:schemeClr val="tx1"/>
              </a:solidFill>
            </a:endParaRPr>
          </a:p>
          <a:p>
            <a:pPr marL="457200" lvl="0" indent="-457200">
              <a:buFont typeface="+mj-lt"/>
              <a:buAutoNum type="arabicPeriod"/>
            </a:pPr>
            <a:r>
              <a:rPr lang="id-ID" sz="2000" dirty="0">
                <a:solidFill>
                  <a:schemeClr val="tx1"/>
                </a:solidFill>
              </a:rPr>
              <a:t>Aspek sintaksis yang menyangkut penanda ujaran tanda baca</a:t>
            </a:r>
            <a:r>
              <a:rPr lang="en-US" sz="2000" dirty="0">
                <a:solidFill>
                  <a:schemeClr val="tx1"/>
                </a:solidFill>
              </a:rPr>
              <a:t>/</a:t>
            </a:r>
            <a:r>
              <a:rPr lang="en-US" sz="2000" dirty="0" err="1">
                <a:solidFill>
                  <a:schemeClr val="tx1"/>
                </a:solidFill>
              </a:rPr>
              <a:t>pemakaian</a:t>
            </a:r>
            <a:r>
              <a:rPr lang="en-US" sz="2000" dirty="0">
                <a:solidFill>
                  <a:schemeClr val="tx1"/>
                </a:solidFill>
              </a:rPr>
              <a:t> </a:t>
            </a:r>
            <a:r>
              <a:rPr lang="en-US" sz="2000" dirty="0" err="1">
                <a:solidFill>
                  <a:schemeClr val="tx1"/>
                </a:solidFill>
              </a:rPr>
              <a:t>tanda</a:t>
            </a:r>
            <a:r>
              <a:rPr lang="en-US" sz="2000" dirty="0">
                <a:solidFill>
                  <a:schemeClr val="tx1"/>
                </a:solidFill>
              </a:rPr>
              <a:t> </a:t>
            </a:r>
            <a:r>
              <a:rPr lang="en-US" sz="2000" dirty="0" err="1">
                <a:solidFill>
                  <a:schemeClr val="tx1"/>
                </a:solidFill>
              </a:rPr>
              <a:t>baca</a:t>
            </a:r>
            <a:endParaRPr lang="en-US" sz="2000" dirty="0">
              <a:solidFill>
                <a:schemeClr val="tx1"/>
              </a:solidFill>
            </a:endParaRPr>
          </a:p>
          <a:p>
            <a:pPr marL="457200" lvl="0" indent="-457200">
              <a:buFont typeface="+mj-lt"/>
              <a:buAutoNum type="arabicPeriod"/>
            </a:pPr>
            <a:endParaRPr lang="en-US" sz="2000" dirty="0">
              <a:solidFill>
                <a:schemeClr val="tx1"/>
              </a:solidFill>
            </a:endParaRPr>
          </a:p>
          <a:p>
            <a:pPr marL="457200" lvl="0" indent="-457200">
              <a:buFont typeface="+mj-lt"/>
              <a:buAutoNum type="arabicPeriod"/>
            </a:pPr>
            <a:r>
              <a:rPr lang="en-US" sz="2000" dirty="0" err="1">
                <a:solidFill>
                  <a:schemeClr val="tx1"/>
                </a:solidFill>
              </a:rPr>
              <a:t>Penulisan</a:t>
            </a:r>
            <a:r>
              <a:rPr lang="en-US" sz="2000" dirty="0">
                <a:solidFill>
                  <a:schemeClr val="tx1"/>
                </a:solidFill>
              </a:rPr>
              <a:t> </a:t>
            </a:r>
            <a:r>
              <a:rPr lang="en-US" sz="2000" dirty="0" err="1">
                <a:solidFill>
                  <a:schemeClr val="tx1"/>
                </a:solidFill>
              </a:rPr>
              <a:t>Unsur</a:t>
            </a:r>
            <a:r>
              <a:rPr lang="en-US" sz="2000" dirty="0">
                <a:solidFill>
                  <a:schemeClr val="tx1"/>
                </a:solidFill>
              </a:rPr>
              <a:t> </a:t>
            </a:r>
            <a:r>
              <a:rPr lang="en-US" sz="2000" dirty="0" err="1">
                <a:solidFill>
                  <a:schemeClr val="tx1"/>
                </a:solidFill>
              </a:rPr>
              <a:t>Serapan</a:t>
            </a:r>
            <a:endParaRPr lang="en-US" sz="2000" dirty="0">
              <a:solidFill>
                <a:schemeClr val="tx1"/>
              </a:solidFill>
            </a:endParaRPr>
          </a:p>
        </p:txBody>
      </p:sp>
    </p:spTree>
    <p:extLst>
      <p:ext uri="{BB962C8B-B14F-4D97-AF65-F5344CB8AC3E}">
        <p14:creationId xmlns:p14="http://schemas.microsoft.com/office/powerpoint/2010/main" val="352611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53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3400"/>
                                        <p:tgtEl>
                                          <p:spTgt spid="19"/>
                                        </p:tgtEl>
                                      </p:cBhvr>
                                    </p:animEffect>
                                    <p:anim calcmode="lin" valueType="num">
                                      <p:cBhvr>
                                        <p:cTn id="8" dur="3400" fill="hold"/>
                                        <p:tgtEl>
                                          <p:spTgt spid="19"/>
                                        </p:tgtEl>
                                        <p:attrNameLst>
                                          <p:attrName>ppt_w</p:attrName>
                                        </p:attrNameLst>
                                      </p:cBhvr>
                                      <p:tavLst>
                                        <p:tav tm="0" fmla="#ppt_w*sin(2.5*pi*$)">
                                          <p:val>
                                            <p:fltVal val="0"/>
                                          </p:val>
                                        </p:tav>
                                        <p:tav tm="100000">
                                          <p:val>
                                            <p:fltVal val="1"/>
                                          </p:val>
                                        </p:tav>
                                      </p:tavLst>
                                    </p:anim>
                                    <p:anim calcmode="lin" valueType="num">
                                      <p:cBhvr>
                                        <p:cTn id="9" dur="3400" fill="hold"/>
                                        <p:tgtEl>
                                          <p:spTgt spid="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57E310-774F-4206-ADF4-002261813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26" y="0"/>
            <a:ext cx="11312434" cy="6858000"/>
          </a:xfrm>
          <a:prstGeom prst="rect">
            <a:avLst/>
          </a:prstGeom>
        </p:spPr>
      </p:pic>
      <p:sp>
        <p:nvSpPr>
          <p:cNvPr id="7" name="Rectangle 6">
            <a:extLst>
              <a:ext uri="{FF2B5EF4-FFF2-40B4-BE49-F238E27FC236}">
                <a16:creationId xmlns:a16="http://schemas.microsoft.com/office/drawing/2014/main" id="{E763CFA9-8A04-4642-B31D-E7CF7F1A1686}"/>
              </a:ext>
            </a:extLst>
          </p:cNvPr>
          <p:cNvSpPr/>
          <p:nvPr/>
        </p:nvSpPr>
        <p:spPr>
          <a:xfrm>
            <a:off x="-16549" y="4549"/>
            <a:ext cx="12204000" cy="6858000"/>
          </a:xfrm>
          <a:prstGeom prst="rect">
            <a:avLst/>
          </a:prstGeom>
          <a:gradFill>
            <a:gsLst>
              <a:gs pos="61000">
                <a:srgbClr val="7030A0">
                  <a:alpha val="85000"/>
                </a:srgbClr>
              </a:gs>
              <a:gs pos="47000">
                <a:srgbClr val="6C5200">
                  <a:alpha val="81000"/>
                </a:srgbClr>
              </a:gs>
              <a:gs pos="17000">
                <a:srgbClr val="B51952"/>
              </a:gs>
              <a:gs pos="74000">
                <a:srgbClr val="FF0000">
                  <a:alpha val="93000"/>
                </a:srgbClr>
              </a:gs>
              <a:gs pos="91000">
                <a:srgbClr val="C0000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pic>
        <p:nvPicPr>
          <p:cNvPr id="5" name="Picture 4">
            <a:extLst>
              <a:ext uri="{FF2B5EF4-FFF2-40B4-BE49-F238E27FC236}">
                <a16:creationId xmlns:a16="http://schemas.microsoft.com/office/drawing/2014/main" id="{36374DDD-6F5B-4367-867C-FFFE4C296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8" y="2395"/>
            <a:ext cx="1147884" cy="1451429"/>
          </a:xfrm>
          <a:prstGeom prst="rect">
            <a:avLst/>
          </a:prstGeom>
        </p:spPr>
      </p:pic>
      <p:sp>
        <p:nvSpPr>
          <p:cNvPr id="20" name="Rectangle 19">
            <a:extLst>
              <a:ext uri="{FF2B5EF4-FFF2-40B4-BE49-F238E27FC236}">
                <a16:creationId xmlns:a16="http://schemas.microsoft.com/office/drawing/2014/main" id="{7CB26023-6CC0-4AA3-B500-B186F122F1B2}"/>
              </a:ext>
            </a:extLst>
          </p:cNvPr>
          <p:cNvSpPr/>
          <p:nvPr/>
        </p:nvSpPr>
        <p:spPr>
          <a:xfrm rot="10800000">
            <a:off x="-21098" y="4979"/>
            <a:ext cx="1159884" cy="1451429"/>
          </a:xfrm>
          <a:prstGeom prst="rect">
            <a:avLst/>
          </a:prstGeom>
          <a:gradFill>
            <a:gsLst>
              <a:gs pos="15000">
                <a:srgbClr val="B51952"/>
              </a:gs>
              <a:gs pos="50000">
                <a:srgbClr val="B51952">
                  <a:alpha val="0"/>
                </a:srgbClr>
              </a:gs>
              <a:gs pos="74000">
                <a:srgbClr val="FF0000">
                  <a:alpha val="0"/>
                </a:srgbClr>
              </a:gs>
              <a:gs pos="91000">
                <a:srgbClr val="C00000">
                  <a:alpha val="62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30" name="Rectangle 29">
            <a:extLst>
              <a:ext uri="{FF2B5EF4-FFF2-40B4-BE49-F238E27FC236}">
                <a16:creationId xmlns:a16="http://schemas.microsoft.com/office/drawing/2014/main" id="{69A0C9C7-0254-4BBA-B622-85EF530DE831}"/>
              </a:ext>
            </a:extLst>
          </p:cNvPr>
          <p:cNvSpPr/>
          <p:nvPr/>
        </p:nvSpPr>
        <p:spPr>
          <a:xfrm>
            <a:off x="-12000" y="9099"/>
            <a:ext cx="1159884" cy="1451429"/>
          </a:xfrm>
          <a:prstGeom prst="rect">
            <a:avLst/>
          </a:prstGeom>
          <a:gradFill flip="none" rotWithShape="1">
            <a:gsLst>
              <a:gs pos="15000">
                <a:srgbClr val="B51952"/>
              </a:gs>
              <a:gs pos="50000">
                <a:srgbClr val="B51952">
                  <a:alpha val="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32" name="Rectangle 31">
            <a:extLst>
              <a:ext uri="{FF2B5EF4-FFF2-40B4-BE49-F238E27FC236}">
                <a16:creationId xmlns:a16="http://schemas.microsoft.com/office/drawing/2014/main" id="{4E959EA7-35E0-494B-AB06-BCF0A518D135}"/>
              </a:ext>
            </a:extLst>
          </p:cNvPr>
          <p:cNvSpPr/>
          <p:nvPr/>
        </p:nvSpPr>
        <p:spPr>
          <a:xfrm>
            <a:off x="-16550" y="4550"/>
            <a:ext cx="1159884" cy="1451429"/>
          </a:xfrm>
          <a:prstGeom prst="rect">
            <a:avLst/>
          </a:prstGeom>
          <a:gradFill flip="none" rotWithShape="1">
            <a:gsLst>
              <a:gs pos="95000">
                <a:srgbClr val="B51952">
                  <a:alpha val="0"/>
                </a:srgbClr>
              </a:gs>
              <a:gs pos="100000">
                <a:srgbClr val="B51952">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15" name="Rectangle 14">
            <a:extLst>
              <a:ext uri="{FF2B5EF4-FFF2-40B4-BE49-F238E27FC236}">
                <a16:creationId xmlns:a16="http://schemas.microsoft.com/office/drawing/2014/main" id="{F516308E-DDF0-4302-8D4B-C909D73703E6}"/>
              </a:ext>
            </a:extLst>
          </p:cNvPr>
          <p:cNvSpPr/>
          <p:nvPr/>
        </p:nvSpPr>
        <p:spPr>
          <a:xfrm>
            <a:off x="1155335" y="1263067"/>
            <a:ext cx="9733244" cy="783446"/>
          </a:xfrm>
          <a:prstGeom prst="rect">
            <a:avLst/>
          </a:prstGeom>
          <a:gradFill flip="none" rotWithShape="1">
            <a:gsLst>
              <a:gs pos="0">
                <a:srgbClr val="EF5B66">
                  <a:shade val="30000"/>
                  <a:satMod val="115000"/>
                  <a:alpha val="53000"/>
                </a:srgbClr>
              </a:gs>
              <a:gs pos="50000">
                <a:srgbClr val="EF5B66">
                  <a:shade val="67500"/>
                  <a:satMod val="115000"/>
                  <a:alpha val="75000"/>
                </a:srgbClr>
              </a:gs>
              <a:gs pos="100000">
                <a:srgbClr val="EF5B66">
                  <a:shade val="100000"/>
                  <a:satMod val="115000"/>
                  <a:alpha val="62000"/>
                </a:srgbClr>
              </a:gs>
            </a:gsLst>
            <a:lin ang="5400000" scaled="1"/>
            <a:tileRect/>
          </a:gradFill>
          <a:ln>
            <a:solidFill>
              <a:srgbClr val="C000C0"/>
            </a:solid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prst="slope"/>
          </a:sp3d>
        </p:spPr>
        <p:style>
          <a:lnRef idx="0">
            <a:scrgbClr r="0" g="0" b="0"/>
          </a:lnRef>
          <a:fillRef idx="0">
            <a:scrgbClr r="0" g="0" b="0"/>
          </a:fillRef>
          <a:effectRef idx="0">
            <a:scrgbClr r="0" g="0" b="0"/>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sz="2800" dirty="0">
                <a:ln/>
                <a:solidFill>
                  <a:schemeClr val="tx1"/>
                </a:solidFill>
                <a:latin typeface="Berlin Sans FB" panose="020E0602020502020306" pitchFamily="34" charset="0"/>
                <a:cs typeface="Aharoni" panose="02010803020104030203" pitchFamily="2" charset="-79"/>
              </a:rPr>
              <a:t>SEJARAH PERKEMBANGAN EJAAN</a:t>
            </a:r>
            <a:endParaRPr lang="en-ID" sz="2800" dirty="0">
              <a:ln/>
              <a:solidFill>
                <a:schemeClr val="tx1"/>
              </a:solidFill>
              <a:latin typeface="Berlin Sans FB" panose="020E0602020502020306" pitchFamily="34" charset="0"/>
              <a:cs typeface="Aharoni" panose="02010803020104030203" pitchFamily="2" charset="-79"/>
            </a:endParaRPr>
          </a:p>
        </p:txBody>
      </p:sp>
      <p:sp>
        <p:nvSpPr>
          <p:cNvPr id="19" name="Rectangle 18">
            <a:extLst>
              <a:ext uri="{FF2B5EF4-FFF2-40B4-BE49-F238E27FC236}">
                <a16:creationId xmlns:a16="http://schemas.microsoft.com/office/drawing/2014/main" id="{6ACC5B6A-1847-4B92-BCA1-BCE257EEC48C}"/>
              </a:ext>
            </a:extLst>
          </p:cNvPr>
          <p:cNvSpPr/>
          <p:nvPr/>
        </p:nvSpPr>
        <p:spPr>
          <a:xfrm>
            <a:off x="1102689" y="2305115"/>
            <a:ext cx="9733244" cy="4216001"/>
          </a:xfrm>
          <a:prstGeom prst="rect">
            <a:avLst/>
          </a:prstGeom>
          <a:solidFill>
            <a:srgbClr val="8F8989">
              <a:alpha val="46000"/>
            </a:srgbClr>
          </a:solidFill>
          <a:ln w="0" cmpd="sng">
            <a:noFill/>
          </a:ln>
          <a:effectLst>
            <a:outerShdw blurRad="50800" dist="50800" dir="5400000" sx="58000" sy="58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dirty="0">
                <a:solidFill>
                  <a:schemeClr val="tx1"/>
                </a:solidFill>
              </a:rPr>
              <a:t>B</a:t>
            </a:r>
            <a:r>
              <a:rPr lang="id-ID" sz="2000" dirty="0">
                <a:solidFill>
                  <a:schemeClr val="tx1"/>
                </a:solidFill>
              </a:rPr>
              <a:t>ahasa Indonesia berasal dari bahasa melayu. Karena bahasa melayu biasa digunakan  dalam perdagangan nusantara dan berkembang di berbagai tempat di Indonesia. Pada abad ke 13 sistem ejaan bahasa melayu yang ditulis dengan menggunakan huruf Latin ditulis oleh orang orang Belanda yaitu : Frederich de Houtman, Casper Wilten, Sebastianus Dancaert. Akan tetapi ketiganya menuliskan Bahasa Melayu dengan ejaan bahasa Belanda. Sehingga tiga abad kemudian dilakukan pembekuan ejaan bahasa Melayu oleh Van Ophuijsen (dalam kitab logat melajoe)</a:t>
            </a:r>
          </a:p>
          <a:p>
            <a:pPr lvl="0"/>
            <a:r>
              <a:rPr lang="id-ID" sz="2000" dirty="0">
                <a:solidFill>
                  <a:schemeClr val="tx1"/>
                </a:solidFill>
              </a:rPr>
              <a:t>Pada 15 April 1947 Ejaan Van Ophuijsen disempurnakan menjadi ejaan Republik atau biasa dikenal dengan Ejaan Soewandi, Beberapa kali sistem ejaan di Indonesia mengalami perubahan sebelum akhirnya menetapkan diri menjadi Ejaan Yang Disempurnakan (EYD) yang disahkan secara resmi oleh Presiden Soeharto melalui surat keputusan No. 57, pada tanggal 17 Agustus 1972.</a:t>
            </a:r>
          </a:p>
        </p:txBody>
      </p:sp>
    </p:spTree>
    <p:extLst>
      <p:ext uri="{BB962C8B-B14F-4D97-AF65-F5344CB8AC3E}">
        <p14:creationId xmlns:p14="http://schemas.microsoft.com/office/powerpoint/2010/main" val="24088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53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3400"/>
                                        <p:tgtEl>
                                          <p:spTgt spid="19"/>
                                        </p:tgtEl>
                                      </p:cBhvr>
                                    </p:animEffect>
                                    <p:anim calcmode="lin" valueType="num">
                                      <p:cBhvr>
                                        <p:cTn id="8" dur="3400" fill="hold"/>
                                        <p:tgtEl>
                                          <p:spTgt spid="19"/>
                                        </p:tgtEl>
                                        <p:attrNameLst>
                                          <p:attrName>ppt_w</p:attrName>
                                        </p:attrNameLst>
                                      </p:cBhvr>
                                      <p:tavLst>
                                        <p:tav tm="0" fmla="#ppt_w*sin(2.5*pi*$)">
                                          <p:val>
                                            <p:fltVal val="0"/>
                                          </p:val>
                                        </p:tav>
                                        <p:tav tm="100000">
                                          <p:val>
                                            <p:fltVal val="1"/>
                                          </p:val>
                                        </p:tav>
                                      </p:tavLst>
                                    </p:anim>
                                    <p:anim calcmode="lin" valueType="num">
                                      <p:cBhvr>
                                        <p:cTn id="9" dur="3400" fill="hold"/>
                                        <p:tgtEl>
                                          <p:spTgt spid="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57E310-774F-4206-ADF4-002261813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26" y="0"/>
            <a:ext cx="11312434" cy="6858000"/>
          </a:xfrm>
          <a:prstGeom prst="rect">
            <a:avLst/>
          </a:prstGeom>
        </p:spPr>
      </p:pic>
      <p:sp>
        <p:nvSpPr>
          <p:cNvPr id="7" name="Rectangle 6">
            <a:extLst>
              <a:ext uri="{FF2B5EF4-FFF2-40B4-BE49-F238E27FC236}">
                <a16:creationId xmlns:a16="http://schemas.microsoft.com/office/drawing/2014/main" id="{E763CFA9-8A04-4642-B31D-E7CF7F1A1686}"/>
              </a:ext>
            </a:extLst>
          </p:cNvPr>
          <p:cNvSpPr/>
          <p:nvPr/>
        </p:nvSpPr>
        <p:spPr>
          <a:xfrm>
            <a:off x="-16549" y="4549"/>
            <a:ext cx="12204000" cy="6858000"/>
          </a:xfrm>
          <a:prstGeom prst="rect">
            <a:avLst/>
          </a:prstGeom>
          <a:gradFill>
            <a:gsLst>
              <a:gs pos="61000">
                <a:srgbClr val="7030A0">
                  <a:alpha val="85000"/>
                </a:srgbClr>
              </a:gs>
              <a:gs pos="47000">
                <a:srgbClr val="6C5200">
                  <a:alpha val="81000"/>
                </a:srgbClr>
              </a:gs>
              <a:gs pos="17000">
                <a:srgbClr val="B51952"/>
              </a:gs>
              <a:gs pos="74000">
                <a:srgbClr val="FF0000">
                  <a:alpha val="93000"/>
                </a:srgbClr>
              </a:gs>
              <a:gs pos="91000">
                <a:srgbClr val="C0000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pic>
        <p:nvPicPr>
          <p:cNvPr id="5" name="Picture 4">
            <a:extLst>
              <a:ext uri="{FF2B5EF4-FFF2-40B4-BE49-F238E27FC236}">
                <a16:creationId xmlns:a16="http://schemas.microsoft.com/office/drawing/2014/main" id="{36374DDD-6F5B-4367-867C-FFFE4C296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8" y="2395"/>
            <a:ext cx="1147884" cy="1451429"/>
          </a:xfrm>
          <a:prstGeom prst="rect">
            <a:avLst/>
          </a:prstGeom>
        </p:spPr>
      </p:pic>
      <p:sp>
        <p:nvSpPr>
          <p:cNvPr id="20" name="Rectangle 19">
            <a:extLst>
              <a:ext uri="{FF2B5EF4-FFF2-40B4-BE49-F238E27FC236}">
                <a16:creationId xmlns:a16="http://schemas.microsoft.com/office/drawing/2014/main" id="{7CB26023-6CC0-4AA3-B500-B186F122F1B2}"/>
              </a:ext>
            </a:extLst>
          </p:cNvPr>
          <p:cNvSpPr/>
          <p:nvPr/>
        </p:nvSpPr>
        <p:spPr>
          <a:xfrm rot="10800000">
            <a:off x="-21098" y="4979"/>
            <a:ext cx="1159884" cy="1451429"/>
          </a:xfrm>
          <a:prstGeom prst="rect">
            <a:avLst/>
          </a:prstGeom>
          <a:gradFill>
            <a:gsLst>
              <a:gs pos="15000">
                <a:srgbClr val="B51952"/>
              </a:gs>
              <a:gs pos="50000">
                <a:srgbClr val="B51952">
                  <a:alpha val="0"/>
                </a:srgbClr>
              </a:gs>
              <a:gs pos="74000">
                <a:srgbClr val="FF0000">
                  <a:alpha val="0"/>
                </a:srgbClr>
              </a:gs>
              <a:gs pos="91000">
                <a:srgbClr val="C00000">
                  <a:alpha val="62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30" name="Rectangle 29">
            <a:extLst>
              <a:ext uri="{FF2B5EF4-FFF2-40B4-BE49-F238E27FC236}">
                <a16:creationId xmlns:a16="http://schemas.microsoft.com/office/drawing/2014/main" id="{69A0C9C7-0254-4BBA-B622-85EF530DE831}"/>
              </a:ext>
            </a:extLst>
          </p:cNvPr>
          <p:cNvSpPr/>
          <p:nvPr/>
        </p:nvSpPr>
        <p:spPr>
          <a:xfrm>
            <a:off x="-12000" y="9099"/>
            <a:ext cx="1159884" cy="1451429"/>
          </a:xfrm>
          <a:prstGeom prst="rect">
            <a:avLst/>
          </a:prstGeom>
          <a:gradFill flip="none" rotWithShape="1">
            <a:gsLst>
              <a:gs pos="15000">
                <a:srgbClr val="B51952"/>
              </a:gs>
              <a:gs pos="50000">
                <a:srgbClr val="B51952">
                  <a:alpha val="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32" name="Rectangle 31">
            <a:extLst>
              <a:ext uri="{FF2B5EF4-FFF2-40B4-BE49-F238E27FC236}">
                <a16:creationId xmlns:a16="http://schemas.microsoft.com/office/drawing/2014/main" id="{4E959EA7-35E0-494B-AB06-BCF0A518D135}"/>
              </a:ext>
            </a:extLst>
          </p:cNvPr>
          <p:cNvSpPr/>
          <p:nvPr/>
        </p:nvSpPr>
        <p:spPr>
          <a:xfrm>
            <a:off x="-16550" y="4550"/>
            <a:ext cx="1159884" cy="1451429"/>
          </a:xfrm>
          <a:prstGeom prst="rect">
            <a:avLst/>
          </a:prstGeom>
          <a:gradFill flip="none" rotWithShape="1">
            <a:gsLst>
              <a:gs pos="95000">
                <a:srgbClr val="B51952">
                  <a:alpha val="0"/>
                </a:srgbClr>
              </a:gs>
              <a:gs pos="100000">
                <a:srgbClr val="B51952">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15" name="Rectangle 14">
            <a:extLst>
              <a:ext uri="{FF2B5EF4-FFF2-40B4-BE49-F238E27FC236}">
                <a16:creationId xmlns:a16="http://schemas.microsoft.com/office/drawing/2014/main" id="{F516308E-DDF0-4302-8D4B-C909D73703E6}"/>
              </a:ext>
            </a:extLst>
          </p:cNvPr>
          <p:cNvSpPr/>
          <p:nvPr/>
        </p:nvSpPr>
        <p:spPr>
          <a:xfrm>
            <a:off x="1155335" y="1263067"/>
            <a:ext cx="9733244" cy="783446"/>
          </a:xfrm>
          <a:prstGeom prst="rect">
            <a:avLst/>
          </a:prstGeom>
          <a:gradFill flip="none" rotWithShape="1">
            <a:gsLst>
              <a:gs pos="0">
                <a:srgbClr val="EF5B66">
                  <a:shade val="30000"/>
                  <a:satMod val="115000"/>
                  <a:alpha val="53000"/>
                </a:srgbClr>
              </a:gs>
              <a:gs pos="50000">
                <a:srgbClr val="EF5B66">
                  <a:shade val="67500"/>
                  <a:satMod val="115000"/>
                  <a:alpha val="75000"/>
                </a:srgbClr>
              </a:gs>
              <a:gs pos="100000">
                <a:srgbClr val="EF5B66">
                  <a:shade val="100000"/>
                  <a:satMod val="115000"/>
                  <a:alpha val="62000"/>
                </a:srgbClr>
              </a:gs>
            </a:gsLst>
            <a:lin ang="5400000" scaled="1"/>
            <a:tileRect/>
          </a:gradFill>
          <a:ln>
            <a:solidFill>
              <a:srgbClr val="C000C0"/>
            </a:solid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prst="slope"/>
          </a:sp3d>
        </p:spPr>
        <p:style>
          <a:lnRef idx="0">
            <a:scrgbClr r="0" g="0" b="0"/>
          </a:lnRef>
          <a:fillRef idx="0">
            <a:scrgbClr r="0" g="0" b="0"/>
          </a:fillRef>
          <a:effectRef idx="0">
            <a:scrgbClr r="0" g="0" b="0"/>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sz="2800" dirty="0">
                <a:ln/>
                <a:solidFill>
                  <a:schemeClr val="tx1"/>
                </a:solidFill>
                <a:latin typeface="Berlin Sans FB" panose="020E0602020502020306" pitchFamily="34" charset="0"/>
                <a:cs typeface="Aharoni" panose="02010803020104030203" pitchFamily="2" charset="-79"/>
              </a:rPr>
              <a:t>EJAAN VAN OPHUIJEN </a:t>
            </a:r>
            <a:endParaRPr lang="en-ID" sz="2800" dirty="0">
              <a:ln/>
              <a:solidFill>
                <a:schemeClr val="tx1"/>
              </a:solidFill>
              <a:latin typeface="Berlin Sans FB" panose="020E0602020502020306" pitchFamily="34" charset="0"/>
              <a:cs typeface="Aharoni" panose="02010803020104030203" pitchFamily="2" charset="-79"/>
            </a:endParaRPr>
          </a:p>
        </p:txBody>
      </p:sp>
      <p:sp>
        <p:nvSpPr>
          <p:cNvPr id="19" name="Rectangle 18">
            <a:extLst>
              <a:ext uri="{FF2B5EF4-FFF2-40B4-BE49-F238E27FC236}">
                <a16:creationId xmlns:a16="http://schemas.microsoft.com/office/drawing/2014/main" id="{6ACC5B6A-1847-4B92-BCA1-BCE257EEC48C}"/>
              </a:ext>
            </a:extLst>
          </p:cNvPr>
          <p:cNvSpPr/>
          <p:nvPr/>
        </p:nvSpPr>
        <p:spPr>
          <a:xfrm>
            <a:off x="1102689" y="2305115"/>
            <a:ext cx="9733244" cy="4216001"/>
          </a:xfrm>
          <a:prstGeom prst="rect">
            <a:avLst/>
          </a:prstGeom>
          <a:solidFill>
            <a:srgbClr val="8F8989">
              <a:alpha val="46000"/>
            </a:srgbClr>
          </a:solidFill>
          <a:ln w="0" cmpd="sng">
            <a:noFill/>
          </a:ln>
          <a:effectLst>
            <a:outerShdw blurRad="50800" dist="50800" dir="5400000" sx="58000" sy="58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US" sz="2000" dirty="0" err="1">
                <a:solidFill>
                  <a:schemeClr val="tx1"/>
                </a:solidFill>
              </a:rPr>
              <a:t>Ejaan</a:t>
            </a:r>
            <a:r>
              <a:rPr lang="en-US" sz="2000" dirty="0">
                <a:solidFill>
                  <a:schemeClr val="tx1"/>
                </a:solidFill>
              </a:rPr>
              <a:t> </a:t>
            </a:r>
            <a:r>
              <a:rPr lang="en-US" sz="2000" dirty="0" err="1">
                <a:solidFill>
                  <a:schemeClr val="tx1"/>
                </a:solidFill>
              </a:rPr>
              <a:t>ini</a:t>
            </a:r>
            <a:r>
              <a:rPr lang="en-US" sz="2000" dirty="0">
                <a:solidFill>
                  <a:schemeClr val="tx1"/>
                </a:solidFill>
              </a:rPr>
              <a:t> </a:t>
            </a:r>
            <a:r>
              <a:rPr lang="en-US" sz="2000" dirty="0" err="1">
                <a:solidFill>
                  <a:schemeClr val="tx1"/>
                </a:solidFill>
              </a:rPr>
              <a:t>ditetapkan</a:t>
            </a:r>
            <a:r>
              <a:rPr lang="en-US" sz="2000" dirty="0">
                <a:solidFill>
                  <a:schemeClr val="tx1"/>
                </a:solidFill>
              </a:rPr>
              <a:t> pada </a:t>
            </a:r>
            <a:r>
              <a:rPr lang="en-US" sz="2000" dirty="0" err="1">
                <a:solidFill>
                  <a:schemeClr val="tx1"/>
                </a:solidFill>
              </a:rPr>
              <a:t>tahun</a:t>
            </a:r>
            <a:r>
              <a:rPr lang="en-US" sz="2000" dirty="0">
                <a:solidFill>
                  <a:schemeClr val="tx1"/>
                </a:solidFill>
              </a:rPr>
              <a:t> 1901 </a:t>
            </a:r>
            <a:r>
              <a:rPr lang="en-US" sz="2000" dirty="0" err="1">
                <a:solidFill>
                  <a:schemeClr val="tx1"/>
                </a:solidFill>
              </a:rPr>
              <a:t>yaitu</a:t>
            </a:r>
            <a:r>
              <a:rPr lang="en-US" sz="2000" dirty="0">
                <a:solidFill>
                  <a:schemeClr val="tx1"/>
                </a:solidFill>
              </a:rPr>
              <a:t> </a:t>
            </a:r>
            <a:r>
              <a:rPr lang="en-US" sz="2000" dirty="0" err="1">
                <a:solidFill>
                  <a:schemeClr val="tx1"/>
                </a:solidFill>
              </a:rPr>
              <a:t>ejaan</a:t>
            </a:r>
            <a:r>
              <a:rPr lang="en-US" sz="2000" dirty="0">
                <a:solidFill>
                  <a:schemeClr val="tx1"/>
                </a:solidFill>
              </a:rPr>
              <a:t> </a:t>
            </a:r>
            <a:r>
              <a:rPr lang="en-US" sz="2000" dirty="0" err="1">
                <a:solidFill>
                  <a:schemeClr val="tx1"/>
                </a:solidFill>
              </a:rPr>
              <a:t>bahasa</a:t>
            </a:r>
            <a:r>
              <a:rPr lang="en-US" sz="2000" dirty="0">
                <a:solidFill>
                  <a:schemeClr val="tx1"/>
                </a:solidFill>
              </a:rPr>
              <a:t> </a:t>
            </a:r>
            <a:r>
              <a:rPr lang="en-US" sz="2000" dirty="0" err="1">
                <a:solidFill>
                  <a:schemeClr val="tx1"/>
                </a:solidFill>
              </a:rPr>
              <a:t>Melayu</a:t>
            </a:r>
            <a:r>
              <a:rPr lang="en-US" sz="2000" dirty="0">
                <a:solidFill>
                  <a:schemeClr val="tx1"/>
                </a:solidFill>
              </a:rPr>
              <a:t> </a:t>
            </a:r>
            <a:r>
              <a:rPr lang="en-US" sz="2000" dirty="0" err="1">
                <a:solidFill>
                  <a:schemeClr val="tx1"/>
                </a:solidFill>
              </a:rPr>
              <a:t>dengan</a:t>
            </a:r>
            <a:r>
              <a:rPr lang="en-US" sz="2000" dirty="0">
                <a:solidFill>
                  <a:schemeClr val="tx1"/>
                </a:solidFill>
              </a:rPr>
              <a:t> </a:t>
            </a:r>
            <a:r>
              <a:rPr lang="en-US" sz="2000" dirty="0" err="1">
                <a:solidFill>
                  <a:schemeClr val="tx1"/>
                </a:solidFill>
              </a:rPr>
              <a:t>huruf</a:t>
            </a:r>
            <a:r>
              <a:rPr lang="en-US" sz="2000" dirty="0">
                <a:solidFill>
                  <a:schemeClr val="tx1"/>
                </a:solidFill>
              </a:rPr>
              <a:t> Latin. Van </a:t>
            </a:r>
            <a:r>
              <a:rPr lang="en-US" sz="2000" dirty="0" err="1">
                <a:solidFill>
                  <a:schemeClr val="tx1"/>
                </a:solidFill>
              </a:rPr>
              <a:t>Ophuijsen</a:t>
            </a:r>
            <a:r>
              <a:rPr lang="en-US" sz="2000" dirty="0">
                <a:solidFill>
                  <a:schemeClr val="tx1"/>
                </a:solidFill>
              </a:rPr>
              <a:t> </a:t>
            </a:r>
            <a:r>
              <a:rPr lang="en-US" sz="2000" dirty="0" err="1">
                <a:solidFill>
                  <a:schemeClr val="tx1"/>
                </a:solidFill>
              </a:rPr>
              <a:t>merancang</a:t>
            </a:r>
            <a:r>
              <a:rPr lang="en-US" sz="2000" dirty="0">
                <a:solidFill>
                  <a:schemeClr val="tx1"/>
                </a:solidFill>
              </a:rPr>
              <a:t> </a:t>
            </a:r>
            <a:r>
              <a:rPr lang="en-US" sz="2000" dirty="0" err="1">
                <a:solidFill>
                  <a:schemeClr val="tx1"/>
                </a:solidFill>
              </a:rPr>
              <a:t>ejaan</a:t>
            </a:r>
            <a:r>
              <a:rPr lang="en-US" sz="2000" dirty="0">
                <a:solidFill>
                  <a:schemeClr val="tx1"/>
                </a:solidFill>
              </a:rPr>
              <a:t> </a:t>
            </a:r>
            <a:r>
              <a:rPr lang="en-US" sz="2000" dirty="0" err="1">
                <a:solidFill>
                  <a:schemeClr val="tx1"/>
                </a:solidFill>
              </a:rPr>
              <a:t>itu</a:t>
            </a:r>
            <a:r>
              <a:rPr lang="en-US" sz="2000" dirty="0">
                <a:solidFill>
                  <a:schemeClr val="tx1"/>
                </a:solidFill>
              </a:rPr>
              <a:t> yang </a:t>
            </a:r>
            <a:r>
              <a:rPr lang="en-US" sz="2000" dirty="0" err="1">
                <a:solidFill>
                  <a:schemeClr val="tx1"/>
                </a:solidFill>
              </a:rPr>
              <a:t>dibantu</a:t>
            </a:r>
            <a:r>
              <a:rPr lang="en-US" sz="2000" dirty="0">
                <a:solidFill>
                  <a:schemeClr val="tx1"/>
                </a:solidFill>
              </a:rPr>
              <a:t> oleh Engku Nawawi </a:t>
            </a:r>
            <a:r>
              <a:rPr lang="en-US" sz="2000" dirty="0" err="1">
                <a:solidFill>
                  <a:schemeClr val="tx1"/>
                </a:solidFill>
              </a:rPr>
              <a:t>Gelar</a:t>
            </a:r>
            <a:r>
              <a:rPr lang="en-US" sz="2000" dirty="0">
                <a:solidFill>
                  <a:schemeClr val="tx1"/>
                </a:solidFill>
              </a:rPr>
              <a:t> </a:t>
            </a:r>
            <a:r>
              <a:rPr lang="en-US" sz="2000" dirty="0" err="1">
                <a:solidFill>
                  <a:schemeClr val="tx1"/>
                </a:solidFill>
              </a:rPr>
              <a:t>Soetan</a:t>
            </a:r>
            <a:r>
              <a:rPr lang="en-US" sz="2000" dirty="0">
                <a:solidFill>
                  <a:schemeClr val="tx1"/>
                </a:solidFill>
              </a:rPr>
              <a:t> </a:t>
            </a:r>
            <a:r>
              <a:rPr lang="en-US" sz="2000" dirty="0" err="1">
                <a:solidFill>
                  <a:schemeClr val="tx1"/>
                </a:solidFill>
              </a:rPr>
              <a:t>Ma’moer</a:t>
            </a:r>
            <a:r>
              <a:rPr lang="en-US" sz="2000" dirty="0">
                <a:solidFill>
                  <a:schemeClr val="tx1"/>
                </a:solidFill>
              </a:rPr>
              <a:t> dan </a:t>
            </a:r>
            <a:r>
              <a:rPr lang="en-US" sz="2000" dirty="0" err="1">
                <a:solidFill>
                  <a:schemeClr val="tx1"/>
                </a:solidFill>
              </a:rPr>
              <a:t>Moehammad</a:t>
            </a:r>
            <a:r>
              <a:rPr lang="en-US" sz="2000" dirty="0">
                <a:solidFill>
                  <a:schemeClr val="tx1"/>
                </a:solidFill>
              </a:rPr>
              <a:t> </a:t>
            </a:r>
            <a:r>
              <a:rPr lang="en-US" sz="2000" dirty="0" err="1">
                <a:solidFill>
                  <a:schemeClr val="tx1"/>
                </a:solidFill>
              </a:rPr>
              <a:t>Taib</a:t>
            </a:r>
            <a:r>
              <a:rPr lang="en-US" sz="2000" dirty="0">
                <a:solidFill>
                  <a:schemeClr val="tx1"/>
                </a:solidFill>
              </a:rPr>
              <a:t> </a:t>
            </a:r>
            <a:r>
              <a:rPr lang="en-US" sz="2000" dirty="0" err="1">
                <a:solidFill>
                  <a:schemeClr val="tx1"/>
                </a:solidFill>
              </a:rPr>
              <a:t>Soetan</a:t>
            </a:r>
            <a:r>
              <a:rPr lang="en-US" sz="2000" dirty="0">
                <a:solidFill>
                  <a:schemeClr val="tx1"/>
                </a:solidFill>
              </a:rPr>
              <a:t> </a:t>
            </a:r>
            <a:r>
              <a:rPr lang="en-US" sz="2000" dirty="0" err="1">
                <a:solidFill>
                  <a:schemeClr val="tx1"/>
                </a:solidFill>
              </a:rPr>
              <a:t>Ibrahim.Hal</a:t>
            </a:r>
            <a:r>
              <a:rPr lang="en-US" sz="2000" dirty="0">
                <a:solidFill>
                  <a:schemeClr val="tx1"/>
                </a:solidFill>
              </a:rPr>
              <a:t> yang </a:t>
            </a:r>
            <a:r>
              <a:rPr lang="en-US" sz="2000" dirty="0" err="1">
                <a:solidFill>
                  <a:schemeClr val="tx1"/>
                </a:solidFill>
              </a:rPr>
              <a:t>menonjol</a:t>
            </a:r>
            <a:r>
              <a:rPr lang="en-US" sz="2000" dirty="0">
                <a:solidFill>
                  <a:schemeClr val="tx1"/>
                </a:solidFill>
              </a:rPr>
              <a:t> </a:t>
            </a:r>
            <a:r>
              <a:rPr lang="en-US" sz="2000" dirty="0" err="1">
                <a:solidFill>
                  <a:schemeClr val="tx1"/>
                </a:solidFill>
              </a:rPr>
              <a:t>dalam</a:t>
            </a:r>
            <a:r>
              <a:rPr lang="en-US" sz="2000" dirty="0">
                <a:solidFill>
                  <a:schemeClr val="tx1"/>
                </a:solidFill>
              </a:rPr>
              <a:t> </a:t>
            </a:r>
            <a:r>
              <a:rPr lang="en-US" sz="2000" dirty="0" err="1">
                <a:solidFill>
                  <a:schemeClr val="tx1"/>
                </a:solidFill>
              </a:rPr>
              <a:t>ejaan</a:t>
            </a:r>
            <a:r>
              <a:rPr lang="en-US" sz="2000" dirty="0">
                <a:solidFill>
                  <a:schemeClr val="tx1"/>
                </a:solidFill>
              </a:rPr>
              <a:t> van </a:t>
            </a:r>
            <a:r>
              <a:rPr lang="en-US" sz="2000" dirty="0" err="1">
                <a:solidFill>
                  <a:schemeClr val="tx1"/>
                </a:solidFill>
              </a:rPr>
              <a:t>ophuijsen</a:t>
            </a:r>
            <a:r>
              <a:rPr lang="en-US" sz="2000" dirty="0">
                <a:solidFill>
                  <a:schemeClr val="tx1"/>
                </a:solidFill>
              </a:rPr>
              <a:t> </a:t>
            </a:r>
            <a:r>
              <a:rPr lang="en-US" sz="2000" dirty="0" err="1">
                <a:solidFill>
                  <a:schemeClr val="tx1"/>
                </a:solidFill>
              </a:rPr>
              <a:t>adalah</a:t>
            </a:r>
            <a:r>
              <a:rPr lang="en-US" sz="2000" dirty="0">
                <a:solidFill>
                  <a:schemeClr val="tx1"/>
                </a:solidFill>
              </a:rPr>
              <a:t> </a:t>
            </a:r>
            <a:r>
              <a:rPr lang="en-US" sz="2000" dirty="0" err="1">
                <a:solidFill>
                  <a:schemeClr val="tx1"/>
                </a:solidFill>
              </a:rPr>
              <a:t>sebagai</a:t>
            </a:r>
            <a:r>
              <a:rPr lang="en-US" sz="2000" dirty="0">
                <a:solidFill>
                  <a:schemeClr val="tx1"/>
                </a:solidFill>
              </a:rPr>
              <a:t> </a:t>
            </a:r>
            <a:r>
              <a:rPr lang="en-US" sz="2000" dirty="0" err="1">
                <a:solidFill>
                  <a:schemeClr val="tx1"/>
                </a:solidFill>
              </a:rPr>
              <a:t>berikut</a:t>
            </a:r>
            <a:r>
              <a:rPr lang="en-US" sz="2000" dirty="0">
                <a:solidFill>
                  <a:schemeClr val="tx1"/>
                </a:solidFill>
              </a:rPr>
              <a:t> :</a:t>
            </a:r>
          </a:p>
          <a:p>
            <a:pPr marL="457200" lvl="0" indent="-457200" algn="just">
              <a:buFont typeface="+mj-lt"/>
              <a:buAutoNum type="alphaLcParenR"/>
            </a:pPr>
            <a:r>
              <a:rPr lang="en-US" sz="2000" dirty="0" err="1">
                <a:solidFill>
                  <a:schemeClr val="tx1"/>
                </a:solidFill>
              </a:rPr>
              <a:t>Huruf</a:t>
            </a:r>
            <a:r>
              <a:rPr lang="en-US" sz="2000" dirty="0">
                <a:solidFill>
                  <a:schemeClr val="tx1"/>
                </a:solidFill>
              </a:rPr>
              <a:t> j </a:t>
            </a:r>
            <a:r>
              <a:rPr lang="en-US" sz="2000" dirty="0" err="1">
                <a:solidFill>
                  <a:schemeClr val="tx1"/>
                </a:solidFill>
              </a:rPr>
              <a:t>untuk</a:t>
            </a:r>
            <a:r>
              <a:rPr lang="en-US" sz="2000" dirty="0">
                <a:solidFill>
                  <a:schemeClr val="tx1"/>
                </a:solidFill>
              </a:rPr>
              <a:t> </a:t>
            </a:r>
            <a:r>
              <a:rPr lang="en-US" sz="2000" dirty="0" err="1">
                <a:solidFill>
                  <a:schemeClr val="tx1"/>
                </a:solidFill>
              </a:rPr>
              <a:t>menuliskan</a:t>
            </a:r>
            <a:r>
              <a:rPr lang="en-US" sz="2000" dirty="0">
                <a:solidFill>
                  <a:schemeClr val="tx1"/>
                </a:solidFill>
              </a:rPr>
              <a:t> kata-kata </a:t>
            </a:r>
            <a:r>
              <a:rPr lang="en-US" sz="2000" dirty="0" err="1">
                <a:solidFill>
                  <a:schemeClr val="tx1"/>
                </a:solidFill>
              </a:rPr>
              <a:t>jang</a:t>
            </a:r>
            <a:r>
              <a:rPr lang="en-US" sz="2000" dirty="0">
                <a:solidFill>
                  <a:schemeClr val="tx1"/>
                </a:solidFill>
              </a:rPr>
              <a:t>, </a:t>
            </a:r>
            <a:r>
              <a:rPr lang="en-US" sz="2000" dirty="0" err="1">
                <a:solidFill>
                  <a:schemeClr val="tx1"/>
                </a:solidFill>
              </a:rPr>
              <a:t>pajah</a:t>
            </a:r>
            <a:r>
              <a:rPr lang="en-US" sz="2000" dirty="0">
                <a:solidFill>
                  <a:schemeClr val="tx1"/>
                </a:solidFill>
              </a:rPr>
              <a:t>, </a:t>
            </a:r>
            <a:r>
              <a:rPr lang="en-US" sz="2000" dirty="0" err="1">
                <a:solidFill>
                  <a:schemeClr val="tx1"/>
                </a:solidFill>
              </a:rPr>
              <a:t>sajang</a:t>
            </a:r>
            <a:r>
              <a:rPr lang="en-US" sz="2000" dirty="0">
                <a:solidFill>
                  <a:schemeClr val="tx1"/>
                </a:solidFill>
              </a:rPr>
              <a:t>.</a:t>
            </a:r>
          </a:p>
          <a:p>
            <a:pPr marL="457200" lvl="0" indent="-457200" algn="just">
              <a:buFont typeface="+mj-lt"/>
              <a:buAutoNum type="alphaLcParenR"/>
            </a:pPr>
            <a:r>
              <a:rPr lang="en-US" sz="2000" dirty="0" err="1">
                <a:solidFill>
                  <a:schemeClr val="tx1"/>
                </a:solidFill>
              </a:rPr>
              <a:t>Huruf</a:t>
            </a:r>
            <a:r>
              <a:rPr lang="en-US" sz="2000" dirty="0">
                <a:solidFill>
                  <a:schemeClr val="tx1"/>
                </a:solidFill>
              </a:rPr>
              <a:t> </a:t>
            </a:r>
            <a:r>
              <a:rPr lang="en-US" sz="2000" dirty="0" err="1">
                <a:solidFill>
                  <a:schemeClr val="tx1"/>
                </a:solidFill>
              </a:rPr>
              <a:t>oe</a:t>
            </a:r>
            <a:r>
              <a:rPr lang="en-US" sz="2000" dirty="0">
                <a:solidFill>
                  <a:schemeClr val="tx1"/>
                </a:solidFill>
              </a:rPr>
              <a:t>  </a:t>
            </a:r>
            <a:r>
              <a:rPr lang="en-US" sz="2000" dirty="0" err="1">
                <a:solidFill>
                  <a:schemeClr val="tx1"/>
                </a:solidFill>
              </a:rPr>
              <a:t>untuk</a:t>
            </a:r>
            <a:r>
              <a:rPr lang="en-US" sz="2000" dirty="0">
                <a:solidFill>
                  <a:schemeClr val="tx1"/>
                </a:solidFill>
              </a:rPr>
              <a:t> </a:t>
            </a:r>
            <a:r>
              <a:rPr lang="en-US" sz="2000" dirty="0" err="1">
                <a:solidFill>
                  <a:schemeClr val="tx1"/>
                </a:solidFill>
              </a:rPr>
              <a:t>menuliskan</a:t>
            </a:r>
            <a:r>
              <a:rPr lang="en-US" sz="2000" dirty="0">
                <a:solidFill>
                  <a:schemeClr val="tx1"/>
                </a:solidFill>
              </a:rPr>
              <a:t> kata-kata </a:t>
            </a:r>
            <a:r>
              <a:rPr lang="en-US" sz="2000" dirty="0" err="1">
                <a:solidFill>
                  <a:schemeClr val="tx1"/>
                </a:solidFill>
              </a:rPr>
              <a:t>goeroe</a:t>
            </a:r>
            <a:r>
              <a:rPr lang="en-US" sz="2000" dirty="0">
                <a:solidFill>
                  <a:schemeClr val="tx1"/>
                </a:solidFill>
              </a:rPr>
              <a:t>, </a:t>
            </a:r>
            <a:r>
              <a:rPr lang="en-US" sz="2000" dirty="0" err="1">
                <a:solidFill>
                  <a:schemeClr val="tx1"/>
                </a:solidFill>
              </a:rPr>
              <a:t>itoe</a:t>
            </a:r>
            <a:r>
              <a:rPr lang="en-US" sz="2000" dirty="0">
                <a:solidFill>
                  <a:schemeClr val="tx1"/>
                </a:solidFill>
              </a:rPr>
              <a:t>, </a:t>
            </a:r>
            <a:r>
              <a:rPr lang="en-US" sz="2000" dirty="0" err="1">
                <a:solidFill>
                  <a:schemeClr val="tx1"/>
                </a:solidFill>
              </a:rPr>
              <a:t>oemoer</a:t>
            </a:r>
            <a:r>
              <a:rPr lang="en-US" sz="2000" dirty="0">
                <a:solidFill>
                  <a:schemeClr val="tx1"/>
                </a:solidFill>
              </a:rPr>
              <a:t>.</a:t>
            </a:r>
          </a:p>
          <a:p>
            <a:pPr marL="457200" lvl="0" indent="-457200" algn="just">
              <a:buFont typeface="+mj-lt"/>
              <a:buAutoNum type="alphaLcParenR"/>
            </a:pPr>
            <a:r>
              <a:rPr lang="en-US" sz="2000" dirty="0" err="1">
                <a:solidFill>
                  <a:schemeClr val="tx1"/>
                </a:solidFill>
              </a:rPr>
              <a:t>tanda</a:t>
            </a:r>
            <a:r>
              <a:rPr lang="en-US" sz="2000" dirty="0">
                <a:solidFill>
                  <a:schemeClr val="tx1"/>
                </a:solidFill>
              </a:rPr>
              <a:t> </a:t>
            </a:r>
            <a:r>
              <a:rPr lang="en-US" sz="2000" dirty="0" err="1">
                <a:solidFill>
                  <a:schemeClr val="tx1"/>
                </a:solidFill>
              </a:rPr>
              <a:t>diakritik</a:t>
            </a:r>
            <a:r>
              <a:rPr lang="en-US" sz="2000" dirty="0">
                <a:solidFill>
                  <a:schemeClr val="tx1"/>
                </a:solidFill>
              </a:rPr>
              <a:t>, </a:t>
            </a:r>
            <a:r>
              <a:rPr lang="en-US" sz="2000" dirty="0" err="1">
                <a:solidFill>
                  <a:schemeClr val="tx1"/>
                </a:solidFill>
              </a:rPr>
              <a:t>seperti</a:t>
            </a:r>
            <a:r>
              <a:rPr lang="en-US" sz="2000" dirty="0">
                <a:solidFill>
                  <a:schemeClr val="tx1"/>
                </a:solidFill>
              </a:rPr>
              <a:t> </a:t>
            </a:r>
            <a:r>
              <a:rPr lang="en-US" sz="2000" dirty="0" err="1">
                <a:solidFill>
                  <a:schemeClr val="tx1"/>
                </a:solidFill>
              </a:rPr>
              <a:t>koma</a:t>
            </a:r>
            <a:r>
              <a:rPr lang="en-US" sz="2000" dirty="0">
                <a:solidFill>
                  <a:schemeClr val="tx1"/>
                </a:solidFill>
              </a:rPr>
              <a:t> </a:t>
            </a:r>
            <a:r>
              <a:rPr lang="en-US" sz="2000" dirty="0" err="1">
                <a:solidFill>
                  <a:schemeClr val="tx1"/>
                </a:solidFill>
              </a:rPr>
              <a:t>ain</a:t>
            </a:r>
            <a:r>
              <a:rPr lang="en-US" sz="2000" dirty="0">
                <a:solidFill>
                  <a:schemeClr val="tx1"/>
                </a:solidFill>
              </a:rPr>
              <a:t> dan </a:t>
            </a:r>
            <a:r>
              <a:rPr lang="en-US" sz="2000" dirty="0" err="1">
                <a:solidFill>
                  <a:schemeClr val="tx1"/>
                </a:solidFill>
              </a:rPr>
              <a:t>tanda</a:t>
            </a:r>
            <a:r>
              <a:rPr lang="en-US" sz="2000" dirty="0">
                <a:solidFill>
                  <a:schemeClr val="tx1"/>
                </a:solidFill>
              </a:rPr>
              <a:t> </a:t>
            </a:r>
            <a:r>
              <a:rPr lang="en-US" sz="2000" dirty="0" err="1">
                <a:solidFill>
                  <a:schemeClr val="tx1"/>
                </a:solidFill>
              </a:rPr>
              <a:t>trema</a:t>
            </a:r>
            <a:r>
              <a:rPr lang="en-US" sz="2000" dirty="0">
                <a:solidFill>
                  <a:schemeClr val="tx1"/>
                </a:solidFill>
              </a:rPr>
              <a:t>, </a:t>
            </a:r>
            <a:r>
              <a:rPr lang="en-US" sz="2000" dirty="0" err="1">
                <a:solidFill>
                  <a:schemeClr val="tx1"/>
                </a:solidFill>
              </a:rPr>
              <a:t>untuk</a:t>
            </a:r>
            <a:r>
              <a:rPr lang="en-US" sz="2000" dirty="0">
                <a:solidFill>
                  <a:schemeClr val="tx1"/>
                </a:solidFill>
              </a:rPr>
              <a:t> </a:t>
            </a:r>
            <a:r>
              <a:rPr lang="en-US" sz="2000" dirty="0" err="1">
                <a:solidFill>
                  <a:schemeClr val="tx1"/>
                </a:solidFill>
              </a:rPr>
              <a:t>menuliskan</a:t>
            </a:r>
            <a:r>
              <a:rPr lang="en-US" sz="2000" dirty="0">
                <a:solidFill>
                  <a:schemeClr val="tx1"/>
                </a:solidFill>
              </a:rPr>
              <a:t> kata-kata </a:t>
            </a:r>
            <a:r>
              <a:rPr lang="en-US" sz="2000" dirty="0" err="1">
                <a:solidFill>
                  <a:schemeClr val="tx1"/>
                </a:solidFill>
              </a:rPr>
              <a:t>ma’moer</a:t>
            </a:r>
            <a:r>
              <a:rPr lang="en-US" sz="2000" dirty="0">
                <a:solidFill>
                  <a:schemeClr val="tx1"/>
                </a:solidFill>
              </a:rPr>
              <a:t>,     ‘</a:t>
            </a:r>
            <a:r>
              <a:rPr lang="en-US" sz="2000" dirty="0" err="1">
                <a:solidFill>
                  <a:schemeClr val="tx1"/>
                </a:solidFill>
              </a:rPr>
              <a:t>akal</a:t>
            </a:r>
            <a:r>
              <a:rPr lang="en-US" sz="2000" dirty="0">
                <a:solidFill>
                  <a:schemeClr val="tx1"/>
                </a:solidFill>
              </a:rPr>
              <a:t>, ta’, pa’, </a:t>
            </a:r>
            <a:r>
              <a:rPr lang="en-US" sz="2000" dirty="0" err="1">
                <a:solidFill>
                  <a:schemeClr val="tx1"/>
                </a:solidFill>
              </a:rPr>
              <a:t>dinamai</a:t>
            </a:r>
            <a:r>
              <a:rPr lang="en-US" sz="2000" dirty="0">
                <a:solidFill>
                  <a:schemeClr val="tx1"/>
                </a:solidFill>
              </a:rPr>
              <a:t>’</a:t>
            </a:r>
          </a:p>
        </p:txBody>
      </p:sp>
    </p:spTree>
    <p:extLst>
      <p:ext uri="{BB962C8B-B14F-4D97-AF65-F5344CB8AC3E}">
        <p14:creationId xmlns:p14="http://schemas.microsoft.com/office/powerpoint/2010/main" val="427576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53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3400"/>
                                        <p:tgtEl>
                                          <p:spTgt spid="19"/>
                                        </p:tgtEl>
                                      </p:cBhvr>
                                    </p:animEffect>
                                    <p:anim calcmode="lin" valueType="num">
                                      <p:cBhvr>
                                        <p:cTn id="8" dur="3400" fill="hold"/>
                                        <p:tgtEl>
                                          <p:spTgt spid="19"/>
                                        </p:tgtEl>
                                        <p:attrNameLst>
                                          <p:attrName>ppt_w</p:attrName>
                                        </p:attrNameLst>
                                      </p:cBhvr>
                                      <p:tavLst>
                                        <p:tav tm="0" fmla="#ppt_w*sin(2.5*pi*$)">
                                          <p:val>
                                            <p:fltVal val="0"/>
                                          </p:val>
                                        </p:tav>
                                        <p:tav tm="100000">
                                          <p:val>
                                            <p:fltVal val="1"/>
                                          </p:val>
                                        </p:tav>
                                      </p:tavLst>
                                    </p:anim>
                                    <p:anim calcmode="lin" valueType="num">
                                      <p:cBhvr>
                                        <p:cTn id="9" dur="3400" fill="hold"/>
                                        <p:tgtEl>
                                          <p:spTgt spid="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57E310-774F-4206-ADF4-002261813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26" y="0"/>
            <a:ext cx="11312434" cy="6858000"/>
          </a:xfrm>
          <a:prstGeom prst="rect">
            <a:avLst/>
          </a:prstGeom>
        </p:spPr>
      </p:pic>
      <p:sp>
        <p:nvSpPr>
          <p:cNvPr id="7" name="Rectangle 6">
            <a:extLst>
              <a:ext uri="{FF2B5EF4-FFF2-40B4-BE49-F238E27FC236}">
                <a16:creationId xmlns:a16="http://schemas.microsoft.com/office/drawing/2014/main" id="{E763CFA9-8A04-4642-B31D-E7CF7F1A1686}"/>
              </a:ext>
            </a:extLst>
          </p:cNvPr>
          <p:cNvSpPr/>
          <p:nvPr/>
        </p:nvSpPr>
        <p:spPr>
          <a:xfrm>
            <a:off x="-16549" y="4549"/>
            <a:ext cx="12204000" cy="6858000"/>
          </a:xfrm>
          <a:prstGeom prst="rect">
            <a:avLst/>
          </a:prstGeom>
          <a:gradFill>
            <a:gsLst>
              <a:gs pos="61000">
                <a:srgbClr val="7030A0">
                  <a:alpha val="85000"/>
                </a:srgbClr>
              </a:gs>
              <a:gs pos="47000">
                <a:srgbClr val="6C5200">
                  <a:alpha val="81000"/>
                </a:srgbClr>
              </a:gs>
              <a:gs pos="17000">
                <a:srgbClr val="B51952"/>
              </a:gs>
              <a:gs pos="74000">
                <a:srgbClr val="FF0000">
                  <a:alpha val="93000"/>
                </a:srgbClr>
              </a:gs>
              <a:gs pos="91000">
                <a:srgbClr val="C0000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pic>
        <p:nvPicPr>
          <p:cNvPr id="5" name="Picture 4">
            <a:extLst>
              <a:ext uri="{FF2B5EF4-FFF2-40B4-BE49-F238E27FC236}">
                <a16:creationId xmlns:a16="http://schemas.microsoft.com/office/drawing/2014/main" id="{36374DDD-6F5B-4367-867C-FFFE4C296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8" y="2395"/>
            <a:ext cx="1147884" cy="1451429"/>
          </a:xfrm>
          <a:prstGeom prst="rect">
            <a:avLst/>
          </a:prstGeom>
        </p:spPr>
      </p:pic>
      <p:sp>
        <p:nvSpPr>
          <p:cNvPr id="20" name="Rectangle 19">
            <a:extLst>
              <a:ext uri="{FF2B5EF4-FFF2-40B4-BE49-F238E27FC236}">
                <a16:creationId xmlns:a16="http://schemas.microsoft.com/office/drawing/2014/main" id="{7CB26023-6CC0-4AA3-B500-B186F122F1B2}"/>
              </a:ext>
            </a:extLst>
          </p:cNvPr>
          <p:cNvSpPr/>
          <p:nvPr/>
        </p:nvSpPr>
        <p:spPr>
          <a:xfrm rot="10800000">
            <a:off x="-21098" y="4979"/>
            <a:ext cx="1159884" cy="1451429"/>
          </a:xfrm>
          <a:prstGeom prst="rect">
            <a:avLst/>
          </a:prstGeom>
          <a:gradFill>
            <a:gsLst>
              <a:gs pos="15000">
                <a:srgbClr val="B51952"/>
              </a:gs>
              <a:gs pos="50000">
                <a:srgbClr val="B51952">
                  <a:alpha val="0"/>
                </a:srgbClr>
              </a:gs>
              <a:gs pos="74000">
                <a:srgbClr val="FF0000">
                  <a:alpha val="0"/>
                </a:srgbClr>
              </a:gs>
              <a:gs pos="91000">
                <a:srgbClr val="C00000">
                  <a:alpha val="62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30" name="Rectangle 29">
            <a:extLst>
              <a:ext uri="{FF2B5EF4-FFF2-40B4-BE49-F238E27FC236}">
                <a16:creationId xmlns:a16="http://schemas.microsoft.com/office/drawing/2014/main" id="{69A0C9C7-0254-4BBA-B622-85EF530DE831}"/>
              </a:ext>
            </a:extLst>
          </p:cNvPr>
          <p:cNvSpPr/>
          <p:nvPr/>
        </p:nvSpPr>
        <p:spPr>
          <a:xfrm>
            <a:off x="-12000" y="9099"/>
            <a:ext cx="1159884" cy="1451429"/>
          </a:xfrm>
          <a:prstGeom prst="rect">
            <a:avLst/>
          </a:prstGeom>
          <a:gradFill flip="none" rotWithShape="1">
            <a:gsLst>
              <a:gs pos="15000">
                <a:srgbClr val="B51952"/>
              </a:gs>
              <a:gs pos="50000">
                <a:srgbClr val="B51952">
                  <a:alpha val="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32" name="Rectangle 31">
            <a:extLst>
              <a:ext uri="{FF2B5EF4-FFF2-40B4-BE49-F238E27FC236}">
                <a16:creationId xmlns:a16="http://schemas.microsoft.com/office/drawing/2014/main" id="{4E959EA7-35E0-494B-AB06-BCF0A518D135}"/>
              </a:ext>
            </a:extLst>
          </p:cNvPr>
          <p:cNvSpPr/>
          <p:nvPr/>
        </p:nvSpPr>
        <p:spPr>
          <a:xfrm>
            <a:off x="-16550" y="4550"/>
            <a:ext cx="1159884" cy="1451429"/>
          </a:xfrm>
          <a:prstGeom prst="rect">
            <a:avLst/>
          </a:prstGeom>
          <a:gradFill flip="none" rotWithShape="1">
            <a:gsLst>
              <a:gs pos="95000">
                <a:srgbClr val="B51952">
                  <a:alpha val="0"/>
                </a:srgbClr>
              </a:gs>
              <a:gs pos="100000">
                <a:srgbClr val="B51952">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15" name="Rectangle 14">
            <a:extLst>
              <a:ext uri="{FF2B5EF4-FFF2-40B4-BE49-F238E27FC236}">
                <a16:creationId xmlns:a16="http://schemas.microsoft.com/office/drawing/2014/main" id="{F516308E-DDF0-4302-8D4B-C909D73703E6}"/>
              </a:ext>
            </a:extLst>
          </p:cNvPr>
          <p:cNvSpPr/>
          <p:nvPr/>
        </p:nvSpPr>
        <p:spPr>
          <a:xfrm>
            <a:off x="1146236" y="734813"/>
            <a:ext cx="9733244" cy="783446"/>
          </a:xfrm>
          <a:prstGeom prst="rect">
            <a:avLst/>
          </a:prstGeom>
          <a:gradFill flip="none" rotWithShape="1">
            <a:gsLst>
              <a:gs pos="0">
                <a:srgbClr val="EF5B66">
                  <a:shade val="30000"/>
                  <a:satMod val="115000"/>
                  <a:alpha val="53000"/>
                </a:srgbClr>
              </a:gs>
              <a:gs pos="50000">
                <a:srgbClr val="EF5B66">
                  <a:shade val="67500"/>
                  <a:satMod val="115000"/>
                  <a:alpha val="75000"/>
                </a:srgbClr>
              </a:gs>
              <a:gs pos="100000">
                <a:srgbClr val="EF5B66">
                  <a:shade val="100000"/>
                  <a:satMod val="115000"/>
                  <a:alpha val="62000"/>
                </a:srgbClr>
              </a:gs>
            </a:gsLst>
            <a:lin ang="5400000" scaled="1"/>
            <a:tileRect/>
          </a:gradFill>
          <a:ln>
            <a:solidFill>
              <a:srgbClr val="C000C0"/>
            </a:solid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prst="slope"/>
          </a:sp3d>
        </p:spPr>
        <p:style>
          <a:lnRef idx="0">
            <a:scrgbClr r="0" g="0" b="0"/>
          </a:lnRef>
          <a:fillRef idx="0">
            <a:scrgbClr r="0" g="0" b="0"/>
          </a:fillRef>
          <a:effectRef idx="0">
            <a:scrgbClr r="0" g="0" b="0"/>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sz="2800" dirty="0">
                <a:ln/>
                <a:solidFill>
                  <a:schemeClr val="tx1"/>
                </a:solidFill>
                <a:latin typeface="Berlin Sans FB" panose="020E0602020502020306" pitchFamily="34" charset="0"/>
                <a:cs typeface="Aharoni" panose="02010803020104030203" pitchFamily="2" charset="-79"/>
              </a:rPr>
              <a:t>EJAAN SOEWANDI ATAU REPUBLIK</a:t>
            </a:r>
            <a:endParaRPr lang="en-ID" sz="2800" dirty="0">
              <a:ln/>
              <a:solidFill>
                <a:schemeClr val="tx1"/>
              </a:solidFill>
              <a:latin typeface="Berlin Sans FB" panose="020E0602020502020306" pitchFamily="34" charset="0"/>
              <a:cs typeface="Aharoni" panose="02010803020104030203" pitchFamily="2" charset="-79"/>
            </a:endParaRPr>
          </a:p>
        </p:txBody>
      </p:sp>
      <p:sp>
        <p:nvSpPr>
          <p:cNvPr id="19" name="Rectangle 18">
            <a:extLst>
              <a:ext uri="{FF2B5EF4-FFF2-40B4-BE49-F238E27FC236}">
                <a16:creationId xmlns:a16="http://schemas.microsoft.com/office/drawing/2014/main" id="{6ACC5B6A-1847-4B92-BCA1-BCE257EEC48C}"/>
              </a:ext>
            </a:extLst>
          </p:cNvPr>
          <p:cNvSpPr/>
          <p:nvPr/>
        </p:nvSpPr>
        <p:spPr>
          <a:xfrm>
            <a:off x="1102689" y="1660359"/>
            <a:ext cx="9733244" cy="4860758"/>
          </a:xfrm>
          <a:prstGeom prst="rect">
            <a:avLst/>
          </a:prstGeom>
          <a:solidFill>
            <a:srgbClr val="8F8989">
              <a:alpha val="46000"/>
            </a:srgbClr>
          </a:solidFill>
          <a:ln w="0" cmpd="sng">
            <a:noFill/>
          </a:ln>
          <a:effectLst>
            <a:outerShdw blurRad="50800" dist="50800" dir="5400000" sx="58000" sy="58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US" dirty="0" err="1">
                <a:solidFill>
                  <a:schemeClr val="tx1"/>
                </a:solidFill>
              </a:rPr>
              <a:t>Putusan</a:t>
            </a:r>
            <a:r>
              <a:rPr lang="en-US" dirty="0">
                <a:solidFill>
                  <a:schemeClr val="tx1"/>
                </a:solidFill>
              </a:rPr>
              <a:t> Menteri </a:t>
            </a:r>
            <a:r>
              <a:rPr lang="en-US" dirty="0" err="1">
                <a:solidFill>
                  <a:schemeClr val="tx1"/>
                </a:solidFill>
              </a:rPr>
              <a:t>Pengadjaran</a:t>
            </a:r>
            <a:r>
              <a:rPr lang="en-US" dirty="0">
                <a:solidFill>
                  <a:schemeClr val="tx1"/>
                </a:solidFill>
              </a:rPr>
              <a:t> Pendidikan dan </a:t>
            </a:r>
            <a:r>
              <a:rPr lang="en-US" dirty="0" err="1">
                <a:solidFill>
                  <a:schemeClr val="tx1"/>
                </a:solidFill>
              </a:rPr>
              <a:t>Kebudajaan</a:t>
            </a:r>
            <a:r>
              <a:rPr lang="en-US" dirty="0">
                <a:solidFill>
                  <a:schemeClr val="tx1"/>
                </a:solidFill>
              </a:rPr>
              <a:t>, 15 April 1947, Mr. </a:t>
            </a:r>
            <a:r>
              <a:rPr lang="en-US" dirty="0" err="1">
                <a:solidFill>
                  <a:schemeClr val="tx1"/>
                </a:solidFill>
              </a:rPr>
              <a:t>Soewandi</a:t>
            </a:r>
            <a:r>
              <a:rPr lang="en-US" dirty="0">
                <a:solidFill>
                  <a:schemeClr val="tx1"/>
                </a:solidFill>
              </a:rPr>
              <a:t> yang pada </a:t>
            </a:r>
            <a:r>
              <a:rPr lang="en-US" dirty="0" err="1">
                <a:solidFill>
                  <a:schemeClr val="tx1"/>
                </a:solidFill>
              </a:rPr>
              <a:t>saat</a:t>
            </a:r>
            <a:r>
              <a:rPr lang="en-US" dirty="0">
                <a:solidFill>
                  <a:schemeClr val="tx1"/>
                </a:solidFill>
              </a:rPr>
              <a:t> </a:t>
            </a:r>
            <a:r>
              <a:rPr lang="en-US" dirty="0" err="1">
                <a:solidFill>
                  <a:schemeClr val="tx1"/>
                </a:solidFill>
              </a:rPr>
              <a:t>itu</a:t>
            </a:r>
            <a:r>
              <a:rPr lang="en-US" dirty="0">
                <a:solidFill>
                  <a:schemeClr val="tx1"/>
                </a:solidFill>
              </a:rPr>
              <a:t> </a:t>
            </a:r>
            <a:r>
              <a:rPr lang="en-US" dirty="0" err="1">
                <a:solidFill>
                  <a:schemeClr val="tx1"/>
                </a:solidFill>
              </a:rPr>
              <a:t>menjabat</a:t>
            </a:r>
            <a:r>
              <a:rPr lang="en-US" dirty="0">
                <a:solidFill>
                  <a:schemeClr val="tx1"/>
                </a:solidFill>
              </a:rPr>
              <a:t> </a:t>
            </a:r>
            <a:r>
              <a:rPr lang="en-US" dirty="0" err="1">
                <a:solidFill>
                  <a:schemeClr val="tx1"/>
                </a:solidFill>
              </a:rPr>
              <a:t>sebagai</a:t>
            </a:r>
            <a:r>
              <a:rPr lang="en-US" dirty="0">
                <a:solidFill>
                  <a:schemeClr val="tx1"/>
                </a:solidFill>
              </a:rPr>
              <a:t> Menteri </a:t>
            </a:r>
            <a:r>
              <a:rPr lang="en-US" dirty="0" err="1">
                <a:solidFill>
                  <a:schemeClr val="tx1"/>
                </a:solidFill>
              </a:rPr>
              <a:t>Pengadjaran</a:t>
            </a:r>
            <a:r>
              <a:rPr lang="en-US" dirty="0">
                <a:solidFill>
                  <a:schemeClr val="tx1"/>
                </a:solidFill>
              </a:rPr>
              <a:t>, Pendidikan, dan </a:t>
            </a:r>
            <a:r>
              <a:rPr lang="en-US" dirty="0" err="1">
                <a:solidFill>
                  <a:schemeClr val="tx1"/>
                </a:solidFill>
              </a:rPr>
              <a:t>Kebudajaan</a:t>
            </a:r>
            <a:r>
              <a:rPr lang="en-US" dirty="0">
                <a:solidFill>
                  <a:schemeClr val="tx1"/>
                </a:solidFill>
              </a:rPr>
              <a:t> </a:t>
            </a:r>
            <a:r>
              <a:rPr lang="en-US" dirty="0" err="1">
                <a:solidFill>
                  <a:schemeClr val="tx1"/>
                </a:solidFill>
              </a:rPr>
              <a:t>Republik</a:t>
            </a:r>
            <a:r>
              <a:rPr lang="en-US" dirty="0">
                <a:solidFill>
                  <a:schemeClr val="tx1"/>
                </a:solidFill>
              </a:rPr>
              <a:t> Indonesia </a:t>
            </a:r>
            <a:r>
              <a:rPr lang="en-US" dirty="0" err="1">
                <a:solidFill>
                  <a:schemeClr val="tx1"/>
                </a:solidFill>
              </a:rPr>
              <a:t>meresmikan</a:t>
            </a:r>
            <a:r>
              <a:rPr lang="en-US" dirty="0">
                <a:solidFill>
                  <a:schemeClr val="tx1"/>
                </a:solidFill>
              </a:rPr>
              <a:t> </a:t>
            </a:r>
            <a:r>
              <a:rPr lang="en-US" dirty="0" err="1">
                <a:solidFill>
                  <a:schemeClr val="tx1"/>
                </a:solidFill>
              </a:rPr>
              <a:t>ejaan</a:t>
            </a:r>
            <a:r>
              <a:rPr lang="en-US" dirty="0">
                <a:solidFill>
                  <a:schemeClr val="tx1"/>
                </a:solidFill>
              </a:rPr>
              <a:t> </a:t>
            </a:r>
            <a:r>
              <a:rPr lang="en-US" dirty="0" err="1">
                <a:solidFill>
                  <a:schemeClr val="tx1"/>
                </a:solidFill>
              </a:rPr>
              <a:t>baru</a:t>
            </a:r>
            <a:r>
              <a:rPr lang="en-US" dirty="0">
                <a:solidFill>
                  <a:schemeClr val="tx1"/>
                </a:solidFill>
              </a:rPr>
              <a:t> yang </a:t>
            </a:r>
            <a:r>
              <a:rPr lang="en-US" dirty="0" err="1">
                <a:solidFill>
                  <a:schemeClr val="tx1"/>
                </a:solidFill>
              </a:rPr>
              <a:t>dikenal</a:t>
            </a:r>
            <a:r>
              <a:rPr lang="en-US" dirty="0">
                <a:solidFill>
                  <a:schemeClr val="tx1"/>
                </a:solidFill>
              </a:rPr>
              <a:t> </a:t>
            </a:r>
            <a:r>
              <a:rPr lang="en-US" dirty="0" err="1">
                <a:solidFill>
                  <a:schemeClr val="tx1"/>
                </a:solidFill>
              </a:rPr>
              <a:t>dengan</a:t>
            </a:r>
            <a:r>
              <a:rPr lang="en-US" dirty="0">
                <a:solidFill>
                  <a:schemeClr val="tx1"/>
                </a:solidFill>
              </a:rPr>
              <a:t> </a:t>
            </a:r>
            <a:r>
              <a:rPr lang="en-US" dirty="0" err="1">
                <a:solidFill>
                  <a:schemeClr val="tx1"/>
                </a:solidFill>
              </a:rPr>
              <a:t>nama</a:t>
            </a:r>
            <a:r>
              <a:rPr lang="en-US" dirty="0">
                <a:solidFill>
                  <a:schemeClr val="tx1"/>
                </a:solidFill>
              </a:rPr>
              <a:t> </a:t>
            </a:r>
            <a:r>
              <a:rPr lang="en-US" dirty="0" err="1">
                <a:solidFill>
                  <a:schemeClr val="tx1"/>
                </a:solidFill>
              </a:rPr>
              <a:t>Ejaan</a:t>
            </a:r>
            <a:r>
              <a:rPr lang="en-US" dirty="0">
                <a:solidFill>
                  <a:schemeClr val="tx1"/>
                </a:solidFill>
              </a:rPr>
              <a:t> </a:t>
            </a:r>
            <a:r>
              <a:rPr lang="en-US" dirty="0" err="1">
                <a:solidFill>
                  <a:schemeClr val="tx1"/>
                </a:solidFill>
              </a:rPr>
              <a:t>Republik</a:t>
            </a:r>
            <a:r>
              <a:rPr lang="en-US" dirty="0">
                <a:solidFill>
                  <a:schemeClr val="tx1"/>
                </a:solidFill>
              </a:rPr>
              <a:t>, yang </a:t>
            </a:r>
            <a:r>
              <a:rPr lang="en-US" dirty="0" err="1">
                <a:solidFill>
                  <a:schemeClr val="tx1"/>
                </a:solidFill>
              </a:rPr>
              <a:t>menggantikan</a:t>
            </a:r>
            <a:r>
              <a:rPr lang="en-US" dirty="0">
                <a:solidFill>
                  <a:schemeClr val="tx1"/>
                </a:solidFill>
              </a:rPr>
              <a:t> </a:t>
            </a:r>
            <a:r>
              <a:rPr lang="en-US" dirty="0" err="1">
                <a:solidFill>
                  <a:schemeClr val="tx1"/>
                </a:solidFill>
              </a:rPr>
              <a:t>ejaan</a:t>
            </a:r>
            <a:r>
              <a:rPr lang="en-US" dirty="0">
                <a:solidFill>
                  <a:schemeClr val="tx1"/>
                </a:solidFill>
              </a:rPr>
              <a:t> </a:t>
            </a:r>
            <a:r>
              <a:rPr lang="en-US" dirty="0" err="1">
                <a:solidFill>
                  <a:schemeClr val="tx1"/>
                </a:solidFill>
              </a:rPr>
              <a:t>sebelumnya</a:t>
            </a:r>
            <a:r>
              <a:rPr lang="en-US" dirty="0">
                <a:solidFill>
                  <a:schemeClr val="tx1"/>
                </a:solidFill>
              </a:rPr>
              <a:t>.</a:t>
            </a:r>
          </a:p>
          <a:p>
            <a:pPr lvl="0" algn="just"/>
            <a:r>
              <a:rPr lang="en-US" dirty="0">
                <a:solidFill>
                  <a:schemeClr val="tx1"/>
                </a:solidFill>
              </a:rPr>
              <a:t>Pada </a:t>
            </a:r>
            <a:r>
              <a:rPr lang="en-US" dirty="0" err="1">
                <a:solidFill>
                  <a:schemeClr val="tx1"/>
                </a:solidFill>
              </a:rPr>
              <a:t>Kongres</a:t>
            </a:r>
            <a:r>
              <a:rPr lang="en-US" dirty="0">
                <a:solidFill>
                  <a:schemeClr val="tx1"/>
                </a:solidFill>
              </a:rPr>
              <a:t> II Bahasa Indonesia </a:t>
            </a:r>
            <a:r>
              <a:rPr lang="en-US" dirty="0" err="1">
                <a:solidFill>
                  <a:schemeClr val="tx1"/>
                </a:solidFill>
              </a:rPr>
              <a:t>tahun</a:t>
            </a:r>
            <a:r>
              <a:rPr lang="en-US" dirty="0">
                <a:solidFill>
                  <a:schemeClr val="tx1"/>
                </a:solidFill>
              </a:rPr>
              <a:t> 1954 di Medan, Prof. Dr. </a:t>
            </a:r>
            <a:r>
              <a:rPr lang="en-US" dirty="0" err="1">
                <a:solidFill>
                  <a:schemeClr val="tx1"/>
                </a:solidFill>
              </a:rPr>
              <a:t>Prijono</a:t>
            </a:r>
            <a:r>
              <a:rPr lang="en-US" dirty="0">
                <a:solidFill>
                  <a:schemeClr val="tx1"/>
                </a:solidFill>
              </a:rPr>
              <a:t> </a:t>
            </a:r>
            <a:r>
              <a:rPr lang="en-US" dirty="0" err="1">
                <a:solidFill>
                  <a:schemeClr val="tx1"/>
                </a:solidFill>
              </a:rPr>
              <a:t>mengajukan</a:t>
            </a:r>
            <a:r>
              <a:rPr lang="en-US" dirty="0">
                <a:solidFill>
                  <a:schemeClr val="tx1"/>
                </a:solidFill>
              </a:rPr>
              <a:t> </a:t>
            </a:r>
            <a:r>
              <a:rPr lang="en-US" dirty="0" err="1">
                <a:solidFill>
                  <a:schemeClr val="tx1"/>
                </a:solidFill>
              </a:rPr>
              <a:t>Pra</a:t>
            </a:r>
            <a:r>
              <a:rPr lang="en-US" dirty="0">
                <a:solidFill>
                  <a:schemeClr val="tx1"/>
                </a:solidFill>
              </a:rPr>
              <a:t>-saran Dasar-Dasar </a:t>
            </a:r>
            <a:r>
              <a:rPr lang="en-US" dirty="0" err="1">
                <a:solidFill>
                  <a:schemeClr val="tx1"/>
                </a:solidFill>
              </a:rPr>
              <a:t>Ejaan</a:t>
            </a:r>
            <a:r>
              <a:rPr lang="en-US" dirty="0">
                <a:solidFill>
                  <a:schemeClr val="tx1"/>
                </a:solidFill>
              </a:rPr>
              <a:t> Bahasa Indonesia </a:t>
            </a:r>
            <a:r>
              <a:rPr lang="en-US" dirty="0" err="1">
                <a:solidFill>
                  <a:schemeClr val="tx1"/>
                </a:solidFill>
              </a:rPr>
              <a:t>dengan</a:t>
            </a:r>
            <a:r>
              <a:rPr lang="en-US" dirty="0">
                <a:solidFill>
                  <a:schemeClr val="tx1"/>
                </a:solidFill>
              </a:rPr>
              <a:t> </a:t>
            </a:r>
            <a:r>
              <a:rPr lang="en-US" dirty="0" err="1">
                <a:solidFill>
                  <a:schemeClr val="tx1"/>
                </a:solidFill>
              </a:rPr>
              <a:t>Huruf</a:t>
            </a:r>
            <a:r>
              <a:rPr lang="en-US" dirty="0">
                <a:solidFill>
                  <a:schemeClr val="tx1"/>
                </a:solidFill>
              </a:rPr>
              <a:t> Latin. Isi </a:t>
            </a:r>
            <a:r>
              <a:rPr lang="en-US" dirty="0" err="1">
                <a:solidFill>
                  <a:schemeClr val="tx1"/>
                </a:solidFill>
              </a:rPr>
              <a:t>dasar-dasar</a:t>
            </a:r>
            <a:r>
              <a:rPr lang="en-US" dirty="0">
                <a:solidFill>
                  <a:schemeClr val="tx1"/>
                </a:solidFill>
              </a:rPr>
              <a:t> </a:t>
            </a:r>
            <a:r>
              <a:rPr lang="en-US" dirty="0" err="1">
                <a:solidFill>
                  <a:schemeClr val="tx1"/>
                </a:solidFill>
              </a:rPr>
              <a:t>tersebut</a:t>
            </a:r>
            <a:r>
              <a:rPr lang="en-US" dirty="0">
                <a:solidFill>
                  <a:schemeClr val="tx1"/>
                </a:solidFill>
              </a:rPr>
              <a:t> </a:t>
            </a:r>
            <a:r>
              <a:rPr lang="en-US" dirty="0" err="1">
                <a:solidFill>
                  <a:schemeClr val="tx1"/>
                </a:solidFill>
              </a:rPr>
              <a:t>adalah</a:t>
            </a:r>
            <a:r>
              <a:rPr lang="en-US" dirty="0">
                <a:solidFill>
                  <a:schemeClr val="tx1"/>
                </a:solidFill>
              </a:rPr>
              <a:t> </a:t>
            </a:r>
            <a:r>
              <a:rPr lang="en-US" dirty="0" err="1">
                <a:solidFill>
                  <a:schemeClr val="tx1"/>
                </a:solidFill>
              </a:rPr>
              <a:t>perlunya</a:t>
            </a:r>
            <a:r>
              <a:rPr lang="en-US" dirty="0">
                <a:solidFill>
                  <a:schemeClr val="tx1"/>
                </a:solidFill>
              </a:rPr>
              <a:t> </a:t>
            </a:r>
            <a:r>
              <a:rPr lang="en-US" dirty="0" err="1">
                <a:solidFill>
                  <a:schemeClr val="tx1"/>
                </a:solidFill>
              </a:rPr>
              <a:t>penyempurnaan</a:t>
            </a:r>
            <a:r>
              <a:rPr lang="en-US" dirty="0">
                <a:solidFill>
                  <a:schemeClr val="tx1"/>
                </a:solidFill>
              </a:rPr>
              <a:t> </a:t>
            </a:r>
            <a:r>
              <a:rPr lang="en-US" dirty="0" err="1">
                <a:solidFill>
                  <a:schemeClr val="tx1"/>
                </a:solidFill>
              </a:rPr>
              <a:t>kembali</a:t>
            </a:r>
            <a:r>
              <a:rPr lang="en-US" dirty="0">
                <a:solidFill>
                  <a:schemeClr val="tx1"/>
                </a:solidFill>
              </a:rPr>
              <a:t> </a:t>
            </a:r>
            <a:r>
              <a:rPr lang="en-US" dirty="0" err="1">
                <a:solidFill>
                  <a:schemeClr val="tx1"/>
                </a:solidFill>
              </a:rPr>
              <a:t>Ejaan</a:t>
            </a:r>
            <a:r>
              <a:rPr lang="en-US" dirty="0">
                <a:solidFill>
                  <a:schemeClr val="tx1"/>
                </a:solidFill>
              </a:rPr>
              <a:t> </a:t>
            </a:r>
            <a:r>
              <a:rPr lang="en-US" dirty="0" err="1">
                <a:solidFill>
                  <a:schemeClr val="tx1"/>
                </a:solidFill>
              </a:rPr>
              <a:t>Republik</a:t>
            </a:r>
            <a:r>
              <a:rPr lang="en-US" dirty="0">
                <a:solidFill>
                  <a:schemeClr val="tx1"/>
                </a:solidFill>
              </a:rPr>
              <a:t> yang </a:t>
            </a:r>
            <a:r>
              <a:rPr lang="en-US" dirty="0" err="1">
                <a:solidFill>
                  <a:schemeClr val="tx1"/>
                </a:solidFill>
              </a:rPr>
              <a:t>sedang</a:t>
            </a:r>
            <a:r>
              <a:rPr lang="en-US" dirty="0">
                <a:solidFill>
                  <a:schemeClr val="tx1"/>
                </a:solidFill>
              </a:rPr>
              <a:t> </a:t>
            </a:r>
            <a:r>
              <a:rPr lang="en-US" dirty="0" err="1">
                <a:solidFill>
                  <a:schemeClr val="tx1"/>
                </a:solidFill>
              </a:rPr>
              <a:t>dipakai</a:t>
            </a:r>
            <a:r>
              <a:rPr lang="en-US" dirty="0">
                <a:solidFill>
                  <a:schemeClr val="tx1"/>
                </a:solidFill>
              </a:rPr>
              <a:t> </a:t>
            </a:r>
            <a:r>
              <a:rPr lang="en-US" dirty="0" err="1">
                <a:solidFill>
                  <a:schemeClr val="tx1"/>
                </a:solidFill>
              </a:rPr>
              <a:t>saat</a:t>
            </a:r>
            <a:r>
              <a:rPr lang="en-US" dirty="0">
                <a:solidFill>
                  <a:schemeClr val="tx1"/>
                </a:solidFill>
              </a:rPr>
              <a:t> </a:t>
            </a:r>
            <a:r>
              <a:rPr lang="en-US" dirty="0" err="1">
                <a:solidFill>
                  <a:schemeClr val="tx1"/>
                </a:solidFill>
              </a:rPr>
              <a:t>itu</a:t>
            </a:r>
            <a:r>
              <a:rPr lang="en-US" dirty="0">
                <a:solidFill>
                  <a:schemeClr val="tx1"/>
                </a:solidFill>
              </a:rPr>
              <a:t>. </a:t>
            </a:r>
            <a:r>
              <a:rPr lang="en-US" dirty="0" err="1">
                <a:solidFill>
                  <a:schemeClr val="tx1"/>
                </a:solidFill>
              </a:rPr>
              <a:t>Namun</a:t>
            </a:r>
            <a:r>
              <a:rPr lang="en-US" dirty="0">
                <a:solidFill>
                  <a:schemeClr val="tx1"/>
                </a:solidFill>
              </a:rPr>
              <a:t>, </a:t>
            </a:r>
            <a:r>
              <a:rPr lang="en-US" dirty="0" err="1">
                <a:solidFill>
                  <a:schemeClr val="tx1"/>
                </a:solidFill>
              </a:rPr>
              <a:t>hasil</a:t>
            </a:r>
            <a:r>
              <a:rPr lang="en-US" dirty="0">
                <a:solidFill>
                  <a:schemeClr val="tx1"/>
                </a:solidFill>
              </a:rPr>
              <a:t> </a:t>
            </a:r>
            <a:r>
              <a:rPr lang="en-US" dirty="0" err="1">
                <a:solidFill>
                  <a:schemeClr val="tx1"/>
                </a:solidFill>
              </a:rPr>
              <a:t>penyempurnaan</a:t>
            </a:r>
            <a:r>
              <a:rPr lang="en-US" dirty="0">
                <a:solidFill>
                  <a:schemeClr val="tx1"/>
                </a:solidFill>
              </a:rPr>
              <a:t> </a:t>
            </a:r>
            <a:r>
              <a:rPr lang="en-US" dirty="0" err="1">
                <a:solidFill>
                  <a:schemeClr val="tx1"/>
                </a:solidFill>
              </a:rPr>
              <a:t>Ejaan</a:t>
            </a:r>
            <a:r>
              <a:rPr lang="en-US" dirty="0">
                <a:solidFill>
                  <a:schemeClr val="tx1"/>
                </a:solidFill>
              </a:rPr>
              <a:t> </a:t>
            </a:r>
            <a:r>
              <a:rPr lang="en-US" dirty="0" err="1">
                <a:solidFill>
                  <a:schemeClr val="tx1"/>
                </a:solidFill>
              </a:rPr>
              <a:t>Republik</a:t>
            </a:r>
            <a:r>
              <a:rPr lang="en-US" dirty="0">
                <a:solidFill>
                  <a:schemeClr val="tx1"/>
                </a:solidFill>
              </a:rPr>
              <a:t> </a:t>
            </a:r>
            <a:r>
              <a:rPr lang="en-US" dirty="0" err="1">
                <a:solidFill>
                  <a:schemeClr val="tx1"/>
                </a:solidFill>
              </a:rPr>
              <a:t>ini</a:t>
            </a:r>
            <a:r>
              <a:rPr lang="en-US" dirty="0">
                <a:solidFill>
                  <a:schemeClr val="tx1"/>
                </a:solidFill>
              </a:rPr>
              <a:t> </a:t>
            </a:r>
            <a:r>
              <a:rPr lang="en-US" dirty="0" err="1">
                <a:solidFill>
                  <a:schemeClr val="tx1"/>
                </a:solidFill>
              </a:rPr>
              <a:t>gagal</a:t>
            </a:r>
            <a:r>
              <a:rPr lang="en-US" dirty="0">
                <a:solidFill>
                  <a:schemeClr val="tx1"/>
                </a:solidFill>
              </a:rPr>
              <a:t> </a:t>
            </a:r>
            <a:r>
              <a:rPr lang="en-US" dirty="0" err="1">
                <a:solidFill>
                  <a:schemeClr val="tx1"/>
                </a:solidFill>
              </a:rPr>
              <a:t>diresmikan</a:t>
            </a:r>
            <a:r>
              <a:rPr lang="en-US" dirty="0">
                <a:solidFill>
                  <a:schemeClr val="tx1"/>
                </a:solidFill>
              </a:rPr>
              <a:t> </a:t>
            </a:r>
            <a:r>
              <a:rPr lang="en-US" dirty="0" err="1">
                <a:solidFill>
                  <a:schemeClr val="tx1"/>
                </a:solidFill>
              </a:rPr>
              <a:t>karena</a:t>
            </a:r>
            <a:r>
              <a:rPr lang="en-US" dirty="0">
                <a:solidFill>
                  <a:schemeClr val="tx1"/>
                </a:solidFill>
              </a:rPr>
              <a:t> </a:t>
            </a:r>
            <a:r>
              <a:rPr lang="en-US" dirty="0" err="1">
                <a:solidFill>
                  <a:schemeClr val="tx1"/>
                </a:solidFill>
              </a:rPr>
              <a:t>terbentur</a:t>
            </a:r>
            <a:r>
              <a:rPr lang="en-US" dirty="0">
                <a:solidFill>
                  <a:schemeClr val="tx1"/>
                </a:solidFill>
              </a:rPr>
              <a:t> </a:t>
            </a:r>
            <a:r>
              <a:rPr lang="en-US" dirty="0" err="1">
                <a:solidFill>
                  <a:schemeClr val="tx1"/>
                </a:solidFill>
              </a:rPr>
              <a:t>biaya</a:t>
            </a:r>
            <a:r>
              <a:rPr lang="en-US" dirty="0">
                <a:solidFill>
                  <a:schemeClr val="tx1"/>
                </a:solidFill>
              </a:rPr>
              <a:t> yang </a:t>
            </a:r>
            <a:r>
              <a:rPr lang="en-US" dirty="0" err="1">
                <a:solidFill>
                  <a:schemeClr val="tx1"/>
                </a:solidFill>
              </a:rPr>
              <a:t>besar</a:t>
            </a:r>
            <a:r>
              <a:rPr lang="en-US" dirty="0">
                <a:solidFill>
                  <a:schemeClr val="tx1"/>
                </a:solidFill>
              </a:rPr>
              <a:t> </a:t>
            </a:r>
            <a:r>
              <a:rPr lang="en-US" dirty="0" err="1">
                <a:solidFill>
                  <a:schemeClr val="tx1"/>
                </a:solidFill>
              </a:rPr>
              <a:t>untuk</a:t>
            </a:r>
            <a:r>
              <a:rPr lang="en-US" dirty="0">
                <a:solidFill>
                  <a:schemeClr val="tx1"/>
                </a:solidFill>
              </a:rPr>
              <a:t> </a:t>
            </a:r>
            <a:r>
              <a:rPr lang="en-US" dirty="0" err="1">
                <a:solidFill>
                  <a:schemeClr val="tx1"/>
                </a:solidFill>
              </a:rPr>
              <a:t>perombakan</a:t>
            </a:r>
            <a:r>
              <a:rPr lang="en-US" dirty="0">
                <a:solidFill>
                  <a:schemeClr val="tx1"/>
                </a:solidFill>
              </a:rPr>
              <a:t> </a:t>
            </a:r>
            <a:r>
              <a:rPr lang="en-US" dirty="0" err="1">
                <a:solidFill>
                  <a:schemeClr val="tx1"/>
                </a:solidFill>
              </a:rPr>
              <a:t>mesin</a:t>
            </a:r>
            <a:r>
              <a:rPr lang="en-US" dirty="0">
                <a:solidFill>
                  <a:schemeClr val="tx1"/>
                </a:solidFill>
              </a:rPr>
              <a:t> </a:t>
            </a:r>
            <a:r>
              <a:rPr lang="en-US" dirty="0" err="1">
                <a:solidFill>
                  <a:schemeClr val="tx1"/>
                </a:solidFill>
              </a:rPr>
              <a:t>tik</a:t>
            </a:r>
            <a:r>
              <a:rPr lang="en-US" dirty="0">
                <a:solidFill>
                  <a:schemeClr val="tx1"/>
                </a:solidFill>
              </a:rPr>
              <a:t> yang </a:t>
            </a:r>
            <a:r>
              <a:rPr lang="en-US" dirty="0" err="1">
                <a:solidFill>
                  <a:schemeClr val="tx1"/>
                </a:solidFill>
              </a:rPr>
              <a:t>telah</a:t>
            </a:r>
            <a:r>
              <a:rPr lang="en-US" dirty="0">
                <a:solidFill>
                  <a:schemeClr val="tx1"/>
                </a:solidFill>
              </a:rPr>
              <a:t> </a:t>
            </a:r>
            <a:r>
              <a:rPr lang="en-US" dirty="0" err="1">
                <a:solidFill>
                  <a:schemeClr val="tx1"/>
                </a:solidFill>
              </a:rPr>
              <a:t>ada</a:t>
            </a:r>
            <a:r>
              <a:rPr lang="en-US" dirty="0">
                <a:solidFill>
                  <a:schemeClr val="tx1"/>
                </a:solidFill>
              </a:rPr>
              <a:t> di Indonesia.</a:t>
            </a:r>
          </a:p>
          <a:p>
            <a:pPr lvl="0" algn="just"/>
            <a:r>
              <a:rPr lang="en-US" dirty="0">
                <a:solidFill>
                  <a:schemeClr val="tx1"/>
                </a:solidFill>
              </a:rPr>
              <a:t>Hal-</a:t>
            </a:r>
            <a:r>
              <a:rPr lang="en-US" dirty="0" err="1">
                <a:solidFill>
                  <a:schemeClr val="tx1"/>
                </a:solidFill>
              </a:rPr>
              <a:t>hal</a:t>
            </a:r>
            <a:r>
              <a:rPr lang="en-US" dirty="0">
                <a:solidFill>
                  <a:schemeClr val="tx1"/>
                </a:solidFill>
              </a:rPr>
              <a:t> yang </a:t>
            </a:r>
            <a:r>
              <a:rPr lang="en-US" dirty="0" err="1">
                <a:solidFill>
                  <a:schemeClr val="tx1"/>
                </a:solidFill>
              </a:rPr>
              <a:t>perlu</a:t>
            </a:r>
            <a:r>
              <a:rPr lang="en-US" dirty="0">
                <a:solidFill>
                  <a:schemeClr val="tx1"/>
                </a:solidFill>
              </a:rPr>
              <a:t> </a:t>
            </a:r>
            <a:r>
              <a:rPr lang="en-US" dirty="0" err="1">
                <a:solidFill>
                  <a:schemeClr val="tx1"/>
                </a:solidFill>
              </a:rPr>
              <a:t>diketahui</a:t>
            </a:r>
            <a:r>
              <a:rPr lang="en-US" dirty="0">
                <a:solidFill>
                  <a:schemeClr val="tx1"/>
                </a:solidFill>
              </a:rPr>
              <a:t> </a:t>
            </a:r>
            <a:r>
              <a:rPr lang="en-US" dirty="0" err="1">
                <a:solidFill>
                  <a:schemeClr val="tx1"/>
                </a:solidFill>
              </a:rPr>
              <a:t>sehubungan</a:t>
            </a:r>
            <a:r>
              <a:rPr lang="en-US" dirty="0">
                <a:solidFill>
                  <a:schemeClr val="tx1"/>
                </a:solidFill>
              </a:rPr>
              <a:t> </a:t>
            </a:r>
            <a:r>
              <a:rPr lang="en-US" dirty="0" err="1">
                <a:solidFill>
                  <a:schemeClr val="tx1"/>
                </a:solidFill>
              </a:rPr>
              <a:t>dengan</a:t>
            </a:r>
            <a:r>
              <a:rPr lang="en-US" dirty="0">
                <a:solidFill>
                  <a:schemeClr val="tx1"/>
                </a:solidFill>
              </a:rPr>
              <a:t> </a:t>
            </a:r>
            <a:r>
              <a:rPr lang="en-US" dirty="0" err="1">
                <a:solidFill>
                  <a:schemeClr val="tx1"/>
                </a:solidFill>
              </a:rPr>
              <a:t>pergantian</a:t>
            </a:r>
            <a:r>
              <a:rPr lang="en-US" dirty="0">
                <a:solidFill>
                  <a:schemeClr val="tx1"/>
                </a:solidFill>
              </a:rPr>
              <a:t> </a:t>
            </a:r>
            <a:r>
              <a:rPr lang="en-US" dirty="0" err="1">
                <a:solidFill>
                  <a:schemeClr val="tx1"/>
                </a:solidFill>
              </a:rPr>
              <a:t>ejaan</a:t>
            </a:r>
            <a:r>
              <a:rPr lang="en-US" dirty="0">
                <a:solidFill>
                  <a:schemeClr val="tx1"/>
                </a:solidFill>
              </a:rPr>
              <a:t> </a:t>
            </a:r>
            <a:r>
              <a:rPr lang="en-US" dirty="0" err="1">
                <a:solidFill>
                  <a:schemeClr val="tx1"/>
                </a:solidFill>
              </a:rPr>
              <a:t>itu</a:t>
            </a:r>
            <a:r>
              <a:rPr lang="en-US" dirty="0">
                <a:solidFill>
                  <a:schemeClr val="tx1"/>
                </a:solidFill>
              </a:rPr>
              <a:t> </a:t>
            </a:r>
            <a:r>
              <a:rPr lang="en-US" dirty="0" err="1">
                <a:solidFill>
                  <a:schemeClr val="tx1"/>
                </a:solidFill>
              </a:rPr>
              <a:t>adalah</a:t>
            </a:r>
            <a:r>
              <a:rPr lang="en-US" dirty="0">
                <a:solidFill>
                  <a:schemeClr val="tx1"/>
                </a:solidFill>
              </a:rPr>
              <a:t> </a:t>
            </a:r>
            <a:r>
              <a:rPr lang="en-US" dirty="0" err="1">
                <a:solidFill>
                  <a:schemeClr val="tx1"/>
                </a:solidFill>
              </a:rPr>
              <a:t>sebagai</a:t>
            </a:r>
            <a:r>
              <a:rPr lang="en-US" dirty="0">
                <a:solidFill>
                  <a:schemeClr val="tx1"/>
                </a:solidFill>
              </a:rPr>
              <a:t> </a:t>
            </a:r>
            <a:r>
              <a:rPr lang="en-US" dirty="0" err="1">
                <a:solidFill>
                  <a:schemeClr val="tx1"/>
                </a:solidFill>
              </a:rPr>
              <a:t>berikut</a:t>
            </a:r>
            <a:r>
              <a:rPr lang="en-US" dirty="0">
                <a:solidFill>
                  <a:schemeClr val="tx1"/>
                </a:solidFill>
              </a:rPr>
              <a:t> :</a:t>
            </a:r>
          </a:p>
          <a:p>
            <a:pPr marL="342900" lvl="0" indent="-342900" algn="just">
              <a:buFont typeface="+mj-lt"/>
              <a:buAutoNum type="alphaLcParenR"/>
            </a:pPr>
            <a:r>
              <a:rPr lang="en-US" dirty="0" err="1">
                <a:solidFill>
                  <a:schemeClr val="tx1"/>
                </a:solidFill>
              </a:rPr>
              <a:t>Huruf</a:t>
            </a:r>
            <a:r>
              <a:rPr lang="en-US" dirty="0">
                <a:solidFill>
                  <a:schemeClr val="tx1"/>
                </a:solidFill>
              </a:rPr>
              <a:t> </a:t>
            </a:r>
            <a:r>
              <a:rPr lang="en-US" dirty="0" err="1">
                <a:solidFill>
                  <a:schemeClr val="tx1"/>
                </a:solidFill>
              </a:rPr>
              <a:t>oe</a:t>
            </a:r>
            <a:r>
              <a:rPr lang="en-US" dirty="0">
                <a:solidFill>
                  <a:schemeClr val="tx1"/>
                </a:solidFill>
              </a:rPr>
              <a:t> </a:t>
            </a:r>
            <a:r>
              <a:rPr lang="en-US" dirty="0" err="1">
                <a:solidFill>
                  <a:schemeClr val="tx1"/>
                </a:solidFill>
              </a:rPr>
              <a:t>diganti</a:t>
            </a:r>
            <a:r>
              <a:rPr lang="en-US" dirty="0">
                <a:solidFill>
                  <a:schemeClr val="tx1"/>
                </a:solidFill>
              </a:rPr>
              <a:t> </a:t>
            </a:r>
            <a:r>
              <a:rPr lang="en-US" dirty="0" err="1">
                <a:solidFill>
                  <a:schemeClr val="tx1"/>
                </a:solidFill>
              </a:rPr>
              <a:t>dengan</a:t>
            </a:r>
            <a:r>
              <a:rPr lang="en-US" dirty="0">
                <a:solidFill>
                  <a:schemeClr val="tx1"/>
                </a:solidFill>
              </a:rPr>
              <a:t> u, </a:t>
            </a:r>
            <a:r>
              <a:rPr lang="en-US" dirty="0" err="1">
                <a:solidFill>
                  <a:schemeClr val="tx1"/>
                </a:solidFill>
              </a:rPr>
              <a:t>seperti</a:t>
            </a:r>
            <a:r>
              <a:rPr lang="en-US" dirty="0">
                <a:solidFill>
                  <a:schemeClr val="tx1"/>
                </a:solidFill>
              </a:rPr>
              <a:t> pada guru, </a:t>
            </a:r>
            <a:r>
              <a:rPr lang="en-US" dirty="0" err="1">
                <a:solidFill>
                  <a:schemeClr val="tx1"/>
                </a:solidFill>
              </a:rPr>
              <a:t>itu</a:t>
            </a:r>
            <a:r>
              <a:rPr lang="en-US" dirty="0">
                <a:solidFill>
                  <a:schemeClr val="tx1"/>
                </a:solidFill>
              </a:rPr>
              <a:t>, </a:t>
            </a:r>
            <a:r>
              <a:rPr lang="en-US" dirty="0" err="1">
                <a:solidFill>
                  <a:schemeClr val="tx1"/>
                </a:solidFill>
              </a:rPr>
              <a:t>umur</a:t>
            </a:r>
            <a:r>
              <a:rPr lang="en-US" dirty="0">
                <a:solidFill>
                  <a:schemeClr val="tx1"/>
                </a:solidFill>
              </a:rPr>
              <a:t>.</a:t>
            </a:r>
          </a:p>
          <a:p>
            <a:pPr marL="342900" lvl="0" indent="-342900" algn="just">
              <a:buFont typeface="+mj-lt"/>
              <a:buAutoNum type="alphaLcParenR"/>
            </a:pPr>
            <a:r>
              <a:rPr lang="en-US" dirty="0" err="1">
                <a:solidFill>
                  <a:schemeClr val="tx1"/>
                </a:solidFill>
              </a:rPr>
              <a:t>Bunyi</a:t>
            </a:r>
            <a:r>
              <a:rPr lang="en-US" dirty="0">
                <a:solidFill>
                  <a:schemeClr val="tx1"/>
                </a:solidFill>
              </a:rPr>
              <a:t> </a:t>
            </a:r>
            <a:r>
              <a:rPr lang="en-US" dirty="0" err="1">
                <a:solidFill>
                  <a:schemeClr val="tx1"/>
                </a:solidFill>
              </a:rPr>
              <a:t>hamzah</a:t>
            </a:r>
            <a:r>
              <a:rPr lang="en-US" dirty="0">
                <a:solidFill>
                  <a:schemeClr val="tx1"/>
                </a:solidFill>
              </a:rPr>
              <a:t> dan </a:t>
            </a:r>
            <a:r>
              <a:rPr lang="en-US" dirty="0" err="1">
                <a:solidFill>
                  <a:schemeClr val="tx1"/>
                </a:solidFill>
              </a:rPr>
              <a:t>bunyi</a:t>
            </a:r>
            <a:r>
              <a:rPr lang="en-US" dirty="0">
                <a:solidFill>
                  <a:schemeClr val="tx1"/>
                </a:solidFill>
              </a:rPr>
              <a:t> </a:t>
            </a:r>
            <a:r>
              <a:rPr lang="en-US" dirty="0" err="1">
                <a:solidFill>
                  <a:schemeClr val="tx1"/>
                </a:solidFill>
              </a:rPr>
              <a:t>sentak</a:t>
            </a:r>
            <a:r>
              <a:rPr lang="en-US" dirty="0">
                <a:solidFill>
                  <a:schemeClr val="tx1"/>
                </a:solidFill>
              </a:rPr>
              <a:t> </a:t>
            </a:r>
            <a:r>
              <a:rPr lang="en-US" dirty="0" err="1">
                <a:solidFill>
                  <a:schemeClr val="tx1"/>
                </a:solidFill>
              </a:rPr>
              <a:t>ditulis</a:t>
            </a:r>
            <a:r>
              <a:rPr lang="en-US" dirty="0">
                <a:solidFill>
                  <a:schemeClr val="tx1"/>
                </a:solidFill>
              </a:rPr>
              <a:t> </a:t>
            </a:r>
            <a:r>
              <a:rPr lang="en-US" dirty="0" err="1">
                <a:solidFill>
                  <a:schemeClr val="tx1"/>
                </a:solidFill>
              </a:rPr>
              <a:t>dengan</a:t>
            </a:r>
            <a:r>
              <a:rPr lang="en-US" dirty="0">
                <a:solidFill>
                  <a:schemeClr val="tx1"/>
                </a:solidFill>
              </a:rPr>
              <a:t> k, </a:t>
            </a:r>
            <a:r>
              <a:rPr lang="en-US" dirty="0" err="1">
                <a:solidFill>
                  <a:schemeClr val="tx1"/>
                </a:solidFill>
              </a:rPr>
              <a:t>seperti</a:t>
            </a:r>
            <a:r>
              <a:rPr lang="en-US" dirty="0">
                <a:solidFill>
                  <a:schemeClr val="tx1"/>
                </a:solidFill>
              </a:rPr>
              <a:t> pada kata </a:t>
            </a:r>
            <a:r>
              <a:rPr lang="en-US" dirty="0" err="1">
                <a:solidFill>
                  <a:schemeClr val="tx1"/>
                </a:solidFill>
              </a:rPr>
              <a:t>tak</a:t>
            </a:r>
            <a:r>
              <a:rPr lang="en-US" dirty="0">
                <a:solidFill>
                  <a:schemeClr val="tx1"/>
                </a:solidFill>
              </a:rPr>
              <a:t>, </a:t>
            </a:r>
            <a:r>
              <a:rPr lang="en-US" dirty="0" err="1">
                <a:solidFill>
                  <a:schemeClr val="tx1"/>
                </a:solidFill>
              </a:rPr>
              <a:t>pak</a:t>
            </a:r>
            <a:r>
              <a:rPr lang="en-US" dirty="0">
                <a:solidFill>
                  <a:schemeClr val="tx1"/>
                </a:solidFill>
              </a:rPr>
              <a:t>, </a:t>
            </a:r>
            <a:r>
              <a:rPr lang="en-US" dirty="0" err="1">
                <a:solidFill>
                  <a:schemeClr val="tx1"/>
                </a:solidFill>
              </a:rPr>
              <a:t>maklum</a:t>
            </a:r>
            <a:r>
              <a:rPr lang="en-US" dirty="0">
                <a:solidFill>
                  <a:schemeClr val="tx1"/>
                </a:solidFill>
              </a:rPr>
              <a:t>, </a:t>
            </a:r>
            <a:r>
              <a:rPr lang="en-US" dirty="0" err="1">
                <a:solidFill>
                  <a:schemeClr val="tx1"/>
                </a:solidFill>
              </a:rPr>
              <a:t>rakjat</a:t>
            </a:r>
            <a:r>
              <a:rPr lang="en-US" dirty="0">
                <a:solidFill>
                  <a:schemeClr val="tx1"/>
                </a:solidFill>
              </a:rPr>
              <a:t>.</a:t>
            </a:r>
          </a:p>
          <a:p>
            <a:pPr marL="342900" lvl="0" indent="-342900" algn="just">
              <a:buFont typeface="+mj-lt"/>
              <a:buAutoNum type="alphaLcParenR"/>
            </a:pPr>
            <a:r>
              <a:rPr lang="en-US" dirty="0">
                <a:solidFill>
                  <a:schemeClr val="tx1"/>
                </a:solidFill>
              </a:rPr>
              <a:t>Kata </a:t>
            </a:r>
            <a:r>
              <a:rPr lang="en-US" dirty="0" err="1">
                <a:solidFill>
                  <a:schemeClr val="tx1"/>
                </a:solidFill>
              </a:rPr>
              <a:t>ulang</a:t>
            </a:r>
            <a:r>
              <a:rPr lang="en-US" dirty="0">
                <a:solidFill>
                  <a:schemeClr val="tx1"/>
                </a:solidFill>
              </a:rPr>
              <a:t> </a:t>
            </a:r>
            <a:r>
              <a:rPr lang="en-US" dirty="0" err="1">
                <a:solidFill>
                  <a:schemeClr val="tx1"/>
                </a:solidFill>
              </a:rPr>
              <a:t>boleh</a:t>
            </a:r>
            <a:r>
              <a:rPr lang="en-US" dirty="0">
                <a:solidFill>
                  <a:schemeClr val="tx1"/>
                </a:solidFill>
              </a:rPr>
              <a:t> </a:t>
            </a:r>
            <a:r>
              <a:rPr lang="en-US" dirty="0" err="1">
                <a:solidFill>
                  <a:schemeClr val="tx1"/>
                </a:solidFill>
              </a:rPr>
              <a:t>ditulis</a:t>
            </a:r>
            <a:r>
              <a:rPr lang="en-US" dirty="0">
                <a:solidFill>
                  <a:schemeClr val="tx1"/>
                </a:solidFill>
              </a:rPr>
              <a:t> </a:t>
            </a:r>
            <a:r>
              <a:rPr lang="en-US" dirty="0" err="1">
                <a:solidFill>
                  <a:schemeClr val="tx1"/>
                </a:solidFill>
              </a:rPr>
              <a:t>dengan</a:t>
            </a:r>
            <a:r>
              <a:rPr lang="en-US" dirty="0">
                <a:solidFill>
                  <a:schemeClr val="tx1"/>
                </a:solidFill>
              </a:rPr>
              <a:t> angka-2, </a:t>
            </a:r>
            <a:r>
              <a:rPr lang="en-US" dirty="0" err="1">
                <a:solidFill>
                  <a:schemeClr val="tx1"/>
                </a:solidFill>
              </a:rPr>
              <a:t>seperti</a:t>
            </a:r>
            <a:r>
              <a:rPr lang="en-US" dirty="0">
                <a:solidFill>
                  <a:schemeClr val="tx1"/>
                </a:solidFill>
              </a:rPr>
              <a:t> anak2, ber-jalan2,   ke-barat2-an.</a:t>
            </a:r>
          </a:p>
          <a:p>
            <a:pPr marL="342900" lvl="0" indent="-342900" algn="just">
              <a:buFont typeface="+mj-lt"/>
              <a:buAutoNum type="alphaLcParenR"/>
            </a:pPr>
            <a:r>
              <a:rPr lang="en-US" dirty="0" err="1">
                <a:solidFill>
                  <a:schemeClr val="tx1"/>
                </a:solidFill>
              </a:rPr>
              <a:t>Awalan</a:t>
            </a:r>
            <a:r>
              <a:rPr lang="en-US" dirty="0">
                <a:solidFill>
                  <a:schemeClr val="tx1"/>
                </a:solidFill>
              </a:rPr>
              <a:t> di- dan kata </a:t>
            </a:r>
            <a:r>
              <a:rPr lang="en-US" dirty="0" err="1">
                <a:solidFill>
                  <a:schemeClr val="tx1"/>
                </a:solidFill>
              </a:rPr>
              <a:t>depan</a:t>
            </a:r>
            <a:r>
              <a:rPr lang="en-US" dirty="0">
                <a:solidFill>
                  <a:schemeClr val="tx1"/>
                </a:solidFill>
              </a:rPr>
              <a:t> di- </a:t>
            </a:r>
            <a:r>
              <a:rPr lang="en-US" dirty="0" err="1">
                <a:solidFill>
                  <a:schemeClr val="tx1"/>
                </a:solidFill>
              </a:rPr>
              <a:t>kedua-duanya</a:t>
            </a:r>
            <a:r>
              <a:rPr lang="en-US" dirty="0">
                <a:solidFill>
                  <a:schemeClr val="tx1"/>
                </a:solidFill>
              </a:rPr>
              <a:t> </a:t>
            </a:r>
            <a:r>
              <a:rPr lang="en-US" dirty="0" err="1">
                <a:solidFill>
                  <a:schemeClr val="tx1"/>
                </a:solidFill>
              </a:rPr>
              <a:t>ditulis</a:t>
            </a:r>
            <a:r>
              <a:rPr lang="en-US" dirty="0">
                <a:solidFill>
                  <a:schemeClr val="tx1"/>
                </a:solidFill>
              </a:rPr>
              <a:t> </a:t>
            </a:r>
            <a:r>
              <a:rPr lang="en-US" dirty="0" err="1">
                <a:solidFill>
                  <a:schemeClr val="tx1"/>
                </a:solidFill>
              </a:rPr>
              <a:t>serangkai</a:t>
            </a:r>
            <a:r>
              <a:rPr lang="en-US" dirty="0">
                <a:solidFill>
                  <a:schemeClr val="tx1"/>
                </a:solidFill>
              </a:rPr>
              <a:t> </a:t>
            </a:r>
            <a:r>
              <a:rPr lang="en-US" dirty="0" err="1">
                <a:solidFill>
                  <a:schemeClr val="tx1"/>
                </a:solidFill>
              </a:rPr>
              <a:t>dengan</a:t>
            </a:r>
            <a:r>
              <a:rPr lang="en-US" dirty="0">
                <a:solidFill>
                  <a:schemeClr val="tx1"/>
                </a:solidFill>
              </a:rPr>
              <a:t> kata yang </a:t>
            </a:r>
            <a:r>
              <a:rPr lang="en-US" dirty="0" err="1">
                <a:solidFill>
                  <a:schemeClr val="tx1"/>
                </a:solidFill>
              </a:rPr>
              <a:t>mengikutinya</a:t>
            </a:r>
            <a:r>
              <a:rPr lang="en-US" dirty="0">
                <a:solidFill>
                  <a:schemeClr val="tx1"/>
                </a:solidFill>
              </a:rPr>
              <a:t>, </a:t>
            </a:r>
            <a:r>
              <a:rPr lang="en-US" dirty="0" err="1">
                <a:solidFill>
                  <a:schemeClr val="tx1"/>
                </a:solidFill>
              </a:rPr>
              <a:t>seperti</a:t>
            </a:r>
            <a:r>
              <a:rPr lang="en-US" dirty="0">
                <a:solidFill>
                  <a:schemeClr val="tx1"/>
                </a:solidFill>
              </a:rPr>
              <a:t> kata </a:t>
            </a:r>
            <a:r>
              <a:rPr lang="en-US" dirty="0" err="1">
                <a:solidFill>
                  <a:schemeClr val="tx1"/>
                </a:solidFill>
              </a:rPr>
              <a:t>depan</a:t>
            </a:r>
            <a:r>
              <a:rPr lang="en-US" dirty="0">
                <a:solidFill>
                  <a:schemeClr val="tx1"/>
                </a:solidFill>
              </a:rPr>
              <a:t> di pada </a:t>
            </a:r>
            <a:r>
              <a:rPr lang="en-US" dirty="0" err="1">
                <a:solidFill>
                  <a:schemeClr val="tx1"/>
                </a:solidFill>
              </a:rPr>
              <a:t>dirumah</a:t>
            </a:r>
            <a:r>
              <a:rPr lang="en-US" dirty="0">
                <a:solidFill>
                  <a:schemeClr val="tx1"/>
                </a:solidFill>
              </a:rPr>
              <a:t>, </a:t>
            </a:r>
            <a:r>
              <a:rPr lang="en-US" dirty="0" err="1">
                <a:solidFill>
                  <a:schemeClr val="tx1"/>
                </a:solidFill>
              </a:rPr>
              <a:t>dikebun</a:t>
            </a:r>
            <a:r>
              <a:rPr lang="en-US" dirty="0">
                <a:solidFill>
                  <a:schemeClr val="tx1"/>
                </a:solidFill>
              </a:rPr>
              <a:t>, </a:t>
            </a:r>
            <a:r>
              <a:rPr lang="en-US" dirty="0" err="1">
                <a:solidFill>
                  <a:schemeClr val="tx1"/>
                </a:solidFill>
              </a:rPr>
              <a:t>disamakan</a:t>
            </a:r>
            <a:r>
              <a:rPr lang="en-US" dirty="0">
                <a:solidFill>
                  <a:schemeClr val="tx1"/>
                </a:solidFill>
              </a:rPr>
              <a:t> </a:t>
            </a:r>
            <a:r>
              <a:rPr lang="en-US" dirty="0" err="1">
                <a:solidFill>
                  <a:schemeClr val="tx1"/>
                </a:solidFill>
              </a:rPr>
              <a:t>dengan</a:t>
            </a:r>
            <a:r>
              <a:rPr lang="en-US" dirty="0">
                <a:solidFill>
                  <a:schemeClr val="tx1"/>
                </a:solidFill>
              </a:rPr>
              <a:t> </a:t>
            </a:r>
            <a:r>
              <a:rPr lang="en-US" dirty="0" err="1">
                <a:solidFill>
                  <a:schemeClr val="tx1"/>
                </a:solidFill>
              </a:rPr>
              <a:t>imbuhan</a:t>
            </a:r>
            <a:r>
              <a:rPr lang="en-US" dirty="0">
                <a:solidFill>
                  <a:schemeClr val="tx1"/>
                </a:solidFill>
              </a:rPr>
              <a:t> di- pada </a:t>
            </a:r>
            <a:r>
              <a:rPr lang="en-US" dirty="0" err="1">
                <a:solidFill>
                  <a:schemeClr val="tx1"/>
                </a:solidFill>
              </a:rPr>
              <a:t>ditulis</a:t>
            </a:r>
            <a:r>
              <a:rPr lang="en-US" dirty="0">
                <a:solidFill>
                  <a:schemeClr val="tx1"/>
                </a:solidFill>
              </a:rPr>
              <a:t>, </a:t>
            </a:r>
            <a:r>
              <a:rPr lang="en-US" dirty="0" err="1">
                <a:solidFill>
                  <a:schemeClr val="tx1"/>
                </a:solidFill>
              </a:rPr>
              <a:t>dikarang</a:t>
            </a:r>
            <a:r>
              <a:rPr lang="en-US" dirty="0">
                <a:solidFill>
                  <a:schemeClr val="tx1"/>
                </a:solidFill>
              </a:rPr>
              <a:t>.</a:t>
            </a:r>
          </a:p>
        </p:txBody>
      </p:sp>
    </p:spTree>
    <p:extLst>
      <p:ext uri="{BB962C8B-B14F-4D97-AF65-F5344CB8AC3E}">
        <p14:creationId xmlns:p14="http://schemas.microsoft.com/office/powerpoint/2010/main" val="88408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53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3400"/>
                                        <p:tgtEl>
                                          <p:spTgt spid="19"/>
                                        </p:tgtEl>
                                      </p:cBhvr>
                                    </p:animEffect>
                                    <p:anim calcmode="lin" valueType="num">
                                      <p:cBhvr>
                                        <p:cTn id="8" dur="3400" fill="hold"/>
                                        <p:tgtEl>
                                          <p:spTgt spid="19"/>
                                        </p:tgtEl>
                                        <p:attrNameLst>
                                          <p:attrName>ppt_w</p:attrName>
                                        </p:attrNameLst>
                                      </p:cBhvr>
                                      <p:tavLst>
                                        <p:tav tm="0" fmla="#ppt_w*sin(2.5*pi*$)">
                                          <p:val>
                                            <p:fltVal val="0"/>
                                          </p:val>
                                        </p:tav>
                                        <p:tav tm="100000">
                                          <p:val>
                                            <p:fltVal val="1"/>
                                          </p:val>
                                        </p:tav>
                                      </p:tavLst>
                                    </p:anim>
                                    <p:anim calcmode="lin" valueType="num">
                                      <p:cBhvr>
                                        <p:cTn id="9" dur="3400" fill="hold"/>
                                        <p:tgtEl>
                                          <p:spTgt spid="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57E310-774F-4206-ADF4-002261813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26" y="0"/>
            <a:ext cx="11312434" cy="6858000"/>
          </a:xfrm>
          <a:prstGeom prst="rect">
            <a:avLst/>
          </a:prstGeom>
        </p:spPr>
      </p:pic>
      <p:sp>
        <p:nvSpPr>
          <p:cNvPr id="7" name="Rectangle 6">
            <a:extLst>
              <a:ext uri="{FF2B5EF4-FFF2-40B4-BE49-F238E27FC236}">
                <a16:creationId xmlns:a16="http://schemas.microsoft.com/office/drawing/2014/main" id="{E763CFA9-8A04-4642-B31D-E7CF7F1A1686}"/>
              </a:ext>
            </a:extLst>
          </p:cNvPr>
          <p:cNvSpPr/>
          <p:nvPr/>
        </p:nvSpPr>
        <p:spPr>
          <a:xfrm>
            <a:off x="-16549" y="4549"/>
            <a:ext cx="12204000" cy="6858000"/>
          </a:xfrm>
          <a:prstGeom prst="rect">
            <a:avLst/>
          </a:prstGeom>
          <a:gradFill>
            <a:gsLst>
              <a:gs pos="61000">
                <a:srgbClr val="7030A0">
                  <a:alpha val="85000"/>
                </a:srgbClr>
              </a:gs>
              <a:gs pos="47000">
                <a:srgbClr val="6C5200">
                  <a:alpha val="81000"/>
                </a:srgbClr>
              </a:gs>
              <a:gs pos="17000">
                <a:srgbClr val="B51952"/>
              </a:gs>
              <a:gs pos="74000">
                <a:srgbClr val="FF0000">
                  <a:alpha val="93000"/>
                </a:srgbClr>
              </a:gs>
              <a:gs pos="91000">
                <a:srgbClr val="C0000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pic>
        <p:nvPicPr>
          <p:cNvPr id="5" name="Picture 4">
            <a:extLst>
              <a:ext uri="{FF2B5EF4-FFF2-40B4-BE49-F238E27FC236}">
                <a16:creationId xmlns:a16="http://schemas.microsoft.com/office/drawing/2014/main" id="{36374DDD-6F5B-4367-867C-FFFE4C296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8" y="2395"/>
            <a:ext cx="1147884" cy="1451429"/>
          </a:xfrm>
          <a:prstGeom prst="rect">
            <a:avLst/>
          </a:prstGeom>
        </p:spPr>
      </p:pic>
      <p:sp>
        <p:nvSpPr>
          <p:cNvPr id="20" name="Rectangle 19">
            <a:extLst>
              <a:ext uri="{FF2B5EF4-FFF2-40B4-BE49-F238E27FC236}">
                <a16:creationId xmlns:a16="http://schemas.microsoft.com/office/drawing/2014/main" id="{7CB26023-6CC0-4AA3-B500-B186F122F1B2}"/>
              </a:ext>
            </a:extLst>
          </p:cNvPr>
          <p:cNvSpPr/>
          <p:nvPr/>
        </p:nvSpPr>
        <p:spPr>
          <a:xfrm rot="10800000">
            <a:off x="-21098" y="4979"/>
            <a:ext cx="1159884" cy="1451429"/>
          </a:xfrm>
          <a:prstGeom prst="rect">
            <a:avLst/>
          </a:prstGeom>
          <a:gradFill>
            <a:gsLst>
              <a:gs pos="15000">
                <a:srgbClr val="B51952"/>
              </a:gs>
              <a:gs pos="50000">
                <a:srgbClr val="B51952">
                  <a:alpha val="0"/>
                </a:srgbClr>
              </a:gs>
              <a:gs pos="74000">
                <a:srgbClr val="FF0000">
                  <a:alpha val="0"/>
                </a:srgbClr>
              </a:gs>
              <a:gs pos="91000">
                <a:srgbClr val="C00000">
                  <a:alpha val="62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30" name="Rectangle 29">
            <a:extLst>
              <a:ext uri="{FF2B5EF4-FFF2-40B4-BE49-F238E27FC236}">
                <a16:creationId xmlns:a16="http://schemas.microsoft.com/office/drawing/2014/main" id="{69A0C9C7-0254-4BBA-B622-85EF530DE831}"/>
              </a:ext>
            </a:extLst>
          </p:cNvPr>
          <p:cNvSpPr/>
          <p:nvPr/>
        </p:nvSpPr>
        <p:spPr>
          <a:xfrm>
            <a:off x="-12000" y="9099"/>
            <a:ext cx="1159884" cy="1451429"/>
          </a:xfrm>
          <a:prstGeom prst="rect">
            <a:avLst/>
          </a:prstGeom>
          <a:gradFill flip="none" rotWithShape="1">
            <a:gsLst>
              <a:gs pos="15000">
                <a:srgbClr val="B51952"/>
              </a:gs>
              <a:gs pos="50000">
                <a:srgbClr val="B51952">
                  <a:alpha val="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32" name="Rectangle 31">
            <a:extLst>
              <a:ext uri="{FF2B5EF4-FFF2-40B4-BE49-F238E27FC236}">
                <a16:creationId xmlns:a16="http://schemas.microsoft.com/office/drawing/2014/main" id="{4E959EA7-35E0-494B-AB06-BCF0A518D135}"/>
              </a:ext>
            </a:extLst>
          </p:cNvPr>
          <p:cNvSpPr/>
          <p:nvPr/>
        </p:nvSpPr>
        <p:spPr>
          <a:xfrm>
            <a:off x="-16550" y="4550"/>
            <a:ext cx="1159884" cy="1451429"/>
          </a:xfrm>
          <a:prstGeom prst="rect">
            <a:avLst/>
          </a:prstGeom>
          <a:gradFill flip="none" rotWithShape="1">
            <a:gsLst>
              <a:gs pos="95000">
                <a:srgbClr val="B51952">
                  <a:alpha val="0"/>
                </a:srgbClr>
              </a:gs>
              <a:gs pos="100000">
                <a:srgbClr val="B51952">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15" name="Rectangle 14">
            <a:extLst>
              <a:ext uri="{FF2B5EF4-FFF2-40B4-BE49-F238E27FC236}">
                <a16:creationId xmlns:a16="http://schemas.microsoft.com/office/drawing/2014/main" id="{F516308E-DDF0-4302-8D4B-C909D73703E6}"/>
              </a:ext>
            </a:extLst>
          </p:cNvPr>
          <p:cNvSpPr/>
          <p:nvPr/>
        </p:nvSpPr>
        <p:spPr>
          <a:xfrm>
            <a:off x="1146235" y="734813"/>
            <a:ext cx="9982975" cy="783446"/>
          </a:xfrm>
          <a:prstGeom prst="rect">
            <a:avLst/>
          </a:prstGeom>
          <a:gradFill flip="none" rotWithShape="1">
            <a:gsLst>
              <a:gs pos="0">
                <a:srgbClr val="EF5B66">
                  <a:shade val="30000"/>
                  <a:satMod val="115000"/>
                  <a:alpha val="53000"/>
                </a:srgbClr>
              </a:gs>
              <a:gs pos="50000">
                <a:srgbClr val="EF5B66">
                  <a:shade val="67500"/>
                  <a:satMod val="115000"/>
                  <a:alpha val="75000"/>
                </a:srgbClr>
              </a:gs>
              <a:gs pos="100000">
                <a:srgbClr val="EF5B66">
                  <a:shade val="100000"/>
                  <a:satMod val="115000"/>
                  <a:alpha val="62000"/>
                </a:srgbClr>
              </a:gs>
            </a:gsLst>
            <a:lin ang="5400000" scaled="1"/>
            <a:tileRect/>
          </a:gradFill>
          <a:ln>
            <a:solidFill>
              <a:srgbClr val="C000C0"/>
            </a:solid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prst="slope"/>
          </a:sp3d>
        </p:spPr>
        <p:style>
          <a:lnRef idx="0">
            <a:scrgbClr r="0" g="0" b="0"/>
          </a:lnRef>
          <a:fillRef idx="0">
            <a:scrgbClr r="0" g="0" b="0"/>
          </a:fillRef>
          <a:effectRef idx="0">
            <a:scrgbClr r="0" g="0" b="0"/>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sz="2800" dirty="0">
                <a:ln/>
                <a:solidFill>
                  <a:schemeClr val="tx1"/>
                </a:solidFill>
                <a:latin typeface="Berlin Sans FB" panose="020E0602020502020306" pitchFamily="34" charset="0"/>
                <a:cs typeface="Aharoni" panose="02010803020104030203" pitchFamily="2" charset="-79"/>
              </a:rPr>
              <a:t>EJAAN MELINDO</a:t>
            </a:r>
            <a:endParaRPr lang="en-ID" sz="2800" dirty="0">
              <a:ln/>
              <a:solidFill>
                <a:schemeClr val="tx1"/>
              </a:solidFill>
              <a:latin typeface="Berlin Sans FB" panose="020E0602020502020306" pitchFamily="34" charset="0"/>
              <a:cs typeface="Aharoni" panose="02010803020104030203" pitchFamily="2" charset="-79"/>
            </a:endParaRPr>
          </a:p>
        </p:txBody>
      </p:sp>
      <p:sp>
        <p:nvSpPr>
          <p:cNvPr id="19" name="Rectangle 18">
            <a:extLst>
              <a:ext uri="{FF2B5EF4-FFF2-40B4-BE49-F238E27FC236}">
                <a16:creationId xmlns:a16="http://schemas.microsoft.com/office/drawing/2014/main" id="{6ACC5B6A-1847-4B92-BCA1-BCE257EEC48C}"/>
              </a:ext>
            </a:extLst>
          </p:cNvPr>
          <p:cNvSpPr/>
          <p:nvPr/>
        </p:nvSpPr>
        <p:spPr>
          <a:xfrm>
            <a:off x="1102689" y="1660359"/>
            <a:ext cx="10026522" cy="3224462"/>
          </a:xfrm>
          <a:prstGeom prst="rect">
            <a:avLst/>
          </a:prstGeom>
          <a:solidFill>
            <a:srgbClr val="8F8989">
              <a:alpha val="46000"/>
            </a:srgbClr>
          </a:solidFill>
          <a:ln w="0" cmpd="sng">
            <a:noFill/>
          </a:ln>
          <a:effectLst>
            <a:outerShdw blurRad="50800" dist="50800" dir="5400000" sx="58000" sy="58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US" sz="2000" dirty="0">
                <a:solidFill>
                  <a:schemeClr val="tx1"/>
                </a:solidFill>
              </a:rPr>
              <a:t>Usaha </a:t>
            </a:r>
            <a:r>
              <a:rPr lang="en-US" sz="2000" dirty="0" err="1">
                <a:solidFill>
                  <a:schemeClr val="tx1"/>
                </a:solidFill>
              </a:rPr>
              <a:t>penyempurnaan</a:t>
            </a:r>
            <a:r>
              <a:rPr lang="en-US" sz="2000" dirty="0">
                <a:solidFill>
                  <a:schemeClr val="tx1"/>
                </a:solidFill>
              </a:rPr>
              <a:t> </a:t>
            </a:r>
            <a:r>
              <a:rPr lang="en-US" sz="2000" dirty="0" err="1">
                <a:solidFill>
                  <a:schemeClr val="tx1"/>
                </a:solidFill>
              </a:rPr>
              <a:t>ejaan</a:t>
            </a:r>
            <a:r>
              <a:rPr lang="en-US" sz="2000" dirty="0">
                <a:solidFill>
                  <a:schemeClr val="tx1"/>
                </a:solidFill>
              </a:rPr>
              <a:t> </a:t>
            </a:r>
            <a:r>
              <a:rPr lang="en-US" sz="2000" dirty="0" err="1">
                <a:solidFill>
                  <a:schemeClr val="tx1"/>
                </a:solidFill>
              </a:rPr>
              <a:t>terus</a:t>
            </a:r>
            <a:r>
              <a:rPr lang="en-US" sz="2000" dirty="0">
                <a:solidFill>
                  <a:schemeClr val="tx1"/>
                </a:solidFill>
              </a:rPr>
              <a:t> </a:t>
            </a:r>
            <a:r>
              <a:rPr lang="en-US" sz="2000" dirty="0" err="1">
                <a:solidFill>
                  <a:schemeClr val="tx1"/>
                </a:solidFill>
              </a:rPr>
              <a:t>dilakukan</a:t>
            </a:r>
            <a:r>
              <a:rPr lang="en-US" sz="2000" dirty="0">
                <a:solidFill>
                  <a:schemeClr val="tx1"/>
                </a:solidFill>
              </a:rPr>
              <a:t>, </a:t>
            </a:r>
            <a:r>
              <a:rPr lang="en-US" sz="2000" dirty="0" err="1">
                <a:solidFill>
                  <a:schemeClr val="tx1"/>
                </a:solidFill>
              </a:rPr>
              <a:t>termasuk</a:t>
            </a:r>
            <a:r>
              <a:rPr lang="en-US" sz="2000" dirty="0">
                <a:solidFill>
                  <a:schemeClr val="tx1"/>
                </a:solidFill>
              </a:rPr>
              <a:t> </a:t>
            </a:r>
            <a:r>
              <a:rPr lang="en-US" sz="2000" dirty="0" err="1">
                <a:solidFill>
                  <a:schemeClr val="tx1"/>
                </a:solidFill>
              </a:rPr>
              <a:t>bekerja</a:t>
            </a:r>
            <a:r>
              <a:rPr lang="en-US" sz="2000" dirty="0">
                <a:solidFill>
                  <a:schemeClr val="tx1"/>
                </a:solidFill>
              </a:rPr>
              <a:t> </a:t>
            </a:r>
            <a:r>
              <a:rPr lang="en-US" sz="2000" dirty="0" err="1">
                <a:solidFill>
                  <a:schemeClr val="tx1"/>
                </a:solidFill>
              </a:rPr>
              <a:t>sama</a:t>
            </a:r>
            <a:r>
              <a:rPr lang="en-US" sz="2000" dirty="0">
                <a:solidFill>
                  <a:schemeClr val="tx1"/>
                </a:solidFill>
              </a:rPr>
              <a:t> </a:t>
            </a:r>
            <a:r>
              <a:rPr lang="en-US" sz="2000" dirty="0" err="1">
                <a:solidFill>
                  <a:schemeClr val="tx1"/>
                </a:solidFill>
              </a:rPr>
              <a:t>dengan</a:t>
            </a:r>
            <a:r>
              <a:rPr lang="en-US" sz="2000" dirty="0">
                <a:solidFill>
                  <a:schemeClr val="tx1"/>
                </a:solidFill>
              </a:rPr>
              <a:t> Malaysia </a:t>
            </a:r>
            <a:r>
              <a:rPr lang="en-US" sz="2000" dirty="0" err="1">
                <a:solidFill>
                  <a:schemeClr val="tx1"/>
                </a:solidFill>
              </a:rPr>
              <a:t>dengan</a:t>
            </a:r>
            <a:r>
              <a:rPr lang="en-US" sz="2000" dirty="0">
                <a:solidFill>
                  <a:schemeClr val="tx1"/>
                </a:solidFill>
              </a:rPr>
              <a:t> </a:t>
            </a:r>
            <a:r>
              <a:rPr lang="en-US" sz="2000" dirty="0" err="1">
                <a:solidFill>
                  <a:schemeClr val="tx1"/>
                </a:solidFill>
              </a:rPr>
              <a:t>rumpun</a:t>
            </a:r>
            <a:r>
              <a:rPr lang="en-US" sz="2000" dirty="0">
                <a:solidFill>
                  <a:schemeClr val="tx1"/>
                </a:solidFill>
              </a:rPr>
              <a:t> </a:t>
            </a:r>
            <a:r>
              <a:rPr lang="en-US" sz="2000" dirty="0" err="1">
                <a:solidFill>
                  <a:schemeClr val="tx1"/>
                </a:solidFill>
              </a:rPr>
              <a:t>bahasa</a:t>
            </a:r>
            <a:r>
              <a:rPr lang="en-US" sz="2000" dirty="0">
                <a:solidFill>
                  <a:schemeClr val="tx1"/>
                </a:solidFill>
              </a:rPr>
              <a:t> </a:t>
            </a:r>
            <a:r>
              <a:rPr lang="en-US" sz="2000" dirty="0" err="1">
                <a:solidFill>
                  <a:schemeClr val="tx1"/>
                </a:solidFill>
              </a:rPr>
              <a:t>Melayunya</a:t>
            </a:r>
            <a:r>
              <a:rPr lang="en-US" sz="2000" dirty="0">
                <a:solidFill>
                  <a:schemeClr val="tx1"/>
                </a:solidFill>
              </a:rPr>
              <a:t> pada </a:t>
            </a:r>
            <a:r>
              <a:rPr lang="en-US" sz="2000" dirty="0" err="1">
                <a:solidFill>
                  <a:schemeClr val="tx1"/>
                </a:solidFill>
              </a:rPr>
              <a:t>Desember</a:t>
            </a:r>
            <a:r>
              <a:rPr lang="en-US" sz="2000" dirty="0">
                <a:solidFill>
                  <a:schemeClr val="tx1"/>
                </a:solidFill>
              </a:rPr>
              <a:t> 1959. Dari </a:t>
            </a:r>
            <a:r>
              <a:rPr lang="en-US" sz="2000" dirty="0" err="1">
                <a:solidFill>
                  <a:schemeClr val="tx1"/>
                </a:solidFill>
              </a:rPr>
              <a:t>kerjasama</a:t>
            </a:r>
            <a:r>
              <a:rPr lang="en-US" sz="2000" dirty="0">
                <a:solidFill>
                  <a:schemeClr val="tx1"/>
                </a:solidFill>
              </a:rPr>
              <a:t> </a:t>
            </a:r>
            <a:r>
              <a:rPr lang="en-US" sz="2000" dirty="0" err="1">
                <a:solidFill>
                  <a:schemeClr val="tx1"/>
                </a:solidFill>
              </a:rPr>
              <a:t>ini</a:t>
            </a:r>
            <a:r>
              <a:rPr lang="en-US" sz="2000" dirty="0">
                <a:solidFill>
                  <a:schemeClr val="tx1"/>
                </a:solidFill>
              </a:rPr>
              <a:t>, </a:t>
            </a:r>
            <a:r>
              <a:rPr lang="en-US" sz="2000" dirty="0" err="1">
                <a:solidFill>
                  <a:schemeClr val="tx1"/>
                </a:solidFill>
              </a:rPr>
              <a:t>terbentuklah</a:t>
            </a:r>
            <a:r>
              <a:rPr lang="en-US" sz="2000" dirty="0">
                <a:solidFill>
                  <a:schemeClr val="tx1"/>
                </a:solidFill>
              </a:rPr>
              <a:t> </a:t>
            </a:r>
            <a:r>
              <a:rPr lang="en-US" sz="2000" dirty="0" err="1">
                <a:solidFill>
                  <a:schemeClr val="tx1"/>
                </a:solidFill>
              </a:rPr>
              <a:t>Ejaan</a:t>
            </a:r>
            <a:r>
              <a:rPr lang="en-US" sz="2000" dirty="0">
                <a:solidFill>
                  <a:schemeClr val="tx1"/>
                </a:solidFill>
              </a:rPr>
              <a:t> </a:t>
            </a:r>
            <a:r>
              <a:rPr lang="en-US" sz="2000" dirty="0" err="1">
                <a:solidFill>
                  <a:schemeClr val="tx1"/>
                </a:solidFill>
              </a:rPr>
              <a:t>Melindo</a:t>
            </a:r>
            <a:r>
              <a:rPr lang="en-US" sz="2000" dirty="0">
                <a:solidFill>
                  <a:schemeClr val="tx1"/>
                </a:solidFill>
              </a:rPr>
              <a:t> yang </a:t>
            </a:r>
            <a:r>
              <a:rPr lang="en-US" sz="2000" dirty="0" err="1">
                <a:solidFill>
                  <a:schemeClr val="tx1"/>
                </a:solidFill>
              </a:rPr>
              <a:t>diharapkan</a:t>
            </a:r>
            <a:r>
              <a:rPr lang="en-US" sz="2000" dirty="0">
                <a:solidFill>
                  <a:schemeClr val="tx1"/>
                </a:solidFill>
              </a:rPr>
              <a:t> </a:t>
            </a:r>
            <a:r>
              <a:rPr lang="en-US" sz="2000" dirty="0" err="1">
                <a:solidFill>
                  <a:schemeClr val="tx1"/>
                </a:solidFill>
              </a:rPr>
              <a:t>pemakaiannya</a:t>
            </a:r>
            <a:r>
              <a:rPr lang="en-US" sz="2000" dirty="0">
                <a:solidFill>
                  <a:schemeClr val="tx1"/>
                </a:solidFill>
              </a:rPr>
              <a:t> </a:t>
            </a:r>
            <a:r>
              <a:rPr lang="en-US" sz="2000" dirty="0" err="1">
                <a:solidFill>
                  <a:schemeClr val="tx1"/>
                </a:solidFill>
              </a:rPr>
              <a:t>berlaku</a:t>
            </a:r>
            <a:r>
              <a:rPr lang="en-US" sz="2000" dirty="0">
                <a:solidFill>
                  <a:schemeClr val="tx1"/>
                </a:solidFill>
              </a:rPr>
              <a:t> di </a:t>
            </a:r>
            <a:r>
              <a:rPr lang="en-US" sz="2000" dirty="0" err="1">
                <a:solidFill>
                  <a:schemeClr val="tx1"/>
                </a:solidFill>
              </a:rPr>
              <a:t>kedua</a:t>
            </a:r>
            <a:r>
              <a:rPr lang="en-US" sz="2000" dirty="0">
                <a:solidFill>
                  <a:schemeClr val="tx1"/>
                </a:solidFill>
              </a:rPr>
              <a:t> negara paling </a:t>
            </a:r>
            <a:r>
              <a:rPr lang="en-US" sz="2000" dirty="0" err="1">
                <a:solidFill>
                  <a:schemeClr val="tx1"/>
                </a:solidFill>
              </a:rPr>
              <a:t>lambat</a:t>
            </a:r>
            <a:r>
              <a:rPr lang="en-US" sz="2000" dirty="0">
                <a:solidFill>
                  <a:schemeClr val="tx1"/>
                </a:solidFill>
              </a:rPr>
              <a:t> </a:t>
            </a:r>
            <a:r>
              <a:rPr lang="en-US" sz="2000" dirty="0" err="1">
                <a:solidFill>
                  <a:schemeClr val="tx1"/>
                </a:solidFill>
              </a:rPr>
              <a:t>bulan</a:t>
            </a:r>
            <a:r>
              <a:rPr lang="en-US" sz="2000" dirty="0">
                <a:solidFill>
                  <a:schemeClr val="tx1"/>
                </a:solidFill>
              </a:rPr>
              <a:t> </a:t>
            </a:r>
            <a:r>
              <a:rPr lang="en-US" sz="2000" dirty="0" err="1">
                <a:solidFill>
                  <a:schemeClr val="tx1"/>
                </a:solidFill>
              </a:rPr>
              <a:t>Januari</a:t>
            </a:r>
            <a:r>
              <a:rPr lang="en-US" sz="2000" dirty="0">
                <a:solidFill>
                  <a:schemeClr val="tx1"/>
                </a:solidFill>
              </a:rPr>
              <a:t> 1962. </a:t>
            </a:r>
            <a:r>
              <a:rPr lang="en-US" sz="2000" dirty="0" err="1">
                <a:solidFill>
                  <a:schemeClr val="tx1"/>
                </a:solidFill>
              </a:rPr>
              <a:t>Namun</a:t>
            </a:r>
            <a:r>
              <a:rPr lang="en-US" sz="2000" dirty="0">
                <a:solidFill>
                  <a:schemeClr val="tx1"/>
                </a:solidFill>
              </a:rPr>
              <a:t>, </a:t>
            </a:r>
            <a:r>
              <a:rPr lang="en-US" sz="2000" dirty="0" err="1">
                <a:solidFill>
                  <a:schemeClr val="tx1"/>
                </a:solidFill>
              </a:rPr>
              <a:t>perkembangan</a:t>
            </a:r>
            <a:r>
              <a:rPr lang="en-US" sz="2000" dirty="0">
                <a:solidFill>
                  <a:schemeClr val="tx1"/>
                </a:solidFill>
              </a:rPr>
              <a:t> </a:t>
            </a:r>
            <a:r>
              <a:rPr lang="en-US" sz="2000" dirty="0" err="1">
                <a:solidFill>
                  <a:schemeClr val="tx1"/>
                </a:solidFill>
              </a:rPr>
              <a:t>hubungan</a:t>
            </a:r>
            <a:r>
              <a:rPr lang="en-US" sz="2000" dirty="0">
                <a:solidFill>
                  <a:schemeClr val="tx1"/>
                </a:solidFill>
              </a:rPr>
              <a:t> </a:t>
            </a:r>
            <a:r>
              <a:rPr lang="en-US" sz="2000" dirty="0" err="1">
                <a:solidFill>
                  <a:schemeClr val="tx1"/>
                </a:solidFill>
              </a:rPr>
              <a:t>politik</a:t>
            </a:r>
            <a:r>
              <a:rPr lang="en-US" sz="2000" dirty="0">
                <a:solidFill>
                  <a:schemeClr val="tx1"/>
                </a:solidFill>
              </a:rPr>
              <a:t> yang </a:t>
            </a:r>
            <a:r>
              <a:rPr lang="en-US" sz="2000" dirty="0" err="1">
                <a:solidFill>
                  <a:schemeClr val="tx1"/>
                </a:solidFill>
              </a:rPr>
              <a:t>kurang</a:t>
            </a:r>
            <a:r>
              <a:rPr lang="en-US" sz="2000" dirty="0">
                <a:solidFill>
                  <a:schemeClr val="tx1"/>
                </a:solidFill>
              </a:rPr>
              <a:t> </a:t>
            </a:r>
            <a:r>
              <a:rPr lang="en-US" sz="2000" dirty="0" err="1">
                <a:solidFill>
                  <a:schemeClr val="tx1"/>
                </a:solidFill>
              </a:rPr>
              <a:t>baik</a:t>
            </a:r>
            <a:r>
              <a:rPr lang="en-US" sz="2000" dirty="0">
                <a:solidFill>
                  <a:schemeClr val="tx1"/>
                </a:solidFill>
              </a:rPr>
              <a:t> </a:t>
            </a:r>
            <a:r>
              <a:rPr lang="en-US" sz="2000" dirty="0" err="1">
                <a:solidFill>
                  <a:schemeClr val="tx1"/>
                </a:solidFill>
              </a:rPr>
              <a:t>antar</a:t>
            </a:r>
            <a:r>
              <a:rPr lang="en-US" sz="2000" dirty="0">
                <a:solidFill>
                  <a:schemeClr val="tx1"/>
                </a:solidFill>
              </a:rPr>
              <a:t> </a:t>
            </a:r>
            <a:r>
              <a:rPr lang="en-US" sz="2000" dirty="0" err="1">
                <a:solidFill>
                  <a:schemeClr val="tx1"/>
                </a:solidFill>
              </a:rPr>
              <a:t>dua</a:t>
            </a:r>
            <a:r>
              <a:rPr lang="en-US" sz="2000" dirty="0">
                <a:solidFill>
                  <a:schemeClr val="tx1"/>
                </a:solidFill>
              </a:rPr>
              <a:t> negara pada </a:t>
            </a:r>
            <a:r>
              <a:rPr lang="en-US" sz="2000" dirty="0" err="1">
                <a:solidFill>
                  <a:schemeClr val="tx1"/>
                </a:solidFill>
              </a:rPr>
              <a:t>saat</a:t>
            </a:r>
            <a:r>
              <a:rPr lang="en-US" sz="2000" dirty="0">
                <a:solidFill>
                  <a:schemeClr val="tx1"/>
                </a:solidFill>
              </a:rPr>
              <a:t> </a:t>
            </a:r>
            <a:r>
              <a:rPr lang="en-US" sz="2000" dirty="0" err="1">
                <a:solidFill>
                  <a:schemeClr val="tx1"/>
                </a:solidFill>
              </a:rPr>
              <a:t>itu</a:t>
            </a:r>
            <a:r>
              <a:rPr lang="en-US" sz="2000" dirty="0">
                <a:solidFill>
                  <a:schemeClr val="tx1"/>
                </a:solidFill>
              </a:rPr>
              <a:t>, </a:t>
            </a:r>
            <a:r>
              <a:rPr lang="en-US" sz="2000" dirty="0" err="1">
                <a:solidFill>
                  <a:schemeClr val="tx1"/>
                </a:solidFill>
              </a:rPr>
              <a:t>ejaan</a:t>
            </a:r>
            <a:r>
              <a:rPr lang="en-US" sz="2000" dirty="0">
                <a:solidFill>
                  <a:schemeClr val="tx1"/>
                </a:solidFill>
              </a:rPr>
              <a:t> </a:t>
            </a:r>
            <a:r>
              <a:rPr lang="en-US" sz="2000" dirty="0" err="1">
                <a:solidFill>
                  <a:schemeClr val="tx1"/>
                </a:solidFill>
              </a:rPr>
              <a:t>ini</a:t>
            </a:r>
            <a:r>
              <a:rPr lang="en-US" sz="2000" dirty="0">
                <a:solidFill>
                  <a:schemeClr val="tx1"/>
                </a:solidFill>
              </a:rPr>
              <a:t> </a:t>
            </a:r>
            <a:r>
              <a:rPr lang="en-US" sz="2000" dirty="0" err="1">
                <a:solidFill>
                  <a:schemeClr val="tx1"/>
                </a:solidFill>
              </a:rPr>
              <a:t>kembali</a:t>
            </a:r>
            <a:r>
              <a:rPr lang="en-US" sz="2000" dirty="0">
                <a:solidFill>
                  <a:schemeClr val="tx1"/>
                </a:solidFill>
              </a:rPr>
              <a:t> </a:t>
            </a:r>
            <a:r>
              <a:rPr lang="en-US" sz="2000" dirty="0" err="1">
                <a:solidFill>
                  <a:schemeClr val="tx1"/>
                </a:solidFill>
              </a:rPr>
              <a:t>gagal</a:t>
            </a:r>
            <a:r>
              <a:rPr lang="en-US" sz="2000" dirty="0">
                <a:solidFill>
                  <a:schemeClr val="tx1"/>
                </a:solidFill>
              </a:rPr>
              <a:t> </a:t>
            </a:r>
            <a:r>
              <a:rPr lang="en-US" sz="2000" dirty="0" err="1">
                <a:solidFill>
                  <a:schemeClr val="tx1"/>
                </a:solidFill>
              </a:rPr>
              <a:t>diberlakukan</a:t>
            </a:r>
            <a:endParaRPr lang="en-US" sz="2000" dirty="0">
              <a:solidFill>
                <a:schemeClr val="tx1"/>
              </a:solidFill>
            </a:endParaRPr>
          </a:p>
        </p:txBody>
      </p:sp>
    </p:spTree>
    <p:extLst>
      <p:ext uri="{BB962C8B-B14F-4D97-AF65-F5344CB8AC3E}">
        <p14:creationId xmlns:p14="http://schemas.microsoft.com/office/powerpoint/2010/main" val="201139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53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3400"/>
                                        <p:tgtEl>
                                          <p:spTgt spid="19"/>
                                        </p:tgtEl>
                                      </p:cBhvr>
                                    </p:animEffect>
                                    <p:anim calcmode="lin" valueType="num">
                                      <p:cBhvr>
                                        <p:cTn id="8" dur="3400" fill="hold"/>
                                        <p:tgtEl>
                                          <p:spTgt spid="19"/>
                                        </p:tgtEl>
                                        <p:attrNameLst>
                                          <p:attrName>ppt_w</p:attrName>
                                        </p:attrNameLst>
                                      </p:cBhvr>
                                      <p:tavLst>
                                        <p:tav tm="0" fmla="#ppt_w*sin(2.5*pi*$)">
                                          <p:val>
                                            <p:fltVal val="0"/>
                                          </p:val>
                                        </p:tav>
                                        <p:tav tm="100000">
                                          <p:val>
                                            <p:fltVal val="1"/>
                                          </p:val>
                                        </p:tav>
                                      </p:tavLst>
                                    </p:anim>
                                    <p:anim calcmode="lin" valueType="num">
                                      <p:cBhvr>
                                        <p:cTn id="9" dur="3400" fill="hold"/>
                                        <p:tgtEl>
                                          <p:spTgt spid="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57E310-774F-4206-ADF4-002261813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26" y="0"/>
            <a:ext cx="11312434" cy="6858000"/>
          </a:xfrm>
          <a:prstGeom prst="rect">
            <a:avLst/>
          </a:prstGeom>
        </p:spPr>
      </p:pic>
      <p:sp>
        <p:nvSpPr>
          <p:cNvPr id="7" name="Rectangle 6">
            <a:extLst>
              <a:ext uri="{FF2B5EF4-FFF2-40B4-BE49-F238E27FC236}">
                <a16:creationId xmlns:a16="http://schemas.microsoft.com/office/drawing/2014/main" id="{E763CFA9-8A04-4642-B31D-E7CF7F1A1686}"/>
              </a:ext>
            </a:extLst>
          </p:cNvPr>
          <p:cNvSpPr/>
          <p:nvPr/>
        </p:nvSpPr>
        <p:spPr>
          <a:xfrm>
            <a:off x="-16549" y="4549"/>
            <a:ext cx="12204000" cy="6858000"/>
          </a:xfrm>
          <a:prstGeom prst="rect">
            <a:avLst/>
          </a:prstGeom>
          <a:gradFill>
            <a:gsLst>
              <a:gs pos="61000">
                <a:srgbClr val="7030A0">
                  <a:alpha val="85000"/>
                </a:srgbClr>
              </a:gs>
              <a:gs pos="47000">
                <a:srgbClr val="6C5200">
                  <a:alpha val="81000"/>
                </a:srgbClr>
              </a:gs>
              <a:gs pos="17000">
                <a:srgbClr val="B51952"/>
              </a:gs>
              <a:gs pos="74000">
                <a:srgbClr val="FF0000">
                  <a:alpha val="93000"/>
                </a:srgbClr>
              </a:gs>
              <a:gs pos="91000">
                <a:srgbClr val="C0000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pic>
        <p:nvPicPr>
          <p:cNvPr id="5" name="Picture 4">
            <a:extLst>
              <a:ext uri="{FF2B5EF4-FFF2-40B4-BE49-F238E27FC236}">
                <a16:creationId xmlns:a16="http://schemas.microsoft.com/office/drawing/2014/main" id="{36374DDD-6F5B-4367-867C-FFFE4C296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8" y="2395"/>
            <a:ext cx="1147884" cy="1451429"/>
          </a:xfrm>
          <a:prstGeom prst="rect">
            <a:avLst/>
          </a:prstGeom>
        </p:spPr>
      </p:pic>
      <p:sp>
        <p:nvSpPr>
          <p:cNvPr id="20" name="Rectangle 19">
            <a:extLst>
              <a:ext uri="{FF2B5EF4-FFF2-40B4-BE49-F238E27FC236}">
                <a16:creationId xmlns:a16="http://schemas.microsoft.com/office/drawing/2014/main" id="{7CB26023-6CC0-4AA3-B500-B186F122F1B2}"/>
              </a:ext>
            </a:extLst>
          </p:cNvPr>
          <p:cNvSpPr/>
          <p:nvPr/>
        </p:nvSpPr>
        <p:spPr>
          <a:xfrm rot="10800000">
            <a:off x="-21098" y="4979"/>
            <a:ext cx="1159884" cy="1451429"/>
          </a:xfrm>
          <a:prstGeom prst="rect">
            <a:avLst/>
          </a:prstGeom>
          <a:gradFill>
            <a:gsLst>
              <a:gs pos="15000">
                <a:srgbClr val="B51952"/>
              </a:gs>
              <a:gs pos="50000">
                <a:srgbClr val="B51952">
                  <a:alpha val="0"/>
                </a:srgbClr>
              </a:gs>
              <a:gs pos="74000">
                <a:srgbClr val="FF0000">
                  <a:alpha val="0"/>
                </a:srgbClr>
              </a:gs>
              <a:gs pos="91000">
                <a:srgbClr val="C00000">
                  <a:alpha val="62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30" name="Rectangle 29">
            <a:extLst>
              <a:ext uri="{FF2B5EF4-FFF2-40B4-BE49-F238E27FC236}">
                <a16:creationId xmlns:a16="http://schemas.microsoft.com/office/drawing/2014/main" id="{69A0C9C7-0254-4BBA-B622-85EF530DE831}"/>
              </a:ext>
            </a:extLst>
          </p:cNvPr>
          <p:cNvSpPr/>
          <p:nvPr/>
        </p:nvSpPr>
        <p:spPr>
          <a:xfrm>
            <a:off x="-12000" y="9099"/>
            <a:ext cx="1159884" cy="1451429"/>
          </a:xfrm>
          <a:prstGeom prst="rect">
            <a:avLst/>
          </a:prstGeom>
          <a:gradFill flip="none" rotWithShape="1">
            <a:gsLst>
              <a:gs pos="15000">
                <a:srgbClr val="B51952"/>
              </a:gs>
              <a:gs pos="50000">
                <a:srgbClr val="B51952">
                  <a:alpha val="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32" name="Rectangle 31">
            <a:extLst>
              <a:ext uri="{FF2B5EF4-FFF2-40B4-BE49-F238E27FC236}">
                <a16:creationId xmlns:a16="http://schemas.microsoft.com/office/drawing/2014/main" id="{4E959EA7-35E0-494B-AB06-BCF0A518D135}"/>
              </a:ext>
            </a:extLst>
          </p:cNvPr>
          <p:cNvSpPr/>
          <p:nvPr/>
        </p:nvSpPr>
        <p:spPr>
          <a:xfrm>
            <a:off x="-16550" y="4550"/>
            <a:ext cx="1159884" cy="1451429"/>
          </a:xfrm>
          <a:prstGeom prst="rect">
            <a:avLst/>
          </a:prstGeom>
          <a:gradFill flip="none" rotWithShape="1">
            <a:gsLst>
              <a:gs pos="95000">
                <a:srgbClr val="B51952">
                  <a:alpha val="0"/>
                </a:srgbClr>
              </a:gs>
              <a:gs pos="100000">
                <a:srgbClr val="B51952">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alpha val="67000"/>
                </a:schemeClr>
              </a:solidFill>
            </a:endParaRPr>
          </a:p>
        </p:txBody>
      </p:sp>
      <p:sp>
        <p:nvSpPr>
          <p:cNvPr id="15" name="Rectangle 14">
            <a:extLst>
              <a:ext uri="{FF2B5EF4-FFF2-40B4-BE49-F238E27FC236}">
                <a16:creationId xmlns:a16="http://schemas.microsoft.com/office/drawing/2014/main" id="{F516308E-DDF0-4302-8D4B-C909D73703E6}"/>
              </a:ext>
            </a:extLst>
          </p:cNvPr>
          <p:cNvSpPr/>
          <p:nvPr/>
        </p:nvSpPr>
        <p:spPr>
          <a:xfrm>
            <a:off x="1146235" y="734813"/>
            <a:ext cx="9982975" cy="783446"/>
          </a:xfrm>
          <a:prstGeom prst="rect">
            <a:avLst/>
          </a:prstGeom>
          <a:gradFill flip="none" rotWithShape="1">
            <a:gsLst>
              <a:gs pos="0">
                <a:srgbClr val="EF5B66">
                  <a:shade val="30000"/>
                  <a:satMod val="115000"/>
                  <a:alpha val="53000"/>
                </a:srgbClr>
              </a:gs>
              <a:gs pos="50000">
                <a:srgbClr val="EF5B66">
                  <a:shade val="67500"/>
                  <a:satMod val="115000"/>
                  <a:alpha val="75000"/>
                </a:srgbClr>
              </a:gs>
              <a:gs pos="100000">
                <a:srgbClr val="EF5B66">
                  <a:shade val="100000"/>
                  <a:satMod val="115000"/>
                  <a:alpha val="62000"/>
                </a:srgbClr>
              </a:gs>
            </a:gsLst>
            <a:lin ang="5400000" scaled="1"/>
            <a:tileRect/>
          </a:gradFill>
          <a:ln>
            <a:solidFill>
              <a:srgbClr val="C000C0"/>
            </a:solid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prst="slope"/>
          </a:sp3d>
        </p:spPr>
        <p:style>
          <a:lnRef idx="0">
            <a:scrgbClr r="0" g="0" b="0"/>
          </a:lnRef>
          <a:fillRef idx="0">
            <a:scrgbClr r="0" g="0" b="0"/>
          </a:fillRef>
          <a:effectRef idx="0">
            <a:scrgbClr r="0" g="0" b="0"/>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sz="2800" dirty="0">
                <a:ln/>
                <a:solidFill>
                  <a:schemeClr val="tx1"/>
                </a:solidFill>
                <a:latin typeface="Berlin Sans FB" panose="020E0602020502020306" pitchFamily="34" charset="0"/>
                <a:cs typeface="Aharoni" panose="02010803020104030203" pitchFamily="2" charset="-79"/>
              </a:rPr>
              <a:t>EJAAN YANG DISEMPURNAKAN</a:t>
            </a:r>
            <a:endParaRPr lang="en-ID" sz="2800" dirty="0">
              <a:ln/>
              <a:solidFill>
                <a:schemeClr val="tx1"/>
              </a:solidFill>
              <a:latin typeface="Berlin Sans FB" panose="020E0602020502020306" pitchFamily="34" charset="0"/>
              <a:cs typeface="Aharoni" panose="02010803020104030203" pitchFamily="2" charset="-79"/>
            </a:endParaRPr>
          </a:p>
        </p:txBody>
      </p:sp>
      <p:sp>
        <p:nvSpPr>
          <p:cNvPr id="19" name="Rectangle 18">
            <a:extLst>
              <a:ext uri="{FF2B5EF4-FFF2-40B4-BE49-F238E27FC236}">
                <a16:creationId xmlns:a16="http://schemas.microsoft.com/office/drawing/2014/main" id="{6ACC5B6A-1847-4B92-BCA1-BCE257EEC48C}"/>
              </a:ext>
            </a:extLst>
          </p:cNvPr>
          <p:cNvSpPr/>
          <p:nvPr/>
        </p:nvSpPr>
        <p:spPr>
          <a:xfrm>
            <a:off x="1102689" y="1660359"/>
            <a:ext cx="10026522" cy="3224462"/>
          </a:xfrm>
          <a:prstGeom prst="rect">
            <a:avLst/>
          </a:prstGeom>
          <a:solidFill>
            <a:srgbClr val="8F8989">
              <a:alpha val="46000"/>
            </a:srgbClr>
          </a:solidFill>
          <a:ln w="0" cmpd="sng">
            <a:noFill/>
          </a:ln>
          <a:effectLst>
            <a:outerShdw blurRad="50800" dist="50800" dir="5400000" sx="58000" sy="58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US" sz="2000" dirty="0">
                <a:solidFill>
                  <a:schemeClr val="tx1"/>
                </a:solidFill>
              </a:rPr>
              <a:t>Pada </a:t>
            </a:r>
            <a:r>
              <a:rPr lang="en-US" sz="2000" dirty="0" err="1">
                <a:solidFill>
                  <a:schemeClr val="tx1"/>
                </a:solidFill>
              </a:rPr>
              <a:t>tanggal</a:t>
            </a:r>
            <a:r>
              <a:rPr lang="en-US" sz="2000" dirty="0">
                <a:solidFill>
                  <a:schemeClr val="tx1"/>
                </a:solidFill>
              </a:rPr>
              <a:t> 16 </a:t>
            </a:r>
            <a:r>
              <a:rPr lang="en-US" sz="2000" dirty="0" err="1">
                <a:solidFill>
                  <a:schemeClr val="tx1"/>
                </a:solidFill>
              </a:rPr>
              <a:t>Agustus</a:t>
            </a:r>
            <a:r>
              <a:rPr lang="en-US" sz="2000" dirty="0">
                <a:solidFill>
                  <a:schemeClr val="tx1"/>
                </a:solidFill>
              </a:rPr>
              <a:t> 1972 </a:t>
            </a:r>
            <a:r>
              <a:rPr lang="en-US" sz="2000" dirty="0" err="1">
                <a:solidFill>
                  <a:schemeClr val="tx1"/>
                </a:solidFill>
              </a:rPr>
              <a:t>Presiden</a:t>
            </a:r>
            <a:r>
              <a:rPr lang="en-US" sz="2000" dirty="0">
                <a:solidFill>
                  <a:schemeClr val="tx1"/>
                </a:solidFill>
              </a:rPr>
              <a:t> </a:t>
            </a:r>
            <a:r>
              <a:rPr lang="en-US" sz="2000" dirty="0" err="1">
                <a:solidFill>
                  <a:schemeClr val="tx1"/>
                </a:solidFill>
              </a:rPr>
              <a:t>Republik</a:t>
            </a:r>
            <a:r>
              <a:rPr lang="en-US" sz="2000" dirty="0">
                <a:solidFill>
                  <a:schemeClr val="tx1"/>
                </a:solidFill>
              </a:rPr>
              <a:t> Indonesia </a:t>
            </a:r>
            <a:r>
              <a:rPr lang="en-US" sz="2000" dirty="0" err="1">
                <a:solidFill>
                  <a:schemeClr val="tx1"/>
                </a:solidFill>
              </a:rPr>
              <a:t>meresmikan</a:t>
            </a:r>
            <a:r>
              <a:rPr lang="en-US" sz="2000" dirty="0">
                <a:solidFill>
                  <a:schemeClr val="tx1"/>
                </a:solidFill>
              </a:rPr>
              <a:t> </a:t>
            </a:r>
            <a:r>
              <a:rPr lang="en-US" sz="2000" dirty="0" err="1">
                <a:solidFill>
                  <a:schemeClr val="tx1"/>
                </a:solidFill>
              </a:rPr>
              <a:t>pemakaian</a:t>
            </a:r>
            <a:r>
              <a:rPr lang="en-US" sz="2000" dirty="0">
                <a:solidFill>
                  <a:schemeClr val="tx1"/>
                </a:solidFill>
              </a:rPr>
              <a:t> </a:t>
            </a:r>
            <a:r>
              <a:rPr lang="en-US" sz="2000" dirty="0" err="1">
                <a:solidFill>
                  <a:schemeClr val="tx1"/>
                </a:solidFill>
              </a:rPr>
              <a:t>Ejaan</a:t>
            </a:r>
            <a:r>
              <a:rPr lang="en-US" sz="2000" dirty="0">
                <a:solidFill>
                  <a:schemeClr val="tx1"/>
                </a:solidFill>
              </a:rPr>
              <a:t> Bahasa Indonesia. </a:t>
            </a:r>
            <a:r>
              <a:rPr lang="en-US" sz="2000" dirty="0" err="1">
                <a:solidFill>
                  <a:schemeClr val="tx1"/>
                </a:solidFill>
              </a:rPr>
              <a:t>Peresmian</a:t>
            </a:r>
            <a:r>
              <a:rPr lang="en-US" sz="2000" dirty="0">
                <a:solidFill>
                  <a:schemeClr val="tx1"/>
                </a:solidFill>
              </a:rPr>
              <a:t> </a:t>
            </a:r>
            <a:r>
              <a:rPr lang="en-US" sz="2000" dirty="0" err="1">
                <a:solidFill>
                  <a:schemeClr val="tx1"/>
                </a:solidFill>
              </a:rPr>
              <a:t>ejaan</a:t>
            </a:r>
            <a:r>
              <a:rPr lang="en-US" sz="2000" dirty="0">
                <a:solidFill>
                  <a:schemeClr val="tx1"/>
                </a:solidFill>
              </a:rPr>
              <a:t> </a:t>
            </a:r>
            <a:r>
              <a:rPr lang="en-US" sz="2000" dirty="0" err="1">
                <a:solidFill>
                  <a:schemeClr val="tx1"/>
                </a:solidFill>
              </a:rPr>
              <a:t>baru</a:t>
            </a:r>
            <a:r>
              <a:rPr lang="en-US" sz="2000" dirty="0">
                <a:solidFill>
                  <a:schemeClr val="tx1"/>
                </a:solidFill>
              </a:rPr>
              <a:t> </a:t>
            </a:r>
            <a:r>
              <a:rPr lang="en-US" sz="2000" dirty="0" err="1">
                <a:solidFill>
                  <a:schemeClr val="tx1"/>
                </a:solidFill>
              </a:rPr>
              <a:t>itu</a:t>
            </a:r>
            <a:r>
              <a:rPr lang="en-US" sz="2000" dirty="0">
                <a:solidFill>
                  <a:schemeClr val="tx1"/>
                </a:solidFill>
              </a:rPr>
              <a:t> </a:t>
            </a:r>
            <a:r>
              <a:rPr lang="en-US" sz="2000" dirty="0" err="1">
                <a:solidFill>
                  <a:schemeClr val="tx1"/>
                </a:solidFill>
              </a:rPr>
              <a:t>berdasarkan</a:t>
            </a:r>
            <a:r>
              <a:rPr lang="en-US" sz="2000" dirty="0">
                <a:solidFill>
                  <a:schemeClr val="tx1"/>
                </a:solidFill>
              </a:rPr>
              <a:t> Keputusan </a:t>
            </a:r>
            <a:r>
              <a:rPr lang="en-US" sz="2000" dirty="0" err="1">
                <a:solidFill>
                  <a:schemeClr val="tx1"/>
                </a:solidFill>
              </a:rPr>
              <a:t>Presiden</a:t>
            </a:r>
            <a:r>
              <a:rPr lang="en-US" sz="2000" dirty="0">
                <a:solidFill>
                  <a:schemeClr val="tx1"/>
                </a:solidFill>
              </a:rPr>
              <a:t> No. 57 </a:t>
            </a:r>
            <a:r>
              <a:rPr lang="en-US" sz="2000" dirty="0" err="1">
                <a:solidFill>
                  <a:schemeClr val="tx1"/>
                </a:solidFill>
              </a:rPr>
              <a:t>tahun</a:t>
            </a:r>
            <a:r>
              <a:rPr lang="en-US" sz="2000" dirty="0">
                <a:solidFill>
                  <a:schemeClr val="tx1"/>
                </a:solidFill>
              </a:rPr>
              <a:t> 1972. </a:t>
            </a:r>
            <a:r>
              <a:rPr lang="en-US" sz="2000" dirty="0" err="1">
                <a:solidFill>
                  <a:schemeClr val="tx1"/>
                </a:solidFill>
              </a:rPr>
              <a:t>Departemen</a:t>
            </a:r>
            <a:r>
              <a:rPr lang="en-US" sz="2000" dirty="0">
                <a:solidFill>
                  <a:schemeClr val="tx1"/>
                </a:solidFill>
              </a:rPr>
              <a:t> Pendidikan dan </a:t>
            </a:r>
            <a:r>
              <a:rPr lang="en-US" sz="2000" dirty="0" err="1">
                <a:solidFill>
                  <a:schemeClr val="tx1"/>
                </a:solidFill>
              </a:rPr>
              <a:t>Kebudayaan</a:t>
            </a:r>
            <a:r>
              <a:rPr lang="en-US" sz="2000" dirty="0">
                <a:solidFill>
                  <a:schemeClr val="tx1"/>
                </a:solidFill>
              </a:rPr>
              <a:t> </a:t>
            </a:r>
            <a:r>
              <a:rPr lang="en-US" sz="2000" dirty="0" err="1">
                <a:solidFill>
                  <a:schemeClr val="tx1"/>
                </a:solidFill>
              </a:rPr>
              <a:t>menyebarkan</a:t>
            </a:r>
            <a:r>
              <a:rPr lang="en-US" sz="2000" dirty="0">
                <a:solidFill>
                  <a:schemeClr val="tx1"/>
                </a:solidFill>
              </a:rPr>
              <a:t> </a:t>
            </a:r>
            <a:r>
              <a:rPr lang="en-US" sz="2000" dirty="0" err="1">
                <a:solidFill>
                  <a:schemeClr val="tx1"/>
                </a:solidFill>
              </a:rPr>
              <a:t>buku</a:t>
            </a:r>
            <a:r>
              <a:rPr lang="en-US" sz="2000" dirty="0">
                <a:solidFill>
                  <a:schemeClr val="tx1"/>
                </a:solidFill>
              </a:rPr>
              <a:t> </a:t>
            </a:r>
            <a:r>
              <a:rPr lang="en-US" sz="2000" dirty="0" err="1">
                <a:solidFill>
                  <a:schemeClr val="tx1"/>
                </a:solidFill>
              </a:rPr>
              <a:t>kecil</a:t>
            </a:r>
            <a:r>
              <a:rPr lang="en-US" sz="2000" dirty="0">
                <a:solidFill>
                  <a:schemeClr val="tx1"/>
                </a:solidFill>
              </a:rPr>
              <a:t> yang </a:t>
            </a:r>
            <a:r>
              <a:rPr lang="en-US" sz="2000" dirty="0" err="1">
                <a:solidFill>
                  <a:schemeClr val="tx1"/>
                </a:solidFill>
              </a:rPr>
              <a:t>berjudul</a:t>
            </a:r>
            <a:r>
              <a:rPr lang="en-US" sz="2000" dirty="0">
                <a:solidFill>
                  <a:schemeClr val="tx1"/>
                </a:solidFill>
              </a:rPr>
              <a:t> </a:t>
            </a:r>
            <a:r>
              <a:rPr lang="en-US" sz="2000" dirty="0" err="1">
                <a:solidFill>
                  <a:schemeClr val="tx1"/>
                </a:solidFill>
              </a:rPr>
              <a:t>Pedoman</a:t>
            </a:r>
            <a:r>
              <a:rPr lang="en-US" sz="2000" dirty="0">
                <a:solidFill>
                  <a:schemeClr val="tx1"/>
                </a:solidFill>
              </a:rPr>
              <a:t> </a:t>
            </a:r>
            <a:r>
              <a:rPr lang="en-US" sz="2000" dirty="0" err="1">
                <a:solidFill>
                  <a:schemeClr val="tx1"/>
                </a:solidFill>
              </a:rPr>
              <a:t>Ejaan</a:t>
            </a:r>
            <a:r>
              <a:rPr lang="en-US" sz="2000" dirty="0">
                <a:solidFill>
                  <a:schemeClr val="tx1"/>
                </a:solidFill>
              </a:rPr>
              <a:t> Bahasa Indonesia yang </a:t>
            </a:r>
            <a:r>
              <a:rPr lang="en-US" sz="2000" dirty="0" err="1">
                <a:solidFill>
                  <a:schemeClr val="tx1"/>
                </a:solidFill>
              </a:rPr>
              <a:t>Disempurnakan</a:t>
            </a:r>
            <a:r>
              <a:rPr lang="en-US" sz="2000" dirty="0">
                <a:solidFill>
                  <a:schemeClr val="tx1"/>
                </a:solidFill>
              </a:rPr>
              <a:t>, </a:t>
            </a:r>
            <a:r>
              <a:rPr lang="en-US" sz="2000" dirty="0" err="1">
                <a:solidFill>
                  <a:schemeClr val="tx1"/>
                </a:solidFill>
              </a:rPr>
              <a:t>sebagai</a:t>
            </a:r>
            <a:r>
              <a:rPr lang="en-US" sz="2000" dirty="0">
                <a:solidFill>
                  <a:schemeClr val="tx1"/>
                </a:solidFill>
              </a:rPr>
              <a:t> </a:t>
            </a:r>
            <a:r>
              <a:rPr lang="en-US" sz="2000" dirty="0" err="1">
                <a:solidFill>
                  <a:schemeClr val="tx1"/>
                </a:solidFill>
              </a:rPr>
              <a:t>patokan</a:t>
            </a:r>
            <a:r>
              <a:rPr lang="en-US" sz="2000" dirty="0">
                <a:solidFill>
                  <a:schemeClr val="tx1"/>
                </a:solidFill>
              </a:rPr>
              <a:t> </a:t>
            </a:r>
            <a:r>
              <a:rPr lang="en-US" sz="2000" dirty="0" err="1">
                <a:solidFill>
                  <a:schemeClr val="tx1"/>
                </a:solidFill>
              </a:rPr>
              <a:t>pemakaian</a:t>
            </a:r>
            <a:r>
              <a:rPr lang="en-US" sz="2000" dirty="0">
                <a:solidFill>
                  <a:schemeClr val="tx1"/>
                </a:solidFill>
              </a:rPr>
              <a:t> </a:t>
            </a:r>
            <a:r>
              <a:rPr lang="en-US" sz="2000" dirty="0" err="1">
                <a:solidFill>
                  <a:schemeClr val="tx1"/>
                </a:solidFill>
              </a:rPr>
              <a:t>ejaan</a:t>
            </a:r>
            <a:r>
              <a:rPr lang="en-US" sz="2000" dirty="0">
                <a:solidFill>
                  <a:schemeClr val="tx1"/>
                </a:solidFill>
              </a:rPr>
              <a:t> </a:t>
            </a:r>
            <a:r>
              <a:rPr lang="en-US" sz="2000" dirty="0" err="1">
                <a:solidFill>
                  <a:schemeClr val="tx1"/>
                </a:solidFill>
              </a:rPr>
              <a:t>Hingga</a:t>
            </a:r>
            <a:r>
              <a:rPr lang="en-US" sz="2000" dirty="0">
                <a:solidFill>
                  <a:schemeClr val="tx1"/>
                </a:solidFill>
              </a:rPr>
              <a:t> </a:t>
            </a:r>
            <a:r>
              <a:rPr lang="en-US" sz="2000" dirty="0" err="1">
                <a:solidFill>
                  <a:schemeClr val="tx1"/>
                </a:solidFill>
              </a:rPr>
              <a:t>sekarang</a:t>
            </a:r>
            <a:r>
              <a:rPr lang="en-US" sz="2000" dirty="0">
                <a:solidFill>
                  <a:schemeClr val="tx1"/>
                </a:solidFill>
              </a:rPr>
              <a:t> EYD </a:t>
            </a:r>
            <a:r>
              <a:rPr lang="en-US" sz="2000" dirty="0" err="1">
                <a:solidFill>
                  <a:schemeClr val="tx1"/>
                </a:solidFill>
              </a:rPr>
              <a:t>menjadi</a:t>
            </a:r>
            <a:r>
              <a:rPr lang="en-US" sz="2000" dirty="0">
                <a:solidFill>
                  <a:schemeClr val="tx1"/>
                </a:solidFill>
              </a:rPr>
              <a:t> </a:t>
            </a:r>
            <a:r>
              <a:rPr lang="en-US" sz="2000" dirty="0" err="1">
                <a:solidFill>
                  <a:schemeClr val="tx1"/>
                </a:solidFill>
              </a:rPr>
              <a:t>dasar</a:t>
            </a:r>
            <a:r>
              <a:rPr lang="en-US" sz="2000" dirty="0">
                <a:solidFill>
                  <a:schemeClr val="tx1"/>
                </a:solidFill>
              </a:rPr>
              <a:t> dan </a:t>
            </a:r>
            <a:r>
              <a:rPr lang="en-US" sz="2000" dirty="0" err="1">
                <a:solidFill>
                  <a:schemeClr val="tx1"/>
                </a:solidFill>
              </a:rPr>
              <a:t>kaidah</a:t>
            </a:r>
            <a:r>
              <a:rPr lang="en-US" sz="2000" dirty="0">
                <a:solidFill>
                  <a:schemeClr val="tx1"/>
                </a:solidFill>
              </a:rPr>
              <a:t> Bahasa Indonesia </a:t>
            </a:r>
            <a:r>
              <a:rPr lang="en-US" sz="2000" dirty="0" err="1">
                <a:solidFill>
                  <a:schemeClr val="tx1"/>
                </a:solidFill>
              </a:rPr>
              <a:t>terutama</a:t>
            </a:r>
            <a:r>
              <a:rPr lang="en-US" sz="2000" dirty="0">
                <a:solidFill>
                  <a:schemeClr val="tx1"/>
                </a:solidFill>
              </a:rPr>
              <a:t> </a:t>
            </a:r>
            <a:r>
              <a:rPr lang="en-US" sz="2000" dirty="0" err="1">
                <a:solidFill>
                  <a:schemeClr val="tx1"/>
                </a:solidFill>
              </a:rPr>
              <a:t>dalam</a:t>
            </a:r>
            <a:r>
              <a:rPr lang="en-US" sz="2000" dirty="0">
                <a:solidFill>
                  <a:schemeClr val="tx1"/>
                </a:solidFill>
              </a:rPr>
              <a:t> </a:t>
            </a:r>
            <a:r>
              <a:rPr lang="en-US" sz="2000" dirty="0" err="1">
                <a:solidFill>
                  <a:schemeClr val="tx1"/>
                </a:solidFill>
              </a:rPr>
              <a:t>penulisan</a:t>
            </a:r>
            <a:r>
              <a:rPr lang="en-US" sz="2000" dirty="0">
                <a:solidFill>
                  <a:schemeClr val="tx1"/>
                </a:solidFill>
              </a:rPr>
              <a:t>. </a:t>
            </a:r>
            <a:r>
              <a:rPr lang="en-US" sz="2000" dirty="0" err="1">
                <a:solidFill>
                  <a:schemeClr val="tx1"/>
                </a:solidFill>
              </a:rPr>
              <a:t>Semua</a:t>
            </a:r>
            <a:r>
              <a:rPr lang="en-US" sz="2000" dirty="0">
                <a:solidFill>
                  <a:schemeClr val="tx1"/>
                </a:solidFill>
              </a:rPr>
              <a:t> </a:t>
            </a:r>
            <a:r>
              <a:rPr lang="en-US" sz="2000" dirty="0" err="1">
                <a:solidFill>
                  <a:schemeClr val="tx1"/>
                </a:solidFill>
              </a:rPr>
              <a:t>kalangan</a:t>
            </a:r>
            <a:r>
              <a:rPr lang="en-US" sz="2000" dirty="0">
                <a:solidFill>
                  <a:schemeClr val="tx1"/>
                </a:solidFill>
              </a:rPr>
              <a:t> </a:t>
            </a:r>
            <a:r>
              <a:rPr lang="en-US" sz="2000" dirty="0" err="1">
                <a:solidFill>
                  <a:schemeClr val="tx1"/>
                </a:solidFill>
              </a:rPr>
              <a:t>menggunakan</a:t>
            </a:r>
            <a:r>
              <a:rPr lang="en-US" sz="2000" dirty="0">
                <a:solidFill>
                  <a:schemeClr val="tx1"/>
                </a:solidFill>
              </a:rPr>
              <a:t> EYD </a:t>
            </a:r>
            <a:r>
              <a:rPr lang="en-US" sz="2000" dirty="0" err="1">
                <a:solidFill>
                  <a:schemeClr val="tx1"/>
                </a:solidFill>
              </a:rPr>
              <a:t>sebagai</a:t>
            </a:r>
            <a:r>
              <a:rPr lang="en-US" sz="2000" dirty="0">
                <a:solidFill>
                  <a:schemeClr val="tx1"/>
                </a:solidFill>
              </a:rPr>
              <a:t> </a:t>
            </a:r>
            <a:r>
              <a:rPr lang="en-US" sz="2000" dirty="0" err="1">
                <a:solidFill>
                  <a:schemeClr val="tx1"/>
                </a:solidFill>
              </a:rPr>
              <a:t>ejaan</a:t>
            </a:r>
            <a:r>
              <a:rPr lang="en-US" sz="2000" dirty="0">
                <a:solidFill>
                  <a:schemeClr val="tx1"/>
                </a:solidFill>
              </a:rPr>
              <a:t> yang </a:t>
            </a:r>
            <a:r>
              <a:rPr lang="en-US" sz="2000" dirty="0" err="1">
                <a:solidFill>
                  <a:schemeClr val="tx1"/>
                </a:solidFill>
              </a:rPr>
              <a:t>benar</a:t>
            </a:r>
            <a:r>
              <a:rPr lang="en-US" sz="2000" dirty="0">
                <a:solidFill>
                  <a:schemeClr val="tx1"/>
                </a:solidFill>
              </a:rPr>
              <a:t> </a:t>
            </a:r>
            <a:r>
              <a:rPr lang="en-US" sz="2000" dirty="0" err="1">
                <a:solidFill>
                  <a:schemeClr val="tx1"/>
                </a:solidFill>
              </a:rPr>
              <a:t>dalam</a:t>
            </a:r>
            <a:r>
              <a:rPr lang="en-US" sz="2000" dirty="0">
                <a:solidFill>
                  <a:schemeClr val="tx1"/>
                </a:solidFill>
              </a:rPr>
              <a:t> </a:t>
            </a:r>
            <a:r>
              <a:rPr lang="en-US" sz="2000" dirty="0" err="1">
                <a:solidFill>
                  <a:schemeClr val="tx1"/>
                </a:solidFill>
              </a:rPr>
              <a:t>setiap</a:t>
            </a:r>
            <a:r>
              <a:rPr lang="en-US" sz="2000" dirty="0">
                <a:solidFill>
                  <a:schemeClr val="tx1"/>
                </a:solidFill>
              </a:rPr>
              <a:t> </a:t>
            </a:r>
            <a:r>
              <a:rPr lang="en-US" sz="2000" dirty="0" err="1">
                <a:solidFill>
                  <a:schemeClr val="tx1"/>
                </a:solidFill>
              </a:rPr>
              <a:t>tulisan</a:t>
            </a:r>
            <a:r>
              <a:rPr lang="en-US" sz="2000" dirty="0">
                <a:solidFill>
                  <a:schemeClr val="tx1"/>
                </a:solidFill>
              </a:rPr>
              <a:t> </a:t>
            </a:r>
            <a:r>
              <a:rPr lang="en-US" sz="2000" dirty="0" err="1">
                <a:solidFill>
                  <a:schemeClr val="tx1"/>
                </a:solidFill>
              </a:rPr>
              <a:t>ataupun</a:t>
            </a:r>
            <a:r>
              <a:rPr lang="en-US" sz="2000" dirty="0">
                <a:solidFill>
                  <a:schemeClr val="tx1"/>
                </a:solidFill>
              </a:rPr>
              <a:t> </a:t>
            </a:r>
            <a:r>
              <a:rPr lang="en-US" sz="2000" dirty="0" err="1">
                <a:solidFill>
                  <a:schemeClr val="tx1"/>
                </a:solidFill>
              </a:rPr>
              <a:t>karya</a:t>
            </a:r>
            <a:r>
              <a:rPr lang="en-US" sz="2000" dirty="0">
                <a:solidFill>
                  <a:schemeClr val="tx1"/>
                </a:solidFill>
              </a:rPr>
              <a:t> </a:t>
            </a:r>
            <a:r>
              <a:rPr lang="en-US" sz="2000" dirty="0" err="1">
                <a:solidFill>
                  <a:schemeClr val="tx1"/>
                </a:solidFill>
              </a:rPr>
              <a:t>tulis</a:t>
            </a:r>
            <a:endParaRPr lang="en-US" sz="2000" dirty="0">
              <a:solidFill>
                <a:schemeClr val="tx1"/>
              </a:solidFill>
            </a:endParaRPr>
          </a:p>
        </p:txBody>
      </p:sp>
    </p:spTree>
    <p:extLst>
      <p:ext uri="{BB962C8B-B14F-4D97-AF65-F5344CB8AC3E}">
        <p14:creationId xmlns:p14="http://schemas.microsoft.com/office/powerpoint/2010/main" val="1644993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53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3400"/>
                                        <p:tgtEl>
                                          <p:spTgt spid="19"/>
                                        </p:tgtEl>
                                      </p:cBhvr>
                                    </p:animEffect>
                                    <p:anim calcmode="lin" valueType="num">
                                      <p:cBhvr>
                                        <p:cTn id="8" dur="3400" fill="hold"/>
                                        <p:tgtEl>
                                          <p:spTgt spid="19"/>
                                        </p:tgtEl>
                                        <p:attrNameLst>
                                          <p:attrName>ppt_w</p:attrName>
                                        </p:attrNameLst>
                                      </p:cBhvr>
                                      <p:tavLst>
                                        <p:tav tm="0" fmla="#ppt_w*sin(2.5*pi*$)">
                                          <p:val>
                                            <p:fltVal val="0"/>
                                          </p:val>
                                        </p:tav>
                                        <p:tav tm="100000">
                                          <p:val>
                                            <p:fltVal val="1"/>
                                          </p:val>
                                        </p:tav>
                                      </p:tavLst>
                                    </p:anim>
                                    <p:anim calcmode="lin" valueType="num">
                                      <p:cBhvr>
                                        <p:cTn id="9" dur="3400" fill="hold"/>
                                        <p:tgtEl>
                                          <p:spTgt spid="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2931</TotalTime>
  <Words>765</Words>
  <Application>Microsoft Office PowerPoint</Application>
  <PresentationFormat>Layar Lebar</PresentationFormat>
  <Paragraphs>71</Paragraphs>
  <Slides>11</Slides>
  <Notes>0</Notes>
  <HiddenSlides>0</HiddenSlides>
  <MMClips>0</MMClips>
  <ScaleCrop>false</ScaleCrop>
  <HeadingPairs>
    <vt:vector size="4" baseType="variant">
      <vt:variant>
        <vt:lpstr>Tema</vt:lpstr>
      </vt:variant>
      <vt:variant>
        <vt:i4>1</vt:i4>
      </vt:variant>
      <vt:variant>
        <vt:lpstr>Judul Slide</vt:lpstr>
      </vt:variant>
      <vt:variant>
        <vt:i4>11</vt:i4>
      </vt:variant>
    </vt:vector>
  </HeadingPairs>
  <TitlesOfParts>
    <vt:vector size="12" baseType="lpstr">
      <vt:lpstr>Office Theme</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 Ahmad Wildan</dc:creator>
  <cp:lastModifiedBy>Pengguna Tidak dikenal</cp:lastModifiedBy>
  <cp:revision>138</cp:revision>
  <dcterms:created xsi:type="dcterms:W3CDTF">2020-04-07T16:08:20Z</dcterms:created>
  <dcterms:modified xsi:type="dcterms:W3CDTF">2021-01-30T15:35:08Z</dcterms:modified>
</cp:coreProperties>
</file>