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63" r:id="rId4"/>
    <p:sldId id="259" r:id="rId5"/>
    <p:sldId id="264" r:id="rId6"/>
    <p:sldId id="265" r:id="rId7"/>
    <p:sldId id="266" r:id="rId8"/>
    <p:sldId id="267" r:id="rId9"/>
    <p:sldId id="268" r:id="rId10"/>
    <p:sldId id="269" r:id="rId11"/>
    <p:sldId id="270" r:id="rId12"/>
    <p:sldId id="271" r:id="rId13"/>
    <p:sldId id="272" r:id="rId14"/>
    <p:sldId id="273" r:id="rId15"/>
    <p:sldId id="281" r:id="rId16"/>
    <p:sldId id="274" r:id="rId17"/>
    <p:sldId id="260" r:id="rId18"/>
    <p:sldId id="275" r:id="rId19"/>
    <p:sldId id="276" r:id="rId20"/>
    <p:sldId id="277" r:id="rId21"/>
    <p:sldId id="278" r:id="rId22"/>
    <p:sldId id="279" r:id="rId23"/>
    <p:sldId id="280" r:id="rId24"/>
    <p:sldId id="262" r:id="rId25"/>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a:srgbClr val="2C2C2C"/>
    <a:srgbClr val="0036A2"/>
    <a:srgbClr val="C00000"/>
    <a:srgbClr val="CCF3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6" autoAdjust="0"/>
    <p:restoredTop sz="94660"/>
  </p:normalViewPr>
  <p:slideViewPr>
    <p:cSldViewPr>
      <p:cViewPr varScale="1">
        <p:scale>
          <a:sx n="78" d="100"/>
          <a:sy n="78" d="100"/>
        </p:scale>
        <p:origin x="294" y="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diagrams/_rels/data1.xml.rels><?xml version="1.0" encoding="UTF-8" standalone="yes"?>
<Relationships xmlns="http://schemas.openxmlformats.org/package/2006/relationships"><Relationship Id="rId1" Type="http://schemas.openxmlformats.org/officeDocument/2006/relationships/slide" Target="../slides/slide4.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F15913-ABE2-4DCB-8294-6455FBD1950D}"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id-ID"/>
        </a:p>
      </dgm:t>
    </dgm:pt>
    <dgm:pt modelId="{AB1D5A4C-E3F1-4FBC-B8EF-9281FA0B085E}">
      <dgm:prSet phldrT="[Text]"/>
      <dgm:spPr/>
      <dgm:t>
        <a:bodyPr/>
        <a:lstStyle/>
        <a:p>
          <a:r>
            <a:rPr lang="en-US" b="1" dirty="0">
              <a:solidFill>
                <a:schemeClr val="tx1"/>
              </a:solidFill>
            </a:rPr>
            <a:t>KALIMAT EFEKTIF</a:t>
          </a:r>
          <a:endParaRPr lang="id-ID" b="1" dirty="0">
            <a:solidFill>
              <a:schemeClr val="tx1"/>
            </a:solidFill>
          </a:endParaRPr>
        </a:p>
      </dgm:t>
    </dgm:pt>
    <dgm:pt modelId="{9F08FC0D-CBCC-4BDA-ABF7-75C89EC03425}" type="parTrans" cxnId="{3E97C665-DD05-4E62-A211-866025124C14}">
      <dgm:prSet/>
      <dgm:spPr/>
      <dgm:t>
        <a:bodyPr/>
        <a:lstStyle/>
        <a:p>
          <a:endParaRPr lang="id-ID"/>
        </a:p>
      </dgm:t>
    </dgm:pt>
    <dgm:pt modelId="{682FE8D8-175E-4CE6-9715-53273E690242}" type="sibTrans" cxnId="{3E97C665-DD05-4E62-A211-866025124C14}">
      <dgm:prSet/>
      <dgm:spPr/>
      <dgm:t>
        <a:bodyPr/>
        <a:lstStyle/>
        <a:p>
          <a:endParaRPr lang="id-ID"/>
        </a:p>
      </dgm:t>
    </dgm:pt>
    <dgm:pt modelId="{CD482D81-82E6-4511-84A7-9A62B4F90B81}">
      <dgm:prSet phldrT="[Text]"/>
      <dgm:spPr/>
      <dgm:t>
        <a:bodyPr/>
        <a:lstStyle/>
        <a:p>
          <a:r>
            <a:rPr lang="id-ID" b="1" u="sng" dirty="0">
              <a:solidFill>
                <a:srgbClr val="002060"/>
              </a:solidFill>
            </a:rPr>
            <a:t>Pengertian </a:t>
          </a:r>
          <a:r>
            <a:rPr lang="en-US" b="1" u="sng" dirty="0" err="1">
              <a:solidFill>
                <a:srgbClr val="002060"/>
              </a:solidFill>
            </a:rPr>
            <a:t>Kalimat</a:t>
          </a:r>
          <a:r>
            <a:rPr lang="en-US" b="1" u="sng" dirty="0">
              <a:solidFill>
                <a:srgbClr val="002060"/>
              </a:solidFill>
            </a:rPr>
            <a:t> </a:t>
          </a:r>
          <a:r>
            <a:rPr lang="en-US" b="1" u="sng" dirty="0" err="1">
              <a:solidFill>
                <a:srgbClr val="002060"/>
              </a:solidFill>
            </a:rPr>
            <a:t>Efektif</a:t>
          </a:r>
          <a:endParaRPr lang="id-ID" b="1" dirty="0">
            <a:solidFill>
              <a:srgbClr val="002060"/>
            </a:solidFill>
          </a:endParaRPr>
        </a:p>
      </dgm:t>
    </dgm:pt>
    <dgm:pt modelId="{899D5734-8E4A-47BC-865D-600E378DF726}" type="parTrans" cxnId="{394BAEFD-7B14-47B3-92B5-0F5484AF2310}">
      <dgm:prSet/>
      <dgm:spPr/>
      <dgm:t>
        <a:bodyPr/>
        <a:lstStyle/>
        <a:p>
          <a:endParaRPr lang="id-ID"/>
        </a:p>
      </dgm:t>
    </dgm:pt>
    <dgm:pt modelId="{29188C7E-4D8D-4F14-A68D-D2B04B024F6D}" type="sibTrans" cxnId="{394BAEFD-7B14-47B3-92B5-0F5484AF2310}">
      <dgm:prSet/>
      <dgm:spPr/>
      <dgm:t>
        <a:bodyPr/>
        <a:lstStyle/>
        <a:p>
          <a:endParaRPr lang="id-ID"/>
        </a:p>
      </dgm:t>
    </dgm:pt>
    <dgm:pt modelId="{B3E87086-C58D-4B54-85CF-8230738F08D3}">
      <dgm:prSet phldrT="[Text]" custT="1"/>
      <dgm:spPr/>
      <dgm:t>
        <a:bodyPr/>
        <a:lstStyle/>
        <a:p>
          <a:r>
            <a:rPr lang="en-ID" sz="1600" b="1" u="sng" dirty="0" err="1">
              <a:solidFill>
                <a:srgbClr val="C00000"/>
              </a:solidFill>
            </a:rPr>
            <a:t>Faktor</a:t>
          </a:r>
          <a:r>
            <a:rPr lang="en-ID" sz="1600" b="1" u="sng" dirty="0">
              <a:solidFill>
                <a:srgbClr val="C00000"/>
              </a:solidFill>
            </a:rPr>
            <a:t> </a:t>
          </a:r>
          <a:r>
            <a:rPr lang="en-ID" sz="1600" b="1" u="sng" dirty="0" err="1">
              <a:solidFill>
                <a:srgbClr val="C00000"/>
              </a:solidFill>
            </a:rPr>
            <a:t>Ketidak-efektifan</a:t>
          </a:r>
          <a:r>
            <a:rPr lang="en-ID" sz="1600" b="1" u="sng" dirty="0">
              <a:solidFill>
                <a:srgbClr val="C00000"/>
              </a:solidFill>
            </a:rPr>
            <a:t> </a:t>
          </a:r>
          <a:r>
            <a:rPr lang="en-ID" sz="1600" b="1" u="sng" dirty="0" err="1">
              <a:solidFill>
                <a:srgbClr val="C00000"/>
              </a:solidFill>
            </a:rPr>
            <a:t>Kalimat</a:t>
          </a:r>
          <a:endParaRPr lang="en-ID" sz="1600" b="1" u="sng" dirty="0">
            <a:solidFill>
              <a:srgbClr val="C00000"/>
            </a:solidFill>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2085928C-90D8-42D4-BEDC-BAE86B237DF5}" type="parTrans" cxnId="{D979A727-6098-427A-A381-A0F34E94DD8C}">
      <dgm:prSet/>
      <dgm:spPr/>
      <dgm:t>
        <a:bodyPr/>
        <a:lstStyle/>
        <a:p>
          <a:endParaRPr lang="id-ID"/>
        </a:p>
      </dgm:t>
    </dgm:pt>
    <dgm:pt modelId="{9C7BFCCC-9FAE-4746-B341-D7DF7900153F}" type="sibTrans" cxnId="{D979A727-6098-427A-A381-A0F34E94DD8C}">
      <dgm:prSet/>
      <dgm:spPr/>
      <dgm:t>
        <a:bodyPr/>
        <a:lstStyle/>
        <a:p>
          <a:endParaRPr lang="id-ID"/>
        </a:p>
      </dgm:t>
    </dgm:pt>
    <dgm:pt modelId="{94D58E94-2E41-4F0B-AB85-86E95DAFAACB}">
      <dgm:prSet phldrT="[Text]" custT="1"/>
      <dgm:spPr/>
      <dgm:t>
        <a:bodyPr/>
        <a:lstStyle/>
        <a:p>
          <a:r>
            <a:rPr lang="en-US" sz="1600" b="1" dirty="0" err="1">
              <a:solidFill>
                <a:srgbClr val="660033"/>
              </a:solidFill>
              <a:effectLst/>
            </a:rPr>
            <a:t>Ciri</a:t>
          </a:r>
          <a:r>
            <a:rPr lang="en-US" sz="1600" b="1" dirty="0">
              <a:solidFill>
                <a:srgbClr val="660033"/>
              </a:solidFill>
              <a:effectLst/>
            </a:rPr>
            <a:t>/</a:t>
          </a:r>
          <a:r>
            <a:rPr lang="en-US" sz="1600" b="1" dirty="0" err="1">
              <a:solidFill>
                <a:srgbClr val="660033"/>
              </a:solidFill>
              <a:effectLst/>
            </a:rPr>
            <a:t>Prinsip</a:t>
          </a:r>
          <a:r>
            <a:rPr lang="en-US" sz="1600" b="1" dirty="0">
              <a:solidFill>
                <a:srgbClr val="660033"/>
              </a:solidFill>
              <a:effectLst/>
            </a:rPr>
            <a:t> </a:t>
          </a:r>
          <a:r>
            <a:rPr lang="en-US" sz="1600" b="1" dirty="0" err="1">
              <a:solidFill>
                <a:srgbClr val="660033"/>
              </a:solidFill>
              <a:effectLst/>
            </a:rPr>
            <a:t>Kalimat</a:t>
          </a:r>
          <a:r>
            <a:rPr lang="en-US" sz="1600" b="1" dirty="0">
              <a:solidFill>
                <a:srgbClr val="660033"/>
              </a:solidFill>
              <a:effectLst/>
            </a:rPr>
            <a:t> </a:t>
          </a:r>
          <a:r>
            <a:rPr lang="en-US" sz="1600" b="1" dirty="0" err="1">
              <a:solidFill>
                <a:srgbClr val="660033"/>
              </a:solidFill>
              <a:effectLst/>
            </a:rPr>
            <a:t>Efektif</a:t>
          </a:r>
          <a:endParaRPr lang="id-ID" sz="1600" b="1" dirty="0">
            <a:solidFill>
              <a:srgbClr val="660033"/>
            </a:solidFill>
            <a:effectLst/>
          </a:endParaRPr>
        </a:p>
      </dgm:t>
    </dgm:pt>
    <dgm:pt modelId="{DA54C1C4-DB81-4643-9EF8-96E4A457B5D1}" type="parTrans" cxnId="{26F6FD33-9240-45DA-909C-6B2D693A615A}">
      <dgm:prSet/>
      <dgm:spPr/>
      <dgm:t>
        <a:bodyPr/>
        <a:lstStyle/>
        <a:p>
          <a:endParaRPr lang="id-ID"/>
        </a:p>
      </dgm:t>
    </dgm:pt>
    <dgm:pt modelId="{68254535-3915-4C3D-835A-B1FC3EF0DBBE}" type="sibTrans" cxnId="{26F6FD33-9240-45DA-909C-6B2D693A615A}">
      <dgm:prSet/>
      <dgm:spPr/>
      <dgm:t>
        <a:bodyPr/>
        <a:lstStyle/>
        <a:p>
          <a:endParaRPr lang="id-ID"/>
        </a:p>
      </dgm:t>
    </dgm:pt>
    <dgm:pt modelId="{0BE56B8E-F9C0-47BE-B7CE-40C28FABF313}" type="pres">
      <dgm:prSet presAssocID="{22F15913-ABE2-4DCB-8294-6455FBD1950D}" presName="Name0" presStyleCnt="0">
        <dgm:presLayoutVars>
          <dgm:chMax val="1"/>
          <dgm:dir/>
          <dgm:animLvl val="ctr"/>
          <dgm:resizeHandles val="exact"/>
        </dgm:presLayoutVars>
      </dgm:prSet>
      <dgm:spPr/>
    </dgm:pt>
    <dgm:pt modelId="{F1C365AD-75AB-447C-B090-1911E44BBB18}" type="pres">
      <dgm:prSet presAssocID="{AB1D5A4C-E3F1-4FBC-B8EF-9281FA0B085E}" presName="centerShape" presStyleLbl="node0" presStyleIdx="0" presStyleCnt="1"/>
      <dgm:spPr/>
    </dgm:pt>
    <dgm:pt modelId="{7BD5C0DF-7EA6-4FAA-A355-D2773602CD7D}" type="pres">
      <dgm:prSet presAssocID="{CD482D81-82E6-4511-84A7-9A62B4F90B81}" presName="node" presStyleLbl="node1" presStyleIdx="0" presStyleCnt="3" custScaleX="110189" custScaleY="114502" custRadScaleRad="97449" custRadScaleInc="-13941">
        <dgm:presLayoutVars>
          <dgm:bulletEnabled val="1"/>
        </dgm:presLayoutVars>
      </dgm:prSet>
      <dgm:spPr/>
    </dgm:pt>
    <dgm:pt modelId="{BFAFF557-2351-4912-81FF-74C59B4920F0}" type="pres">
      <dgm:prSet presAssocID="{CD482D81-82E6-4511-84A7-9A62B4F90B81}" presName="dummy" presStyleCnt="0"/>
      <dgm:spPr/>
    </dgm:pt>
    <dgm:pt modelId="{C23293FA-1E75-4662-865D-9664D9927698}" type="pres">
      <dgm:prSet presAssocID="{29188C7E-4D8D-4F14-A68D-D2B04B024F6D}" presName="sibTrans" presStyleLbl="sibTrans2D1" presStyleIdx="0" presStyleCnt="3"/>
      <dgm:spPr/>
    </dgm:pt>
    <dgm:pt modelId="{EB394E9A-E27E-4DE2-9066-DD6536854D7F}" type="pres">
      <dgm:prSet presAssocID="{B3E87086-C58D-4B54-85CF-8230738F08D3}" presName="node" presStyleLbl="node1" presStyleIdx="1" presStyleCnt="3" custScaleX="117562" custScaleY="117497" custRadScaleRad="94491" custRadScaleInc="-26493">
        <dgm:presLayoutVars>
          <dgm:bulletEnabled val="1"/>
        </dgm:presLayoutVars>
      </dgm:prSet>
      <dgm:spPr/>
    </dgm:pt>
    <dgm:pt modelId="{2D30367D-3F59-46F2-B6D6-5E5DB832AE52}" type="pres">
      <dgm:prSet presAssocID="{B3E87086-C58D-4B54-85CF-8230738F08D3}" presName="dummy" presStyleCnt="0"/>
      <dgm:spPr/>
    </dgm:pt>
    <dgm:pt modelId="{DF0AF7F6-4D08-45F4-8C34-7A7775501B92}" type="pres">
      <dgm:prSet presAssocID="{9C7BFCCC-9FAE-4746-B341-D7DF7900153F}" presName="sibTrans" presStyleLbl="sibTrans2D1" presStyleIdx="1" presStyleCnt="3"/>
      <dgm:spPr/>
    </dgm:pt>
    <dgm:pt modelId="{D38FE406-8776-4FCA-A8F7-6D127C1DA7CA}" type="pres">
      <dgm:prSet presAssocID="{94D58E94-2E41-4F0B-AB85-86E95DAFAACB}" presName="node" presStyleLbl="node1" presStyleIdx="2" presStyleCnt="3" custScaleX="118197" custScaleY="109437" custRadScaleRad="106579" custRadScaleInc="37411">
        <dgm:presLayoutVars>
          <dgm:bulletEnabled val="1"/>
        </dgm:presLayoutVars>
      </dgm:prSet>
      <dgm:spPr/>
    </dgm:pt>
    <dgm:pt modelId="{71E3416D-A8D2-4EB0-870B-68CBC04D45F4}" type="pres">
      <dgm:prSet presAssocID="{94D58E94-2E41-4F0B-AB85-86E95DAFAACB}" presName="dummy" presStyleCnt="0"/>
      <dgm:spPr/>
    </dgm:pt>
    <dgm:pt modelId="{EF25902B-8CD1-483D-9E84-6D36CE9D063F}" type="pres">
      <dgm:prSet presAssocID="{68254535-3915-4C3D-835A-B1FC3EF0DBBE}" presName="sibTrans" presStyleLbl="sibTrans2D1" presStyleIdx="2" presStyleCnt="3"/>
      <dgm:spPr/>
    </dgm:pt>
  </dgm:ptLst>
  <dgm:cxnLst>
    <dgm:cxn modelId="{28465400-256E-4D40-A7A5-E53B97C1617F}" type="presOf" srcId="{B3E87086-C58D-4B54-85CF-8230738F08D3}" destId="{EB394E9A-E27E-4DE2-9066-DD6536854D7F}" srcOrd="0" destOrd="0" presId="urn:microsoft.com/office/officeart/2005/8/layout/radial6"/>
    <dgm:cxn modelId="{C6379118-A82E-43D7-8D19-53E6AA900766}" type="presOf" srcId="{AB1D5A4C-E3F1-4FBC-B8EF-9281FA0B085E}" destId="{F1C365AD-75AB-447C-B090-1911E44BBB18}" srcOrd="0" destOrd="0" presId="urn:microsoft.com/office/officeart/2005/8/layout/radial6"/>
    <dgm:cxn modelId="{D979A727-6098-427A-A381-A0F34E94DD8C}" srcId="{AB1D5A4C-E3F1-4FBC-B8EF-9281FA0B085E}" destId="{B3E87086-C58D-4B54-85CF-8230738F08D3}" srcOrd="1" destOrd="0" parTransId="{2085928C-90D8-42D4-BEDC-BAE86B237DF5}" sibTransId="{9C7BFCCC-9FAE-4746-B341-D7DF7900153F}"/>
    <dgm:cxn modelId="{F24D1B31-8B5F-40A5-B32D-AC10DEF999C5}" type="presOf" srcId="{9C7BFCCC-9FAE-4746-B341-D7DF7900153F}" destId="{DF0AF7F6-4D08-45F4-8C34-7A7775501B92}" srcOrd="0" destOrd="0" presId="urn:microsoft.com/office/officeart/2005/8/layout/radial6"/>
    <dgm:cxn modelId="{26F6FD33-9240-45DA-909C-6B2D693A615A}" srcId="{AB1D5A4C-E3F1-4FBC-B8EF-9281FA0B085E}" destId="{94D58E94-2E41-4F0B-AB85-86E95DAFAACB}" srcOrd="2" destOrd="0" parTransId="{DA54C1C4-DB81-4643-9EF8-96E4A457B5D1}" sibTransId="{68254535-3915-4C3D-835A-B1FC3EF0DBBE}"/>
    <dgm:cxn modelId="{9DFB5C3A-1281-4B89-B295-73143F5DFDF7}" type="presOf" srcId="{68254535-3915-4C3D-835A-B1FC3EF0DBBE}" destId="{EF25902B-8CD1-483D-9E84-6D36CE9D063F}" srcOrd="0" destOrd="0" presId="urn:microsoft.com/office/officeart/2005/8/layout/radial6"/>
    <dgm:cxn modelId="{AAA32A3C-EB7B-47FD-8357-A6F777C66428}" type="presOf" srcId="{29188C7E-4D8D-4F14-A68D-D2B04B024F6D}" destId="{C23293FA-1E75-4662-865D-9664D9927698}" srcOrd="0" destOrd="0" presId="urn:microsoft.com/office/officeart/2005/8/layout/radial6"/>
    <dgm:cxn modelId="{3E97C665-DD05-4E62-A211-866025124C14}" srcId="{22F15913-ABE2-4DCB-8294-6455FBD1950D}" destId="{AB1D5A4C-E3F1-4FBC-B8EF-9281FA0B085E}" srcOrd="0" destOrd="0" parTransId="{9F08FC0D-CBCC-4BDA-ABF7-75C89EC03425}" sibTransId="{682FE8D8-175E-4CE6-9715-53273E690242}"/>
    <dgm:cxn modelId="{F103F1A2-7A66-4F38-8A54-D0555B82D2ED}" type="presOf" srcId="{94D58E94-2E41-4F0B-AB85-86E95DAFAACB}" destId="{D38FE406-8776-4FCA-A8F7-6D127C1DA7CA}" srcOrd="0" destOrd="0" presId="urn:microsoft.com/office/officeart/2005/8/layout/radial6"/>
    <dgm:cxn modelId="{E24983C8-35D2-4636-8933-FADD2F4AAB41}" type="presOf" srcId="{22F15913-ABE2-4DCB-8294-6455FBD1950D}" destId="{0BE56B8E-F9C0-47BE-B7CE-40C28FABF313}" srcOrd="0" destOrd="0" presId="urn:microsoft.com/office/officeart/2005/8/layout/radial6"/>
    <dgm:cxn modelId="{29E481E8-EF40-47A7-A706-29BABF0FB5E6}" type="presOf" srcId="{CD482D81-82E6-4511-84A7-9A62B4F90B81}" destId="{7BD5C0DF-7EA6-4FAA-A355-D2773602CD7D}" srcOrd="0" destOrd="0" presId="urn:microsoft.com/office/officeart/2005/8/layout/radial6"/>
    <dgm:cxn modelId="{394BAEFD-7B14-47B3-92B5-0F5484AF2310}" srcId="{AB1D5A4C-E3F1-4FBC-B8EF-9281FA0B085E}" destId="{CD482D81-82E6-4511-84A7-9A62B4F90B81}" srcOrd="0" destOrd="0" parTransId="{899D5734-8E4A-47BC-865D-600E378DF726}" sibTransId="{29188C7E-4D8D-4F14-A68D-D2B04B024F6D}"/>
    <dgm:cxn modelId="{7A4C2E7A-5F05-4847-B548-E70659862316}" type="presParOf" srcId="{0BE56B8E-F9C0-47BE-B7CE-40C28FABF313}" destId="{F1C365AD-75AB-447C-B090-1911E44BBB18}" srcOrd="0" destOrd="0" presId="urn:microsoft.com/office/officeart/2005/8/layout/radial6"/>
    <dgm:cxn modelId="{DC480FFF-80EE-4F3E-8F14-645C753871E6}" type="presParOf" srcId="{0BE56B8E-F9C0-47BE-B7CE-40C28FABF313}" destId="{7BD5C0DF-7EA6-4FAA-A355-D2773602CD7D}" srcOrd="1" destOrd="0" presId="urn:microsoft.com/office/officeart/2005/8/layout/radial6"/>
    <dgm:cxn modelId="{2DF48DD4-278C-4188-94F5-8EE8EA9D3877}" type="presParOf" srcId="{0BE56B8E-F9C0-47BE-B7CE-40C28FABF313}" destId="{BFAFF557-2351-4912-81FF-74C59B4920F0}" srcOrd="2" destOrd="0" presId="urn:microsoft.com/office/officeart/2005/8/layout/radial6"/>
    <dgm:cxn modelId="{D955C61A-3A38-4176-B30B-C70687A2A3D1}" type="presParOf" srcId="{0BE56B8E-F9C0-47BE-B7CE-40C28FABF313}" destId="{C23293FA-1E75-4662-865D-9664D9927698}" srcOrd="3" destOrd="0" presId="urn:microsoft.com/office/officeart/2005/8/layout/radial6"/>
    <dgm:cxn modelId="{99F4D771-0FC8-40F0-B516-13AABA701AD6}" type="presParOf" srcId="{0BE56B8E-F9C0-47BE-B7CE-40C28FABF313}" destId="{EB394E9A-E27E-4DE2-9066-DD6536854D7F}" srcOrd="4" destOrd="0" presId="urn:microsoft.com/office/officeart/2005/8/layout/radial6"/>
    <dgm:cxn modelId="{5D4F1641-FB12-4581-A378-DB644A889FFD}" type="presParOf" srcId="{0BE56B8E-F9C0-47BE-B7CE-40C28FABF313}" destId="{2D30367D-3F59-46F2-B6D6-5E5DB832AE52}" srcOrd="5" destOrd="0" presId="urn:microsoft.com/office/officeart/2005/8/layout/radial6"/>
    <dgm:cxn modelId="{B512721A-37EE-4C99-81B5-C7581C8AE169}" type="presParOf" srcId="{0BE56B8E-F9C0-47BE-B7CE-40C28FABF313}" destId="{DF0AF7F6-4D08-45F4-8C34-7A7775501B92}" srcOrd="6" destOrd="0" presId="urn:microsoft.com/office/officeart/2005/8/layout/radial6"/>
    <dgm:cxn modelId="{FEEE27E1-CF12-4415-9108-80BB0E47057D}" type="presParOf" srcId="{0BE56B8E-F9C0-47BE-B7CE-40C28FABF313}" destId="{D38FE406-8776-4FCA-A8F7-6D127C1DA7CA}" srcOrd="7" destOrd="0" presId="urn:microsoft.com/office/officeart/2005/8/layout/radial6"/>
    <dgm:cxn modelId="{9D6D9C87-CFD1-4436-8A4C-D38910434116}" type="presParOf" srcId="{0BE56B8E-F9C0-47BE-B7CE-40C28FABF313}" destId="{71E3416D-A8D2-4EB0-870B-68CBC04D45F4}" srcOrd="8" destOrd="0" presId="urn:microsoft.com/office/officeart/2005/8/layout/radial6"/>
    <dgm:cxn modelId="{A1FC2045-7D08-413E-B347-7DEC4B203FBC}" type="presParOf" srcId="{0BE56B8E-F9C0-47BE-B7CE-40C28FABF313}" destId="{EF25902B-8CD1-483D-9E84-6D36CE9D063F}"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9DE379-C594-47A5-B869-66BD753FDB11}"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id-ID"/>
        </a:p>
      </dgm:t>
    </dgm:pt>
    <dgm:pt modelId="{3A6613E3-066C-4886-B36D-BBAE068443D3}">
      <dgm:prSet phldrT="[Text]" custT="1"/>
      <dgm:spPr/>
      <dgm:t>
        <a:bodyPr/>
        <a:lstStyle/>
        <a:p>
          <a:pPr algn="ctr"/>
          <a:r>
            <a:rPr lang="en-US" sz="2400" b="1" dirty="0" err="1">
              <a:solidFill>
                <a:srgbClr val="C00000"/>
              </a:solidFill>
            </a:rPr>
            <a:t>Faktor</a:t>
          </a:r>
          <a:r>
            <a:rPr lang="en-US" sz="2400" b="1" dirty="0">
              <a:solidFill>
                <a:srgbClr val="C00000"/>
              </a:solidFill>
            </a:rPr>
            <a:t> </a:t>
          </a:r>
          <a:r>
            <a:rPr lang="en-US" sz="2400" b="1" dirty="0" err="1">
              <a:solidFill>
                <a:srgbClr val="C00000"/>
              </a:solidFill>
            </a:rPr>
            <a:t>Ketidakefektifan</a:t>
          </a:r>
          <a:r>
            <a:rPr lang="en-US" sz="2400" b="1" dirty="0">
              <a:solidFill>
                <a:srgbClr val="C00000"/>
              </a:solidFill>
            </a:rPr>
            <a:t> </a:t>
          </a:r>
          <a:r>
            <a:rPr lang="en-US" sz="2400" b="1" dirty="0" err="1">
              <a:solidFill>
                <a:srgbClr val="C00000"/>
              </a:solidFill>
            </a:rPr>
            <a:t>Kalimat</a:t>
          </a:r>
          <a:endParaRPr lang="id-ID" sz="2400" b="1" dirty="0">
            <a:solidFill>
              <a:srgbClr val="C00000"/>
            </a:solidFill>
          </a:endParaRPr>
        </a:p>
      </dgm:t>
    </dgm:pt>
    <dgm:pt modelId="{8D26B506-2764-4BE4-80BA-885261397A22}" type="parTrans" cxnId="{A4E8A6F3-BA4D-40FD-916E-6A16E429F660}">
      <dgm:prSet/>
      <dgm:spPr/>
      <dgm:t>
        <a:bodyPr/>
        <a:lstStyle/>
        <a:p>
          <a:pPr algn="ctr"/>
          <a:endParaRPr lang="id-ID"/>
        </a:p>
      </dgm:t>
    </dgm:pt>
    <dgm:pt modelId="{D348E3D3-3014-4FB9-A0DE-AF7DDFC3690E}" type="sibTrans" cxnId="{A4E8A6F3-BA4D-40FD-916E-6A16E429F660}">
      <dgm:prSet/>
      <dgm:spPr/>
      <dgm:t>
        <a:bodyPr/>
        <a:lstStyle/>
        <a:p>
          <a:pPr algn="ctr"/>
          <a:endParaRPr lang="id-ID"/>
        </a:p>
      </dgm:t>
    </dgm:pt>
    <dgm:pt modelId="{A3E4BB82-C952-4474-B161-DA65342EE34C}">
      <dgm:prSet phldrT="[Text]"/>
      <dgm:spPr/>
      <dgm:t>
        <a:bodyPr/>
        <a:lstStyle/>
        <a:p>
          <a:pPr algn="ctr"/>
          <a:r>
            <a:rPr lang="en-US" b="1" dirty="0" err="1"/>
            <a:t>Pleonasme</a:t>
          </a:r>
          <a:endParaRPr lang="id-ID" b="1" dirty="0"/>
        </a:p>
      </dgm:t>
    </dgm:pt>
    <dgm:pt modelId="{358F82BB-787E-4B6D-9E10-483295F2D938}" type="sibTrans" cxnId="{155C6FB5-06FC-402D-BA85-5F84DE2CD20D}">
      <dgm:prSet/>
      <dgm:spPr/>
      <dgm:t>
        <a:bodyPr/>
        <a:lstStyle/>
        <a:p>
          <a:pPr algn="ctr"/>
          <a:endParaRPr lang="id-ID"/>
        </a:p>
      </dgm:t>
    </dgm:pt>
    <dgm:pt modelId="{CBCB7451-E045-4A72-992E-DC5DCEB68135}" type="parTrans" cxnId="{155C6FB5-06FC-402D-BA85-5F84DE2CD20D}">
      <dgm:prSet/>
      <dgm:spPr/>
      <dgm:t>
        <a:bodyPr/>
        <a:lstStyle/>
        <a:p>
          <a:pPr algn="ctr"/>
          <a:endParaRPr lang="id-ID"/>
        </a:p>
      </dgm:t>
    </dgm:pt>
    <dgm:pt modelId="{AB185D24-FA6F-4FE5-955C-A9922A8C2F81}">
      <dgm:prSet phldrT="[Text]"/>
      <dgm:spPr/>
      <dgm:t>
        <a:bodyPr/>
        <a:lstStyle/>
        <a:p>
          <a:pPr algn="ctr"/>
          <a:r>
            <a:rPr lang="en-US" b="1" dirty="0" err="1"/>
            <a:t>Kontiminasi</a:t>
          </a:r>
          <a:r>
            <a:rPr lang="en-US" b="1" dirty="0"/>
            <a:t> </a:t>
          </a:r>
          <a:r>
            <a:rPr lang="en-US" b="1" dirty="0" err="1"/>
            <a:t>atau</a:t>
          </a:r>
          <a:r>
            <a:rPr lang="en-US" b="1" dirty="0"/>
            <a:t> </a:t>
          </a:r>
          <a:r>
            <a:rPr lang="en-US" b="1" dirty="0" err="1"/>
            <a:t>Kerancuan</a:t>
          </a:r>
          <a:endParaRPr lang="id-ID" b="1" dirty="0"/>
        </a:p>
      </dgm:t>
    </dgm:pt>
    <dgm:pt modelId="{84FE1823-2558-4E7B-B664-26BE10ED5159}" type="sibTrans" cxnId="{5B25343F-53F3-43EF-992F-DC27DA5FFC0D}">
      <dgm:prSet/>
      <dgm:spPr/>
      <dgm:t>
        <a:bodyPr/>
        <a:lstStyle/>
        <a:p>
          <a:pPr algn="ctr"/>
          <a:endParaRPr lang="id-ID"/>
        </a:p>
      </dgm:t>
    </dgm:pt>
    <dgm:pt modelId="{DF3E5771-7998-49EE-A907-307A1A19E127}" type="parTrans" cxnId="{5B25343F-53F3-43EF-992F-DC27DA5FFC0D}">
      <dgm:prSet/>
      <dgm:spPr/>
      <dgm:t>
        <a:bodyPr/>
        <a:lstStyle/>
        <a:p>
          <a:pPr algn="ctr"/>
          <a:endParaRPr lang="id-ID"/>
        </a:p>
      </dgm:t>
    </dgm:pt>
    <dgm:pt modelId="{71234CB0-6255-452B-B01F-8ACB941897A1}">
      <dgm:prSet phldrT="[Text]"/>
      <dgm:spPr/>
      <dgm:t>
        <a:bodyPr/>
        <a:lstStyle/>
        <a:p>
          <a:r>
            <a:rPr lang="en-US" b="1" dirty="0" err="1"/>
            <a:t>Ambiguitas</a:t>
          </a:r>
          <a:r>
            <a:rPr lang="en-US" b="1" dirty="0"/>
            <a:t> </a:t>
          </a:r>
          <a:r>
            <a:rPr lang="en-US" b="1" dirty="0" err="1"/>
            <a:t>atau</a:t>
          </a:r>
          <a:r>
            <a:rPr lang="en-US" b="1" dirty="0"/>
            <a:t> </a:t>
          </a:r>
          <a:r>
            <a:rPr lang="en-US" b="1" dirty="0" err="1"/>
            <a:t>Keambiguan</a:t>
          </a:r>
          <a:endParaRPr lang="id-ID" b="1" dirty="0"/>
        </a:p>
      </dgm:t>
    </dgm:pt>
    <dgm:pt modelId="{12B37A43-224D-407C-966A-7E5F85CB8A4F}" type="parTrans" cxnId="{8DA46CFD-3E00-447D-A9BD-31530F19E8B6}">
      <dgm:prSet/>
      <dgm:spPr/>
      <dgm:t>
        <a:bodyPr/>
        <a:lstStyle/>
        <a:p>
          <a:endParaRPr lang="en-ID"/>
        </a:p>
      </dgm:t>
    </dgm:pt>
    <dgm:pt modelId="{D1CC2F60-DA0A-40CD-AF8F-6B9BDC399059}" type="sibTrans" cxnId="{8DA46CFD-3E00-447D-A9BD-31530F19E8B6}">
      <dgm:prSet/>
      <dgm:spPr/>
      <dgm:t>
        <a:bodyPr/>
        <a:lstStyle/>
        <a:p>
          <a:endParaRPr lang="en-ID"/>
        </a:p>
      </dgm:t>
    </dgm:pt>
    <dgm:pt modelId="{175423A9-2154-4D45-9B62-22273B91009D}">
      <dgm:prSet phldrT="[Text]"/>
      <dgm:spPr/>
      <dgm:t>
        <a:bodyPr/>
        <a:lstStyle/>
        <a:p>
          <a:r>
            <a:rPr lang="en-US" b="1" dirty="0" err="1"/>
            <a:t>Ketidakjelasan</a:t>
          </a:r>
          <a:r>
            <a:rPr lang="en-US" b="1" dirty="0"/>
            <a:t> </a:t>
          </a:r>
          <a:r>
            <a:rPr lang="en-US" b="1" dirty="0" err="1"/>
            <a:t>Unsur</a:t>
          </a:r>
          <a:r>
            <a:rPr lang="en-US" b="1" dirty="0"/>
            <a:t> Inti </a:t>
          </a:r>
          <a:r>
            <a:rPr lang="en-US" b="1" dirty="0" err="1"/>
            <a:t>Kalimat</a:t>
          </a:r>
          <a:endParaRPr lang="id-ID" b="1" dirty="0"/>
        </a:p>
      </dgm:t>
    </dgm:pt>
    <dgm:pt modelId="{E4B04F9D-5740-42E3-B102-9521916CD7A9}" type="parTrans" cxnId="{379BA38C-92DA-474E-8B27-71727324DE54}">
      <dgm:prSet/>
      <dgm:spPr/>
      <dgm:t>
        <a:bodyPr/>
        <a:lstStyle/>
        <a:p>
          <a:endParaRPr lang="en-ID"/>
        </a:p>
      </dgm:t>
    </dgm:pt>
    <dgm:pt modelId="{63D4F602-21B1-4759-ADCA-F6EAA678514D}" type="sibTrans" cxnId="{379BA38C-92DA-474E-8B27-71727324DE54}">
      <dgm:prSet/>
      <dgm:spPr/>
      <dgm:t>
        <a:bodyPr/>
        <a:lstStyle/>
        <a:p>
          <a:endParaRPr lang="en-ID"/>
        </a:p>
      </dgm:t>
    </dgm:pt>
    <dgm:pt modelId="{DC3BFA61-9417-4D1B-BE03-83CDCE667EFC}">
      <dgm:prSet phldrT="[Text]"/>
      <dgm:spPr/>
      <dgm:t>
        <a:bodyPr/>
        <a:lstStyle/>
        <a:p>
          <a:r>
            <a:rPr lang="en-US" b="1" dirty="0" err="1"/>
            <a:t>Kemubaziran</a:t>
          </a:r>
          <a:r>
            <a:rPr lang="en-US" b="1" dirty="0"/>
            <a:t> </a:t>
          </a:r>
          <a:r>
            <a:rPr lang="en-US" b="1" dirty="0" err="1"/>
            <a:t>Preposisi</a:t>
          </a:r>
          <a:r>
            <a:rPr lang="en-US" b="1" dirty="0"/>
            <a:t> dan Kata</a:t>
          </a:r>
          <a:endParaRPr lang="id-ID" b="1" dirty="0"/>
        </a:p>
      </dgm:t>
    </dgm:pt>
    <dgm:pt modelId="{98F1488D-3540-4B89-AD02-119654B8DC47}" type="parTrans" cxnId="{C3B9D67B-3C9E-474A-B4FD-A364F64845E3}">
      <dgm:prSet/>
      <dgm:spPr/>
      <dgm:t>
        <a:bodyPr/>
        <a:lstStyle/>
        <a:p>
          <a:endParaRPr lang="en-ID"/>
        </a:p>
      </dgm:t>
    </dgm:pt>
    <dgm:pt modelId="{56A1AF68-A20D-4C3A-85DE-676ADAB3743F}" type="sibTrans" cxnId="{C3B9D67B-3C9E-474A-B4FD-A364F64845E3}">
      <dgm:prSet/>
      <dgm:spPr/>
      <dgm:t>
        <a:bodyPr/>
        <a:lstStyle/>
        <a:p>
          <a:endParaRPr lang="en-ID"/>
        </a:p>
      </dgm:t>
    </dgm:pt>
    <dgm:pt modelId="{C5BD8217-AF50-48DA-BBB3-995460B1624A}">
      <dgm:prSet phldrT="[Text]"/>
      <dgm:spPr/>
      <dgm:t>
        <a:bodyPr/>
        <a:lstStyle/>
        <a:p>
          <a:r>
            <a:rPr lang="en-US" b="1" dirty="0" err="1"/>
            <a:t>Kesalahan</a:t>
          </a:r>
          <a:r>
            <a:rPr lang="en-US" b="1" dirty="0"/>
            <a:t> </a:t>
          </a:r>
          <a:r>
            <a:rPr lang="en-US" b="1" dirty="0" err="1"/>
            <a:t>Nalar</a:t>
          </a:r>
          <a:endParaRPr lang="id-ID" b="1" dirty="0"/>
        </a:p>
      </dgm:t>
    </dgm:pt>
    <dgm:pt modelId="{6D03A6F3-A2FE-4CBB-8A87-AF6730893CE1}" type="parTrans" cxnId="{03EC75C6-CBAB-45E2-B1AE-60927A39CE56}">
      <dgm:prSet/>
      <dgm:spPr/>
      <dgm:t>
        <a:bodyPr/>
        <a:lstStyle/>
        <a:p>
          <a:endParaRPr lang="en-ID"/>
        </a:p>
      </dgm:t>
    </dgm:pt>
    <dgm:pt modelId="{11F3071D-3D12-4436-BC88-45DF25861B29}" type="sibTrans" cxnId="{03EC75C6-CBAB-45E2-B1AE-60927A39CE56}">
      <dgm:prSet/>
      <dgm:spPr/>
      <dgm:t>
        <a:bodyPr/>
        <a:lstStyle/>
        <a:p>
          <a:endParaRPr lang="en-ID"/>
        </a:p>
      </dgm:t>
    </dgm:pt>
    <dgm:pt modelId="{123D47EE-8130-4A76-8BE8-86E5A2736B4B}">
      <dgm:prSet phldrT="[Text]"/>
      <dgm:spPr/>
      <dgm:t>
        <a:bodyPr/>
        <a:lstStyle/>
        <a:p>
          <a:r>
            <a:rPr lang="en-US" b="1" dirty="0" err="1"/>
            <a:t>Ketidaktepatan</a:t>
          </a:r>
          <a:r>
            <a:rPr lang="en-US" b="1" dirty="0"/>
            <a:t> </a:t>
          </a:r>
          <a:r>
            <a:rPr lang="en-US" b="1" dirty="0" err="1"/>
            <a:t>Bentuk</a:t>
          </a:r>
          <a:r>
            <a:rPr lang="en-US" b="1" dirty="0"/>
            <a:t> Kata</a:t>
          </a:r>
          <a:endParaRPr lang="id-ID" b="1" dirty="0"/>
        </a:p>
      </dgm:t>
    </dgm:pt>
    <dgm:pt modelId="{8F5487DB-A02B-4949-9B15-34AD5F3B5C51}" type="parTrans" cxnId="{5796D4A8-AA70-4EDD-957C-12665C59D065}">
      <dgm:prSet/>
      <dgm:spPr/>
      <dgm:t>
        <a:bodyPr/>
        <a:lstStyle/>
        <a:p>
          <a:endParaRPr lang="en-ID"/>
        </a:p>
      </dgm:t>
    </dgm:pt>
    <dgm:pt modelId="{E0CCAE52-7B94-40C5-8629-847159586365}" type="sibTrans" cxnId="{5796D4A8-AA70-4EDD-957C-12665C59D065}">
      <dgm:prSet/>
      <dgm:spPr/>
      <dgm:t>
        <a:bodyPr/>
        <a:lstStyle/>
        <a:p>
          <a:endParaRPr lang="en-ID"/>
        </a:p>
      </dgm:t>
    </dgm:pt>
    <dgm:pt modelId="{06FC1D73-4636-42BF-8A01-390004C6159F}">
      <dgm:prSet phldrT="[Text]"/>
      <dgm:spPr/>
      <dgm:t>
        <a:bodyPr/>
        <a:lstStyle/>
        <a:p>
          <a:r>
            <a:rPr lang="en-US" b="1" dirty="0" err="1"/>
            <a:t>Ketidaktepatan</a:t>
          </a:r>
          <a:r>
            <a:rPr lang="en-US" b="1" dirty="0"/>
            <a:t> </a:t>
          </a:r>
          <a:r>
            <a:rPr lang="en-US" b="1" dirty="0" err="1"/>
            <a:t>Makna</a:t>
          </a:r>
          <a:r>
            <a:rPr lang="en-US" b="1" dirty="0"/>
            <a:t> Kata</a:t>
          </a:r>
          <a:endParaRPr lang="id-ID" b="1" dirty="0"/>
        </a:p>
      </dgm:t>
    </dgm:pt>
    <dgm:pt modelId="{A518686B-6943-481B-B652-75E150211F42}" type="parTrans" cxnId="{CFD5A4C5-BE24-42F1-B80B-4997A948443C}">
      <dgm:prSet/>
      <dgm:spPr/>
      <dgm:t>
        <a:bodyPr/>
        <a:lstStyle/>
        <a:p>
          <a:endParaRPr lang="en-ID"/>
        </a:p>
      </dgm:t>
    </dgm:pt>
    <dgm:pt modelId="{E8B062D7-9DDA-4F6D-BB5C-88D65C4D36C7}" type="sibTrans" cxnId="{CFD5A4C5-BE24-42F1-B80B-4997A948443C}">
      <dgm:prSet/>
      <dgm:spPr/>
      <dgm:t>
        <a:bodyPr/>
        <a:lstStyle/>
        <a:p>
          <a:endParaRPr lang="en-ID"/>
        </a:p>
      </dgm:t>
    </dgm:pt>
    <dgm:pt modelId="{81D58993-2AD5-485B-956C-A23327F7F695}">
      <dgm:prSet phldrT="[Text]"/>
      <dgm:spPr/>
      <dgm:t>
        <a:bodyPr/>
        <a:lstStyle/>
        <a:p>
          <a:r>
            <a:rPr lang="en-US" b="1" dirty="0" err="1"/>
            <a:t>Pengaruh</a:t>
          </a:r>
          <a:r>
            <a:rPr lang="en-US" b="1" dirty="0"/>
            <a:t> Bahasa Daerah</a:t>
          </a:r>
          <a:endParaRPr lang="id-ID" b="1" dirty="0"/>
        </a:p>
      </dgm:t>
    </dgm:pt>
    <dgm:pt modelId="{7D275113-3C02-4959-978B-F13318BBC79B}" type="parTrans" cxnId="{BA31566E-148D-4911-ADDC-7624A0C6528E}">
      <dgm:prSet/>
      <dgm:spPr/>
      <dgm:t>
        <a:bodyPr/>
        <a:lstStyle/>
        <a:p>
          <a:endParaRPr lang="en-ID"/>
        </a:p>
      </dgm:t>
    </dgm:pt>
    <dgm:pt modelId="{F02EB5C9-35FC-484D-B26F-F5E306D8D259}" type="sibTrans" cxnId="{BA31566E-148D-4911-ADDC-7624A0C6528E}">
      <dgm:prSet/>
      <dgm:spPr/>
      <dgm:t>
        <a:bodyPr/>
        <a:lstStyle/>
        <a:p>
          <a:endParaRPr lang="en-ID"/>
        </a:p>
      </dgm:t>
    </dgm:pt>
    <dgm:pt modelId="{9E2B7BC0-B309-4785-A3C9-FC642E8A16B9}">
      <dgm:prSet phldrT="[Text]"/>
      <dgm:spPr/>
      <dgm:t>
        <a:bodyPr/>
        <a:lstStyle/>
        <a:p>
          <a:r>
            <a:rPr lang="en-US" b="1" dirty="0" err="1"/>
            <a:t>Pengaruh</a:t>
          </a:r>
          <a:r>
            <a:rPr lang="en-US" b="1" dirty="0"/>
            <a:t> Bahasa </a:t>
          </a:r>
          <a:r>
            <a:rPr lang="en-US" b="1" dirty="0" err="1"/>
            <a:t>Asing</a:t>
          </a:r>
          <a:endParaRPr lang="id-ID" b="1" dirty="0"/>
        </a:p>
      </dgm:t>
    </dgm:pt>
    <dgm:pt modelId="{FC7B517D-C669-4D36-823C-A4E7B8F98C35}" type="parTrans" cxnId="{F0B41EFE-A78F-46B1-AD49-1E871CD4F4E2}">
      <dgm:prSet/>
      <dgm:spPr/>
      <dgm:t>
        <a:bodyPr/>
        <a:lstStyle/>
        <a:p>
          <a:endParaRPr lang="en-ID"/>
        </a:p>
      </dgm:t>
    </dgm:pt>
    <dgm:pt modelId="{8C25DEA7-B117-49DB-B23F-3E50C896DF4A}" type="sibTrans" cxnId="{F0B41EFE-A78F-46B1-AD49-1E871CD4F4E2}">
      <dgm:prSet/>
      <dgm:spPr/>
      <dgm:t>
        <a:bodyPr/>
        <a:lstStyle/>
        <a:p>
          <a:endParaRPr lang="en-ID"/>
        </a:p>
      </dgm:t>
    </dgm:pt>
    <dgm:pt modelId="{2A449A94-23CD-49C7-8F4D-AF5F7CBB99AE}" type="pres">
      <dgm:prSet presAssocID="{C09DE379-C594-47A5-B869-66BD753FDB11}" presName="diagram" presStyleCnt="0">
        <dgm:presLayoutVars>
          <dgm:chPref val="1"/>
          <dgm:dir/>
          <dgm:animOne val="branch"/>
          <dgm:animLvl val="lvl"/>
          <dgm:resizeHandles/>
        </dgm:presLayoutVars>
      </dgm:prSet>
      <dgm:spPr/>
    </dgm:pt>
    <dgm:pt modelId="{D29D0F3C-CBDE-49C5-A7B2-E161B33E40D0}" type="pres">
      <dgm:prSet presAssocID="{3A6613E3-066C-4886-B36D-BBAE068443D3}" presName="root" presStyleCnt="0"/>
      <dgm:spPr/>
    </dgm:pt>
    <dgm:pt modelId="{F00204E6-63C9-4E68-8E6F-22293E734C96}" type="pres">
      <dgm:prSet presAssocID="{3A6613E3-066C-4886-B36D-BBAE068443D3}" presName="rootComposite" presStyleCnt="0"/>
      <dgm:spPr/>
    </dgm:pt>
    <dgm:pt modelId="{186D6EAF-27EB-4E96-8284-7B44EA12231C}" type="pres">
      <dgm:prSet presAssocID="{3A6613E3-066C-4886-B36D-BBAE068443D3}" presName="rootText" presStyleLbl="node1" presStyleIdx="0" presStyleCnt="1" custScaleX="661712" custLinFactX="-100000" custLinFactNeighborX="-120616" custLinFactNeighborY="-3901"/>
      <dgm:spPr/>
    </dgm:pt>
    <dgm:pt modelId="{67F5D6C4-5B27-42D1-B812-8F989C378960}" type="pres">
      <dgm:prSet presAssocID="{3A6613E3-066C-4886-B36D-BBAE068443D3}" presName="rootConnector" presStyleLbl="node1" presStyleIdx="0" presStyleCnt="1"/>
      <dgm:spPr/>
    </dgm:pt>
    <dgm:pt modelId="{7B8F3D9B-FE74-447B-B89F-A5C2AB30A745}" type="pres">
      <dgm:prSet presAssocID="{3A6613E3-066C-4886-B36D-BBAE068443D3}" presName="childShape" presStyleCnt="0"/>
      <dgm:spPr/>
    </dgm:pt>
    <dgm:pt modelId="{4A6276D9-A7A9-4961-840A-2E8A9F64E9C9}" type="pres">
      <dgm:prSet presAssocID="{DF3E5771-7998-49EE-A907-307A1A19E127}" presName="Name13" presStyleLbl="parChTrans1D2" presStyleIdx="0" presStyleCnt="10"/>
      <dgm:spPr/>
    </dgm:pt>
    <dgm:pt modelId="{07D16356-76C4-4635-A834-312832641CA4}" type="pres">
      <dgm:prSet presAssocID="{AB185D24-FA6F-4FE5-955C-A9922A8C2F81}" presName="childText" presStyleLbl="bgAcc1" presStyleIdx="0" presStyleCnt="10" custScaleX="537336" custLinFactX="-91196" custLinFactNeighborX="-100000" custLinFactNeighborY="0">
        <dgm:presLayoutVars>
          <dgm:bulletEnabled val="1"/>
        </dgm:presLayoutVars>
      </dgm:prSet>
      <dgm:spPr/>
    </dgm:pt>
    <dgm:pt modelId="{9D00C518-DF22-4F6E-9AD3-57DBF04874ED}" type="pres">
      <dgm:prSet presAssocID="{CBCB7451-E045-4A72-992E-DC5DCEB68135}" presName="Name13" presStyleLbl="parChTrans1D2" presStyleIdx="1" presStyleCnt="10"/>
      <dgm:spPr/>
    </dgm:pt>
    <dgm:pt modelId="{973764E1-DAC4-4ECB-8C01-144DADDA5638}" type="pres">
      <dgm:prSet presAssocID="{A3E4BB82-C952-4474-B161-DA65342EE34C}" presName="childText" presStyleLbl="bgAcc1" presStyleIdx="1" presStyleCnt="10" custScaleX="540982" custLinFactX="-91196" custLinFactNeighborX="-100000" custLinFactNeighborY="-82">
        <dgm:presLayoutVars>
          <dgm:bulletEnabled val="1"/>
        </dgm:presLayoutVars>
      </dgm:prSet>
      <dgm:spPr/>
    </dgm:pt>
    <dgm:pt modelId="{64ADA2E6-1953-4283-9830-C37DBEBDEEF5}" type="pres">
      <dgm:prSet presAssocID="{12B37A43-224D-407C-966A-7E5F85CB8A4F}" presName="Name13" presStyleLbl="parChTrans1D2" presStyleIdx="2" presStyleCnt="10"/>
      <dgm:spPr/>
    </dgm:pt>
    <dgm:pt modelId="{FE4587CC-796E-4182-8404-D3420069A2A8}" type="pres">
      <dgm:prSet presAssocID="{71234CB0-6255-452B-B01F-8ACB941897A1}" presName="childText" presStyleLbl="bgAcc1" presStyleIdx="2" presStyleCnt="10" custScaleX="540161" custLinFactX="-91196" custLinFactNeighborX="-100000" custLinFactNeighborY="-82">
        <dgm:presLayoutVars>
          <dgm:bulletEnabled val="1"/>
        </dgm:presLayoutVars>
      </dgm:prSet>
      <dgm:spPr/>
    </dgm:pt>
    <dgm:pt modelId="{1ECBEE56-BF43-4EE6-BE76-2207FDBB0E05}" type="pres">
      <dgm:prSet presAssocID="{E4B04F9D-5740-42E3-B102-9521916CD7A9}" presName="Name13" presStyleLbl="parChTrans1D2" presStyleIdx="3" presStyleCnt="10"/>
      <dgm:spPr/>
    </dgm:pt>
    <dgm:pt modelId="{46C5F6F8-1E89-4CB0-92EE-849C90114B58}" type="pres">
      <dgm:prSet presAssocID="{175423A9-2154-4D45-9B62-22273B91009D}" presName="childText" presStyleLbl="bgAcc1" presStyleIdx="3" presStyleCnt="10" custScaleX="540982" custLinFactX="-91196" custLinFactNeighborX="-100000" custLinFactNeighborY="-82">
        <dgm:presLayoutVars>
          <dgm:bulletEnabled val="1"/>
        </dgm:presLayoutVars>
      </dgm:prSet>
      <dgm:spPr/>
    </dgm:pt>
    <dgm:pt modelId="{24E727E1-ADEA-4DC8-8E65-F0C1BB31D36D}" type="pres">
      <dgm:prSet presAssocID="{98F1488D-3540-4B89-AD02-119654B8DC47}" presName="Name13" presStyleLbl="parChTrans1D2" presStyleIdx="4" presStyleCnt="10"/>
      <dgm:spPr/>
    </dgm:pt>
    <dgm:pt modelId="{3CAEE34C-D8D0-4DCE-B505-FF07F74AA1AC}" type="pres">
      <dgm:prSet presAssocID="{DC3BFA61-9417-4D1B-BE03-83CDCE667EFC}" presName="childText" presStyleLbl="bgAcc1" presStyleIdx="4" presStyleCnt="10" custScaleX="537335" custLinFactX="-91196" custLinFactNeighborX="-100000" custLinFactNeighborY="-82">
        <dgm:presLayoutVars>
          <dgm:bulletEnabled val="1"/>
        </dgm:presLayoutVars>
      </dgm:prSet>
      <dgm:spPr/>
    </dgm:pt>
    <dgm:pt modelId="{59B19CB4-7932-470A-BFA4-3C7AC59AE43E}" type="pres">
      <dgm:prSet presAssocID="{6D03A6F3-A2FE-4CBB-8A87-AF6730893CE1}" presName="Name13" presStyleLbl="parChTrans1D2" presStyleIdx="5" presStyleCnt="10"/>
      <dgm:spPr/>
    </dgm:pt>
    <dgm:pt modelId="{261F7875-2642-4694-BDB8-40F62D140784}" type="pres">
      <dgm:prSet presAssocID="{C5BD8217-AF50-48DA-BBB3-995460B1624A}" presName="childText" presStyleLbl="bgAcc1" presStyleIdx="5" presStyleCnt="10" custScaleX="538978" custLinFactX="-91196" custLinFactNeighborX="-100000" custLinFactNeighborY="-82">
        <dgm:presLayoutVars>
          <dgm:bulletEnabled val="1"/>
        </dgm:presLayoutVars>
      </dgm:prSet>
      <dgm:spPr/>
    </dgm:pt>
    <dgm:pt modelId="{D95D3CE0-EBA7-4FCD-BC1E-E991ADB9AFE7}" type="pres">
      <dgm:prSet presAssocID="{8F5487DB-A02B-4949-9B15-34AD5F3B5C51}" presName="Name13" presStyleLbl="parChTrans1D2" presStyleIdx="6" presStyleCnt="10"/>
      <dgm:spPr/>
    </dgm:pt>
    <dgm:pt modelId="{BD66FA56-D82A-4961-B785-375E124B4EF3}" type="pres">
      <dgm:prSet presAssocID="{123D47EE-8130-4A76-8BE8-86E5A2736B4B}" presName="childText" presStyleLbl="bgAcc1" presStyleIdx="6" presStyleCnt="10" custScaleX="537336" custLinFactX="-91196" custLinFactNeighborX="-100000" custLinFactNeighborY="-82">
        <dgm:presLayoutVars>
          <dgm:bulletEnabled val="1"/>
        </dgm:presLayoutVars>
      </dgm:prSet>
      <dgm:spPr/>
    </dgm:pt>
    <dgm:pt modelId="{C0290572-CB66-4912-8C71-917DC1EE54A9}" type="pres">
      <dgm:prSet presAssocID="{A518686B-6943-481B-B652-75E150211F42}" presName="Name13" presStyleLbl="parChTrans1D2" presStyleIdx="7" presStyleCnt="10"/>
      <dgm:spPr/>
    </dgm:pt>
    <dgm:pt modelId="{E9EBE316-79E2-41A7-8DC9-24274E168AD4}" type="pres">
      <dgm:prSet presAssocID="{06FC1D73-4636-42BF-8A01-390004C6159F}" presName="childText" presStyleLbl="bgAcc1" presStyleIdx="7" presStyleCnt="10" custScaleX="540981" custLinFactX="-91196" custLinFactNeighborX="-100000" custLinFactNeighborY="-82">
        <dgm:presLayoutVars>
          <dgm:bulletEnabled val="1"/>
        </dgm:presLayoutVars>
      </dgm:prSet>
      <dgm:spPr/>
    </dgm:pt>
    <dgm:pt modelId="{4B39AD41-8540-4388-823B-894F0E8BC680}" type="pres">
      <dgm:prSet presAssocID="{7D275113-3C02-4959-978B-F13318BBC79B}" presName="Name13" presStyleLbl="parChTrans1D2" presStyleIdx="8" presStyleCnt="10"/>
      <dgm:spPr/>
    </dgm:pt>
    <dgm:pt modelId="{79F71713-3050-435C-8043-413E2DF1D801}" type="pres">
      <dgm:prSet presAssocID="{81D58993-2AD5-485B-956C-A23327F7F695}" presName="childText" presStyleLbl="bgAcc1" presStyleIdx="8" presStyleCnt="10" custScaleX="540981" custLinFactX="-91196" custLinFactNeighborX="-100000" custLinFactNeighborY="-82">
        <dgm:presLayoutVars>
          <dgm:bulletEnabled val="1"/>
        </dgm:presLayoutVars>
      </dgm:prSet>
      <dgm:spPr/>
    </dgm:pt>
    <dgm:pt modelId="{6C34BA5D-AED7-4940-B366-66A1C15E8DE3}" type="pres">
      <dgm:prSet presAssocID="{FC7B517D-C669-4D36-823C-A4E7B8F98C35}" presName="Name13" presStyleLbl="parChTrans1D2" presStyleIdx="9" presStyleCnt="10"/>
      <dgm:spPr/>
    </dgm:pt>
    <dgm:pt modelId="{87412FA1-EAF9-4A7F-8003-7355981FAA1C}" type="pres">
      <dgm:prSet presAssocID="{9E2B7BC0-B309-4785-A3C9-FC642E8A16B9}" presName="childText" presStyleLbl="bgAcc1" presStyleIdx="9" presStyleCnt="10" custScaleX="540981" custLinFactX="-91196" custLinFactNeighborX="-100000" custLinFactNeighborY="-82">
        <dgm:presLayoutVars>
          <dgm:bulletEnabled val="1"/>
        </dgm:presLayoutVars>
      </dgm:prSet>
      <dgm:spPr/>
    </dgm:pt>
  </dgm:ptLst>
  <dgm:cxnLst>
    <dgm:cxn modelId="{A282A901-E0C9-429B-B63D-8106AF8F12E0}" type="presOf" srcId="{175423A9-2154-4D45-9B62-22273B91009D}" destId="{46C5F6F8-1E89-4CB0-92EE-849C90114B58}" srcOrd="0" destOrd="0" presId="urn:microsoft.com/office/officeart/2005/8/layout/hierarchy3"/>
    <dgm:cxn modelId="{65052414-2E09-4640-BF19-61B87500F762}" type="presOf" srcId="{DC3BFA61-9417-4D1B-BE03-83CDCE667EFC}" destId="{3CAEE34C-D8D0-4DCE-B505-FF07F74AA1AC}" srcOrd="0" destOrd="0" presId="urn:microsoft.com/office/officeart/2005/8/layout/hierarchy3"/>
    <dgm:cxn modelId="{B116281E-3AF4-400B-9ED7-46F124B3D01F}" type="presOf" srcId="{E4B04F9D-5740-42E3-B102-9521916CD7A9}" destId="{1ECBEE56-BF43-4EE6-BE76-2207FDBB0E05}" srcOrd="0" destOrd="0" presId="urn:microsoft.com/office/officeart/2005/8/layout/hierarchy3"/>
    <dgm:cxn modelId="{B89C1E1F-FF82-4E81-938A-8D1F8AFD59AF}" type="presOf" srcId="{9E2B7BC0-B309-4785-A3C9-FC642E8A16B9}" destId="{87412FA1-EAF9-4A7F-8003-7355981FAA1C}" srcOrd="0" destOrd="0" presId="urn:microsoft.com/office/officeart/2005/8/layout/hierarchy3"/>
    <dgm:cxn modelId="{DF9F3031-1546-477C-8417-D1E6B983EEDF}" type="presOf" srcId="{3A6613E3-066C-4886-B36D-BBAE068443D3}" destId="{67F5D6C4-5B27-42D1-B812-8F989C378960}" srcOrd="1" destOrd="0" presId="urn:microsoft.com/office/officeart/2005/8/layout/hierarchy3"/>
    <dgm:cxn modelId="{F1EB6D37-B16C-4516-9567-9202B00FDB9F}" type="presOf" srcId="{A518686B-6943-481B-B652-75E150211F42}" destId="{C0290572-CB66-4912-8C71-917DC1EE54A9}" srcOrd="0" destOrd="0" presId="urn:microsoft.com/office/officeart/2005/8/layout/hierarchy3"/>
    <dgm:cxn modelId="{5B25343F-53F3-43EF-992F-DC27DA5FFC0D}" srcId="{3A6613E3-066C-4886-B36D-BBAE068443D3}" destId="{AB185D24-FA6F-4FE5-955C-A9922A8C2F81}" srcOrd="0" destOrd="0" parTransId="{DF3E5771-7998-49EE-A907-307A1A19E127}" sibTransId="{84FE1823-2558-4E7B-B664-26BE10ED5159}"/>
    <dgm:cxn modelId="{7D23FE62-0975-41F9-822F-8D434167E95B}" type="presOf" srcId="{06FC1D73-4636-42BF-8A01-390004C6159F}" destId="{E9EBE316-79E2-41A7-8DC9-24274E168AD4}" srcOrd="0" destOrd="0" presId="urn:microsoft.com/office/officeart/2005/8/layout/hierarchy3"/>
    <dgm:cxn modelId="{8AA3E36B-D0D6-4ACD-80FA-EC900A65D05A}" type="presOf" srcId="{7D275113-3C02-4959-978B-F13318BBC79B}" destId="{4B39AD41-8540-4388-823B-894F0E8BC680}" srcOrd="0" destOrd="0" presId="urn:microsoft.com/office/officeart/2005/8/layout/hierarchy3"/>
    <dgm:cxn modelId="{684B706C-8C89-4A4C-B57D-C76EE3D42759}" type="presOf" srcId="{AB185D24-FA6F-4FE5-955C-A9922A8C2F81}" destId="{07D16356-76C4-4635-A834-312832641CA4}" srcOrd="0" destOrd="0" presId="urn:microsoft.com/office/officeart/2005/8/layout/hierarchy3"/>
    <dgm:cxn modelId="{BA31566E-148D-4911-ADDC-7624A0C6528E}" srcId="{3A6613E3-066C-4886-B36D-BBAE068443D3}" destId="{81D58993-2AD5-485B-956C-A23327F7F695}" srcOrd="8" destOrd="0" parTransId="{7D275113-3C02-4959-978B-F13318BBC79B}" sibTransId="{F02EB5C9-35FC-484D-B26F-F5E306D8D259}"/>
    <dgm:cxn modelId="{A5D2574F-635C-4ADC-A549-3B3A1B28598D}" type="presOf" srcId="{3A6613E3-066C-4886-B36D-BBAE068443D3}" destId="{186D6EAF-27EB-4E96-8284-7B44EA12231C}" srcOrd="0" destOrd="0" presId="urn:microsoft.com/office/officeart/2005/8/layout/hierarchy3"/>
    <dgm:cxn modelId="{84A2B56F-52FC-43B8-9E61-E3214CDB1B31}" type="presOf" srcId="{A3E4BB82-C952-4474-B161-DA65342EE34C}" destId="{973764E1-DAC4-4ECB-8C01-144DADDA5638}" srcOrd="0" destOrd="0" presId="urn:microsoft.com/office/officeart/2005/8/layout/hierarchy3"/>
    <dgm:cxn modelId="{C3B9D67B-3C9E-474A-B4FD-A364F64845E3}" srcId="{3A6613E3-066C-4886-B36D-BBAE068443D3}" destId="{DC3BFA61-9417-4D1B-BE03-83CDCE667EFC}" srcOrd="4" destOrd="0" parTransId="{98F1488D-3540-4B89-AD02-119654B8DC47}" sibTransId="{56A1AF68-A20D-4C3A-85DE-676ADAB3743F}"/>
    <dgm:cxn modelId="{379BA38C-92DA-474E-8B27-71727324DE54}" srcId="{3A6613E3-066C-4886-B36D-BBAE068443D3}" destId="{175423A9-2154-4D45-9B62-22273B91009D}" srcOrd="3" destOrd="0" parTransId="{E4B04F9D-5740-42E3-B102-9521916CD7A9}" sibTransId="{63D4F602-21B1-4759-ADCA-F6EAA678514D}"/>
    <dgm:cxn modelId="{43FE498F-16CB-4A39-BE7C-0AC702F2784C}" type="presOf" srcId="{C09DE379-C594-47A5-B869-66BD753FDB11}" destId="{2A449A94-23CD-49C7-8F4D-AF5F7CBB99AE}" srcOrd="0" destOrd="0" presId="urn:microsoft.com/office/officeart/2005/8/layout/hierarchy3"/>
    <dgm:cxn modelId="{11F22893-568D-40DD-BA3F-369E0351EF03}" type="presOf" srcId="{12B37A43-224D-407C-966A-7E5F85CB8A4F}" destId="{64ADA2E6-1953-4283-9830-C37DBEBDEEF5}" srcOrd="0" destOrd="0" presId="urn:microsoft.com/office/officeart/2005/8/layout/hierarchy3"/>
    <dgm:cxn modelId="{558A259D-184B-401F-9C4C-EA3C1F095480}" type="presOf" srcId="{C5BD8217-AF50-48DA-BBB3-995460B1624A}" destId="{261F7875-2642-4694-BDB8-40F62D140784}" srcOrd="0" destOrd="0" presId="urn:microsoft.com/office/officeart/2005/8/layout/hierarchy3"/>
    <dgm:cxn modelId="{38202DA0-A3C6-43DC-85D7-0E0481EE3171}" type="presOf" srcId="{98F1488D-3540-4B89-AD02-119654B8DC47}" destId="{24E727E1-ADEA-4DC8-8E65-F0C1BB31D36D}" srcOrd="0" destOrd="0" presId="urn:microsoft.com/office/officeart/2005/8/layout/hierarchy3"/>
    <dgm:cxn modelId="{8453F7A4-A6F0-44F2-9D43-56528C3C8B62}" type="presOf" srcId="{81D58993-2AD5-485B-956C-A23327F7F695}" destId="{79F71713-3050-435C-8043-413E2DF1D801}" srcOrd="0" destOrd="0" presId="urn:microsoft.com/office/officeart/2005/8/layout/hierarchy3"/>
    <dgm:cxn modelId="{103A0DA5-CEAB-4967-A530-95FF2D98F917}" type="presOf" srcId="{123D47EE-8130-4A76-8BE8-86E5A2736B4B}" destId="{BD66FA56-D82A-4961-B785-375E124B4EF3}" srcOrd="0" destOrd="0" presId="urn:microsoft.com/office/officeart/2005/8/layout/hierarchy3"/>
    <dgm:cxn modelId="{5796D4A8-AA70-4EDD-957C-12665C59D065}" srcId="{3A6613E3-066C-4886-B36D-BBAE068443D3}" destId="{123D47EE-8130-4A76-8BE8-86E5A2736B4B}" srcOrd="6" destOrd="0" parTransId="{8F5487DB-A02B-4949-9B15-34AD5F3B5C51}" sibTransId="{E0CCAE52-7B94-40C5-8629-847159586365}"/>
    <dgm:cxn modelId="{155C6FB5-06FC-402D-BA85-5F84DE2CD20D}" srcId="{3A6613E3-066C-4886-B36D-BBAE068443D3}" destId="{A3E4BB82-C952-4474-B161-DA65342EE34C}" srcOrd="1" destOrd="0" parTransId="{CBCB7451-E045-4A72-992E-DC5DCEB68135}" sibTransId="{358F82BB-787E-4B6D-9E10-483295F2D938}"/>
    <dgm:cxn modelId="{CFD5A4C5-BE24-42F1-B80B-4997A948443C}" srcId="{3A6613E3-066C-4886-B36D-BBAE068443D3}" destId="{06FC1D73-4636-42BF-8A01-390004C6159F}" srcOrd="7" destOrd="0" parTransId="{A518686B-6943-481B-B652-75E150211F42}" sibTransId="{E8B062D7-9DDA-4F6D-BB5C-88D65C4D36C7}"/>
    <dgm:cxn modelId="{03EC75C6-CBAB-45E2-B1AE-60927A39CE56}" srcId="{3A6613E3-066C-4886-B36D-BBAE068443D3}" destId="{C5BD8217-AF50-48DA-BBB3-995460B1624A}" srcOrd="5" destOrd="0" parTransId="{6D03A6F3-A2FE-4CBB-8A87-AF6730893CE1}" sibTransId="{11F3071D-3D12-4436-BC88-45DF25861B29}"/>
    <dgm:cxn modelId="{1866CDDE-27F2-485A-98BC-150C6694708F}" type="presOf" srcId="{6D03A6F3-A2FE-4CBB-8A87-AF6730893CE1}" destId="{59B19CB4-7932-470A-BFA4-3C7AC59AE43E}" srcOrd="0" destOrd="0" presId="urn:microsoft.com/office/officeart/2005/8/layout/hierarchy3"/>
    <dgm:cxn modelId="{0E52C9E0-78E9-4942-9A29-AFFDF5566E72}" type="presOf" srcId="{CBCB7451-E045-4A72-992E-DC5DCEB68135}" destId="{9D00C518-DF22-4F6E-9AD3-57DBF04874ED}" srcOrd="0" destOrd="0" presId="urn:microsoft.com/office/officeart/2005/8/layout/hierarchy3"/>
    <dgm:cxn modelId="{057813E2-BEC9-45F3-9E8E-2BC9C399FCCB}" type="presOf" srcId="{FC7B517D-C669-4D36-823C-A4E7B8F98C35}" destId="{6C34BA5D-AED7-4940-B366-66A1C15E8DE3}" srcOrd="0" destOrd="0" presId="urn:microsoft.com/office/officeart/2005/8/layout/hierarchy3"/>
    <dgm:cxn modelId="{A9CA42E4-71BB-4D5D-8DE9-DF70375E99C2}" type="presOf" srcId="{DF3E5771-7998-49EE-A907-307A1A19E127}" destId="{4A6276D9-A7A9-4961-840A-2E8A9F64E9C9}" srcOrd="0" destOrd="0" presId="urn:microsoft.com/office/officeart/2005/8/layout/hierarchy3"/>
    <dgm:cxn modelId="{43BA89E9-47E0-4061-B0E1-D9176DF2FCF0}" type="presOf" srcId="{71234CB0-6255-452B-B01F-8ACB941897A1}" destId="{FE4587CC-796E-4182-8404-D3420069A2A8}" srcOrd="0" destOrd="0" presId="urn:microsoft.com/office/officeart/2005/8/layout/hierarchy3"/>
    <dgm:cxn modelId="{9A9009F3-7B71-416E-8310-C57B323E8B18}" type="presOf" srcId="{8F5487DB-A02B-4949-9B15-34AD5F3B5C51}" destId="{D95D3CE0-EBA7-4FCD-BC1E-E991ADB9AFE7}" srcOrd="0" destOrd="0" presId="urn:microsoft.com/office/officeart/2005/8/layout/hierarchy3"/>
    <dgm:cxn modelId="{A4E8A6F3-BA4D-40FD-916E-6A16E429F660}" srcId="{C09DE379-C594-47A5-B869-66BD753FDB11}" destId="{3A6613E3-066C-4886-B36D-BBAE068443D3}" srcOrd="0" destOrd="0" parTransId="{8D26B506-2764-4BE4-80BA-885261397A22}" sibTransId="{D348E3D3-3014-4FB9-A0DE-AF7DDFC3690E}"/>
    <dgm:cxn modelId="{8DA46CFD-3E00-447D-A9BD-31530F19E8B6}" srcId="{3A6613E3-066C-4886-B36D-BBAE068443D3}" destId="{71234CB0-6255-452B-B01F-8ACB941897A1}" srcOrd="2" destOrd="0" parTransId="{12B37A43-224D-407C-966A-7E5F85CB8A4F}" sibTransId="{D1CC2F60-DA0A-40CD-AF8F-6B9BDC399059}"/>
    <dgm:cxn modelId="{F0B41EFE-A78F-46B1-AD49-1E871CD4F4E2}" srcId="{3A6613E3-066C-4886-B36D-BBAE068443D3}" destId="{9E2B7BC0-B309-4785-A3C9-FC642E8A16B9}" srcOrd="9" destOrd="0" parTransId="{FC7B517D-C669-4D36-823C-A4E7B8F98C35}" sibTransId="{8C25DEA7-B117-49DB-B23F-3E50C896DF4A}"/>
    <dgm:cxn modelId="{BD803F15-2E76-4478-86B7-5720606AC0F3}" type="presParOf" srcId="{2A449A94-23CD-49C7-8F4D-AF5F7CBB99AE}" destId="{D29D0F3C-CBDE-49C5-A7B2-E161B33E40D0}" srcOrd="0" destOrd="0" presId="urn:microsoft.com/office/officeart/2005/8/layout/hierarchy3"/>
    <dgm:cxn modelId="{76C6639D-2BE8-424B-9596-F937B529C52D}" type="presParOf" srcId="{D29D0F3C-CBDE-49C5-A7B2-E161B33E40D0}" destId="{F00204E6-63C9-4E68-8E6F-22293E734C96}" srcOrd="0" destOrd="0" presId="urn:microsoft.com/office/officeart/2005/8/layout/hierarchy3"/>
    <dgm:cxn modelId="{A55E0647-F3E8-401E-BC6C-510473241523}" type="presParOf" srcId="{F00204E6-63C9-4E68-8E6F-22293E734C96}" destId="{186D6EAF-27EB-4E96-8284-7B44EA12231C}" srcOrd="0" destOrd="0" presId="urn:microsoft.com/office/officeart/2005/8/layout/hierarchy3"/>
    <dgm:cxn modelId="{52E227B6-11F2-47EB-8B65-1EC610D53181}" type="presParOf" srcId="{F00204E6-63C9-4E68-8E6F-22293E734C96}" destId="{67F5D6C4-5B27-42D1-B812-8F989C378960}" srcOrd="1" destOrd="0" presId="urn:microsoft.com/office/officeart/2005/8/layout/hierarchy3"/>
    <dgm:cxn modelId="{5429EFE9-2B7A-4C63-82F2-9B30DE64F070}" type="presParOf" srcId="{D29D0F3C-CBDE-49C5-A7B2-E161B33E40D0}" destId="{7B8F3D9B-FE74-447B-B89F-A5C2AB30A745}" srcOrd="1" destOrd="0" presId="urn:microsoft.com/office/officeart/2005/8/layout/hierarchy3"/>
    <dgm:cxn modelId="{4FB5EA9C-23C9-4C47-ADB9-F80542FB749F}" type="presParOf" srcId="{7B8F3D9B-FE74-447B-B89F-A5C2AB30A745}" destId="{4A6276D9-A7A9-4961-840A-2E8A9F64E9C9}" srcOrd="0" destOrd="0" presId="urn:microsoft.com/office/officeart/2005/8/layout/hierarchy3"/>
    <dgm:cxn modelId="{A8E4218F-FF69-417F-A63B-5BC7F99B1013}" type="presParOf" srcId="{7B8F3D9B-FE74-447B-B89F-A5C2AB30A745}" destId="{07D16356-76C4-4635-A834-312832641CA4}" srcOrd="1" destOrd="0" presId="urn:microsoft.com/office/officeart/2005/8/layout/hierarchy3"/>
    <dgm:cxn modelId="{BD9FC300-308A-4E5A-8C3B-42020647735F}" type="presParOf" srcId="{7B8F3D9B-FE74-447B-B89F-A5C2AB30A745}" destId="{9D00C518-DF22-4F6E-9AD3-57DBF04874ED}" srcOrd="2" destOrd="0" presId="urn:microsoft.com/office/officeart/2005/8/layout/hierarchy3"/>
    <dgm:cxn modelId="{6F65EC5E-0CBA-4E55-A822-03E0C5BE8B68}" type="presParOf" srcId="{7B8F3D9B-FE74-447B-B89F-A5C2AB30A745}" destId="{973764E1-DAC4-4ECB-8C01-144DADDA5638}" srcOrd="3" destOrd="0" presId="urn:microsoft.com/office/officeart/2005/8/layout/hierarchy3"/>
    <dgm:cxn modelId="{02C28B98-77A2-42C3-898B-FBD18ADFA608}" type="presParOf" srcId="{7B8F3D9B-FE74-447B-B89F-A5C2AB30A745}" destId="{64ADA2E6-1953-4283-9830-C37DBEBDEEF5}" srcOrd="4" destOrd="0" presId="urn:microsoft.com/office/officeart/2005/8/layout/hierarchy3"/>
    <dgm:cxn modelId="{127D8E16-D53F-4371-82DE-6EC69F6228A1}" type="presParOf" srcId="{7B8F3D9B-FE74-447B-B89F-A5C2AB30A745}" destId="{FE4587CC-796E-4182-8404-D3420069A2A8}" srcOrd="5" destOrd="0" presId="urn:microsoft.com/office/officeart/2005/8/layout/hierarchy3"/>
    <dgm:cxn modelId="{C5D35100-6E11-4730-B7A3-6FFF2995D52F}" type="presParOf" srcId="{7B8F3D9B-FE74-447B-B89F-A5C2AB30A745}" destId="{1ECBEE56-BF43-4EE6-BE76-2207FDBB0E05}" srcOrd="6" destOrd="0" presId="urn:microsoft.com/office/officeart/2005/8/layout/hierarchy3"/>
    <dgm:cxn modelId="{25D28D50-F7D8-4DC8-89C7-5C093F541573}" type="presParOf" srcId="{7B8F3D9B-FE74-447B-B89F-A5C2AB30A745}" destId="{46C5F6F8-1E89-4CB0-92EE-849C90114B58}" srcOrd="7" destOrd="0" presId="urn:microsoft.com/office/officeart/2005/8/layout/hierarchy3"/>
    <dgm:cxn modelId="{F749AC6A-E432-4DA3-8501-5BC1C6E24FA7}" type="presParOf" srcId="{7B8F3D9B-FE74-447B-B89F-A5C2AB30A745}" destId="{24E727E1-ADEA-4DC8-8E65-F0C1BB31D36D}" srcOrd="8" destOrd="0" presId="urn:microsoft.com/office/officeart/2005/8/layout/hierarchy3"/>
    <dgm:cxn modelId="{FD89FE65-8730-4AD7-B9FF-C1D855B455C2}" type="presParOf" srcId="{7B8F3D9B-FE74-447B-B89F-A5C2AB30A745}" destId="{3CAEE34C-D8D0-4DCE-B505-FF07F74AA1AC}" srcOrd="9" destOrd="0" presId="urn:microsoft.com/office/officeart/2005/8/layout/hierarchy3"/>
    <dgm:cxn modelId="{680DF60F-BCA0-4559-89C4-B8F480EE4F0E}" type="presParOf" srcId="{7B8F3D9B-FE74-447B-B89F-A5C2AB30A745}" destId="{59B19CB4-7932-470A-BFA4-3C7AC59AE43E}" srcOrd="10" destOrd="0" presId="urn:microsoft.com/office/officeart/2005/8/layout/hierarchy3"/>
    <dgm:cxn modelId="{7B64D43A-4789-47D7-8A7B-CE3459622198}" type="presParOf" srcId="{7B8F3D9B-FE74-447B-B89F-A5C2AB30A745}" destId="{261F7875-2642-4694-BDB8-40F62D140784}" srcOrd="11" destOrd="0" presId="urn:microsoft.com/office/officeart/2005/8/layout/hierarchy3"/>
    <dgm:cxn modelId="{02B40B46-2BE3-44B3-B734-2A411C408664}" type="presParOf" srcId="{7B8F3D9B-FE74-447B-B89F-A5C2AB30A745}" destId="{D95D3CE0-EBA7-4FCD-BC1E-E991ADB9AFE7}" srcOrd="12" destOrd="0" presId="urn:microsoft.com/office/officeart/2005/8/layout/hierarchy3"/>
    <dgm:cxn modelId="{6C300C40-57D9-4AAB-B161-C75A8DD555FB}" type="presParOf" srcId="{7B8F3D9B-FE74-447B-B89F-A5C2AB30A745}" destId="{BD66FA56-D82A-4961-B785-375E124B4EF3}" srcOrd="13" destOrd="0" presId="urn:microsoft.com/office/officeart/2005/8/layout/hierarchy3"/>
    <dgm:cxn modelId="{49B534BD-20EE-47D1-86B7-AAA9D0D55C2B}" type="presParOf" srcId="{7B8F3D9B-FE74-447B-B89F-A5C2AB30A745}" destId="{C0290572-CB66-4912-8C71-917DC1EE54A9}" srcOrd="14" destOrd="0" presId="urn:microsoft.com/office/officeart/2005/8/layout/hierarchy3"/>
    <dgm:cxn modelId="{B61892D6-BD6D-4EF0-B7E3-CB675365E018}" type="presParOf" srcId="{7B8F3D9B-FE74-447B-B89F-A5C2AB30A745}" destId="{E9EBE316-79E2-41A7-8DC9-24274E168AD4}" srcOrd="15" destOrd="0" presId="urn:microsoft.com/office/officeart/2005/8/layout/hierarchy3"/>
    <dgm:cxn modelId="{86264E06-49D7-4769-8454-F33C23DF956A}" type="presParOf" srcId="{7B8F3D9B-FE74-447B-B89F-A5C2AB30A745}" destId="{4B39AD41-8540-4388-823B-894F0E8BC680}" srcOrd="16" destOrd="0" presId="urn:microsoft.com/office/officeart/2005/8/layout/hierarchy3"/>
    <dgm:cxn modelId="{C55EE4B6-3EE3-4889-9456-726CC3D6E9CC}" type="presParOf" srcId="{7B8F3D9B-FE74-447B-B89F-A5C2AB30A745}" destId="{79F71713-3050-435C-8043-413E2DF1D801}" srcOrd="17" destOrd="0" presId="urn:microsoft.com/office/officeart/2005/8/layout/hierarchy3"/>
    <dgm:cxn modelId="{CCF3674B-B282-4C82-BA05-84487A6121EE}" type="presParOf" srcId="{7B8F3D9B-FE74-447B-B89F-A5C2AB30A745}" destId="{6C34BA5D-AED7-4940-B366-66A1C15E8DE3}" srcOrd="18" destOrd="0" presId="urn:microsoft.com/office/officeart/2005/8/layout/hierarchy3"/>
    <dgm:cxn modelId="{DA057B07-5671-4A27-95C1-0BE637E9BE62}" type="presParOf" srcId="{7B8F3D9B-FE74-447B-B89F-A5C2AB30A745}" destId="{87412FA1-EAF9-4A7F-8003-7355981FAA1C}" srcOrd="19" destOrd="0" presId="urn:microsoft.com/office/officeart/2005/8/layout/hierarchy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9DE379-C594-47A5-B869-66BD753FDB11}"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id-ID"/>
        </a:p>
      </dgm:t>
    </dgm:pt>
    <dgm:pt modelId="{3A6613E3-066C-4886-B36D-BBAE068443D3}">
      <dgm:prSet phldrT="[Text]" custT="1"/>
      <dgm:spPr/>
      <dgm:t>
        <a:bodyPr/>
        <a:lstStyle/>
        <a:p>
          <a:pPr algn="ctr"/>
          <a:r>
            <a:rPr lang="en-US" sz="2400" b="1" dirty="0" err="1">
              <a:solidFill>
                <a:srgbClr val="660033"/>
              </a:solidFill>
            </a:rPr>
            <a:t>Ciri</a:t>
          </a:r>
          <a:r>
            <a:rPr lang="en-US" sz="2400" b="1" dirty="0">
              <a:solidFill>
                <a:srgbClr val="660033"/>
              </a:solidFill>
            </a:rPr>
            <a:t>/</a:t>
          </a:r>
          <a:r>
            <a:rPr lang="en-US" sz="2400" b="1" dirty="0" err="1">
              <a:solidFill>
                <a:srgbClr val="660033"/>
              </a:solidFill>
            </a:rPr>
            <a:t>Prinsip</a:t>
          </a:r>
          <a:r>
            <a:rPr lang="en-US" sz="2400" b="1" dirty="0">
              <a:solidFill>
                <a:srgbClr val="660033"/>
              </a:solidFill>
            </a:rPr>
            <a:t> </a:t>
          </a:r>
          <a:r>
            <a:rPr lang="en-US" sz="2400" b="1" dirty="0" err="1">
              <a:solidFill>
                <a:srgbClr val="660033"/>
              </a:solidFill>
            </a:rPr>
            <a:t>Kalimat</a:t>
          </a:r>
          <a:r>
            <a:rPr lang="en-US" sz="2400" b="1" dirty="0">
              <a:solidFill>
                <a:srgbClr val="660033"/>
              </a:solidFill>
            </a:rPr>
            <a:t> </a:t>
          </a:r>
          <a:r>
            <a:rPr lang="en-US" sz="2400" b="1" dirty="0" err="1">
              <a:solidFill>
                <a:srgbClr val="660033"/>
              </a:solidFill>
            </a:rPr>
            <a:t>Efektif</a:t>
          </a:r>
          <a:endParaRPr lang="id-ID" sz="2400" b="1" dirty="0">
            <a:solidFill>
              <a:srgbClr val="660033"/>
            </a:solidFill>
          </a:endParaRPr>
        </a:p>
      </dgm:t>
    </dgm:pt>
    <dgm:pt modelId="{8D26B506-2764-4BE4-80BA-885261397A22}" type="parTrans" cxnId="{A4E8A6F3-BA4D-40FD-916E-6A16E429F660}">
      <dgm:prSet/>
      <dgm:spPr/>
      <dgm:t>
        <a:bodyPr/>
        <a:lstStyle/>
        <a:p>
          <a:pPr algn="ctr"/>
          <a:endParaRPr lang="id-ID"/>
        </a:p>
      </dgm:t>
    </dgm:pt>
    <dgm:pt modelId="{D348E3D3-3014-4FB9-A0DE-AF7DDFC3690E}" type="sibTrans" cxnId="{A4E8A6F3-BA4D-40FD-916E-6A16E429F660}">
      <dgm:prSet/>
      <dgm:spPr/>
      <dgm:t>
        <a:bodyPr/>
        <a:lstStyle/>
        <a:p>
          <a:pPr algn="ctr"/>
          <a:endParaRPr lang="id-ID"/>
        </a:p>
      </dgm:t>
    </dgm:pt>
    <dgm:pt modelId="{A3E4BB82-C952-4474-B161-DA65342EE34C}">
      <dgm:prSet phldrT="[Text]"/>
      <dgm:spPr/>
      <dgm:t>
        <a:bodyPr/>
        <a:lstStyle/>
        <a:p>
          <a:pPr algn="ctr"/>
          <a:r>
            <a:rPr lang="en-US" b="1" dirty="0"/>
            <a:t>KEPARALELAN/KESEJAJARAN</a:t>
          </a:r>
          <a:endParaRPr lang="id-ID" b="1" dirty="0"/>
        </a:p>
      </dgm:t>
    </dgm:pt>
    <dgm:pt modelId="{358F82BB-787E-4B6D-9E10-483295F2D938}" type="sibTrans" cxnId="{155C6FB5-06FC-402D-BA85-5F84DE2CD20D}">
      <dgm:prSet/>
      <dgm:spPr/>
      <dgm:t>
        <a:bodyPr/>
        <a:lstStyle/>
        <a:p>
          <a:pPr algn="ctr"/>
          <a:endParaRPr lang="id-ID"/>
        </a:p>
      </dgm:t>
    </dgm:pt>
    <dgm:pt modelId="{CBCB7451-E045-4A72-992E-DC5DCEB68135}" type="parTrans" cxnId="{155C6FB5-06FC-402D-BA85-5F84DE2CD20D}">
      <dgm:prSet/>
      <dgm:spPr/>
      <dgm:t>
        <a:bodyPr/>
        <a:lstStyle/>
        <a:p>
          <a:pPr algn="ctr"/>
          <a:endParaRPr lang="id-ID"/>
        </a:p>
      </dgm:t>
    </dgm:pt>
    <dgm:pt modelId="{AB185D24-FA6F-4FE5-955C-A9922A8C2F81}">
      <dgm:prSet phldrT="[Text]"/>
      <dgm:spPr/>
      <dgm:t>
        <a:bodyPr/>
        <a:lstStyle/>
        <a:p>
          <a:pPr algn="ctr"/>
          <a:r>
            <a:rPr lang="en-US" b="1" dirty="0"/>
            <a:t>KESEPADANAN</a:t>
          </a:r>
          <a:endParaRPr lang="id-ID" b="1" dirty="0"/>
        </a:p>
      </dgm:t>
    </dgm:pt>
    <dgm:pt modelId="{84FE1823-2558-4E7B-B664-26BE10ED5159}" type="sibTrans" cxnId="{5B25343F-53F3-43EF-992F-DC27DA5FFC0D}">
      <dgm:prSet/>
      <dgm:spPr/>
      <dgm:t>
        <a:bodyPr/>
        <a:lstStyle/>
        <a:p>
          <a:pPr algn="ctr"/>
          <a:endParaRPr lang="id-ID"/>
        </a:p>
      </dgm:t>
    </dgm:pt>
    <dgm:pt modelId="{DF3E5771-7998-49EE-A907-307A1A19E127}" type="parTrans" cxnId="{5B25343F-53F3-43EF-992F-DC27DA5FFC0D}">
      <dgm:prSet/>
      <dgm:spPr/>
      <dgm:t>
        <a:bodyPr/>
        <a:lstStyle/>
        <a:p>
          <a:pPr algn="ctr"/>
          <a:endParaRPr lang="id-ID"/>
        </a:p>
      </dgm:t>
    </dgm:pt>
    <dgm:pt modelId="{71234CB0-6255-452B-B01F-8ACB941897A1}">
      <dgm:prSet phldrT="[Text]"/>
      <dgm:spPr/>
      <dgm:t>
        <a:bodyPr/>
        <a:lstStyle/>
        <a:p>
          <a:r>
            <a:rPr lang="en-US" b="1" dirty="0"/>
            <a:t>KETEGASAN</a:t>
          </a:r>
          <a:endParaRPr lang="id-ID" b="1" dirty="0"/>
        </a:p>
      </dgm:t>
    </dgm:pt>
    <dgm:pt modelId="{12B37A43-224D-407C-966A-7E5F85CB8A4F}" type="parTrans" cxnId="{8DA46CFD-3E00-447D-A9BD-31530F19E8B6}">
      <dgm:prSet/>
      <dgm:spPr/>
      <dgm:t>
        <a:bodyPr/>
        <a:lstStyle/>
        <a:p>
          <a:endParaRPr lang="en-ID"/>
        </a:p>
      </dgm:t>
    </dgm:pt>
    <dgm:pt modelId="{D1CC2F60-DA0A-40CD-AF8F-6B9BDC399059}" type="sibTrans" cxnId="{8DA46CFD-3E00-447D-A9BD-31530F19E8B6}">
      <dgm:prSet/>
      <dgm:spPr/>
      <dgm:t>
        <a:bodyPr/>
        <a:lstStyle/>
        <a:p>
          <a:endParaRPr lang="en-ID"/>
        </a:p>
      </dgm:t>
    </dgm:pt>
    <dgm:pt modelId="{175423A9-2154-4D45-9B62-22273B91009D}">
      <dgm:prSet phldrT="[Text]"/>
      <dgm:spPr/>
      <dgm:t>
        <a:bodyPr/>
        <a:lstStyle/>
        <a:p>
          <a:r>
            <a:rPr lang="en-US" b="1" dirty="0"/>
            <a:t>KEHEMATAN</a:t>
          </a:r>
          <a:endParaRPr lang="id-ID" b="1" dirty="0"/>
        </a:p>
      </dgm:t>
    </dgm:pt>
    <dgm:pt modelId="{E4B04F9D-5740-42E3-B102-9521916CD7A9}" type="parTrans" cxnId="{379BA38C-92DA-474E-8B27-71727324DE54}">
      <dgm:prSet/>
      <dgm:spPr/>
      <dgm:t>
        <a:bodyPr/>
        <a:lstStyle/>
        <a:p>
          <a:endParaRPr lang="en-ID"/>
        </a:p>
      </dgm:t>
    </dgm:pt>
    <dgm:pt modelId="{63D4F602-21B1-4759-ADCA-F6EAA678514D}" type="sibTrans" cxnId="{379BA38C-92DA-474E-8B27-71727324DE54}">
      <dgm:prSet/>
      <dgm:spPr/>
      <dgm:t>
        <a:bodyPr/>
        <a:lstStyle/>
        <a:p>
          <a:endParaRPr lang="en-ID"/>
        </a:p>
      </dgm:t>
    </dgm:pt>
    <dgm:pt modelId="{DC3BFA61-9417-4D1B-BE03-83CDCE667EFC}">
      <dgm:prSet phldrT="[Text]"/>
      <dgm:spPr/>
      <dgm:t>
        <a:bodyPr/>
        <a:lstStyle/>
        <a:p>
          <a:r>
            <a:rPr lang="en-US" b="1" dirty="0"/>
            <a:t>KECERMATAN</a:t>
          </a:r>
          <a:endParaRPr lang="id-ID" b="1" dirty="0"/>
        </a:p>
      </dgm:t>
    </dgm:pt>
    <dgm:pt modelId="{98F1488D-3540-4B89-AD02-119654B8DC47}" type="parTrans" cxnId="{C3B9D67B-3C9E-474A-B4FD-A364F64845E3}">
      <dgm:prSet/>
      <dgm:spPr/>
      <dgm:t>
        <a:bodyPr/>
        <a:lstStyle/>
        <a:p>
          <a:endParaRPr lang="en-ID"/>
        </a:p>
      </dgm:t>
    </dgm:pt>
    <dgm:pt modelId="{56A1AF68-A20D-4C3A-85DE-676ADAB3743F}" type="sibTrans" cxnId="{C3B9D67B-3C9E-474A-B4FD-A364F64845E3}">
      <dgm:prSet/>
      <dgm:spPr/>
      <dgm:t>
        <a:bodyPr/>
        <a:lstStyle/>
        <a:p>
          <a:endParaRPr lang="en-ID"/>
        </a:p>
      </dgm:t>
    </dgm:pt>
    <dgm:pt modelId="{C5BD8217-AF50-48DA-BBB3-995460B1624A}">
      <dgm:prSet phldrT="[Text]"/>
      <dgm:spPr/>
      <dgm:t>
        <a:bodyPr/>
        <a:lstStyle/>
        <a:p>
          <a:r>
            <a:rPr lang="en-US" b="1" dirty="0"/>
            <a:t>KEPADUAN</a:t>
          </a:r>
          <a:endParaRPr lang="id-ID" b="1" dirty="0"/>
        </a:p>
      </dgm:t>
    </dgm:pt>
    <dgm:pt modelId="{6D03A6F3-A2FE-4CBB-8A87-AF6730893CE1}" type="parTrans" cxnId="{03EC75C6-CBAB-45E2-B1AE-60927A39CE56}">
      <dgm:prSet/>
      <dgm:spPr/>
      <dgm:t>
        <a:bodyPr/>
        <a:lstStyle/>
        <a:p>
          <a:endParaRPr lang="en-ID"/>
        </a:p>
      </dgm:t>
    </dgm:pt>
    <dgm:pt modelId="{11F3071D-3D12-4436-BC88-45DF25861B29}" type="sibTrans" cxnId="{03EC75C6-CBAB-45E2-B1AE-60927A39CE56}">
      <dgm:prSet/>
      <dgm:spPr/>
      <dgm:t>
        <a:bodyPr/>
        <a:lstStyle/>
        <a:p>
          <a:endParaRPr lang="en-ID"/>
        </a:p>
      </dgm:t>
    </dgm:pt>
    <dgm:pt modelId="{123D47EE-8130-4A76-8BE8-86E5A2736B4B}">
      <dgm:prSet phldrT="[Text]"/>
      <dgm:spPr/>
      <dgm:t>
        <a:bodyPr/>
        <a:lstStyle/>
        <a:p>
          <a:r>
            <a:rPr lang="en-US" b="1" dirty="0"/>
            <a:t>KELOGISAN</a:t>
          </a:r>
          <a:endParaRPr lang="id-ID" b="1" dirty="0"/>
        </a:p>
      </dgm:t>
    </dgm:pt>
    <dgm:pt modelId="{8F5487DB-A02B-4949-9B15-34AD5F3B5C51}" type="parTrans" cxnId="{5796D4A8-AA70-4EDD-957C-12665C59D065}">
      <dgm:prSet/>
      <dgm:spPr/>
      <dgm:t>
        <a:bodyPr/>
        <a:lstStyle/>
        <a:p>
          <a:endParaRPr lang="en-ID"/>
        </a:p>
      </dgm:t>
    </dgm:pt>
    <dgm:pt modelId="{E0CCAE52-7B94-40C5-8629-847159586365}" type="sibTrans" cxnId="{5796D4A8-AA70-4EDD-957C-12665C59D065}">
      <dgm:prSet/>
      <dgm:spPr/>
      <dgm:t>
        <a:bodyPr/>
        <a:lstStyle/>
        <a:p>
          <a:endParaRPr lang="en-ID"/>
        </a:p>
      </dgm:t>
    </dgm:pt>
    <dgm:pt modelId="{2A449A94-23CD-49C7-8F4D-AF5F7CBB99AE}" type="pres">
      <dgm:prSet presAssocID="{C09DE379-C594-47A5-B869-66BD753FDB11}" presName="diagram" presStyleCnt="0">
        <dgm:presLayoutVars>
          <dgm:chPref val="1"/>
          <dgm:dir/>
          <dgm:animOne val="branch"/>
          <dgm:animLvl val="lvl"/>
          <dgm:resizeHandles/>
        </dgm:presLayoutVars>
      </dgm:prSet>
      <dgm:spPr/>
    </dgm:pt>
    <dgm:pt modelId="{D29D0F3C-CBDE-49C5-A7B2-E161B33E40D0}" type="pres">
      <dgm:prSet presAssocID="{3A6613E3-066C-4886-B36D-BBAE068443D3}" presName="root" presStyleCnt="0"/>
      <dgm:spPr/>
    </dgm:pt>
    <dgm:pt modelId="{F00204E6-63C9-4E68-8E6F-22293E734C96}" type="pres">
      <dgm:prSet presAssocID="{3A6613E3-066C-4886-B36D-BBAE068443D3}" presName="rootComposite" presStyleCnt="0"/>
      <dgm:spPr/>
    </dgm:pt>
    <dgm:pt modelId="{186D6EAF-27EB-4E96-8284-7B44EA12231C}" type="pres">
      <dgm:prSet presAssocID="{3A6613E3-066C-4886-B36D-BBAE068443D3}" presName="rootText" presStyleLbl="node1" presStyleIdx="0" presStyleCnt="1" custScaleX="661712" custLinFactX="-100000" custLinFactNeighborX="-120616" custLinFactNeighborY="-3901"/>
      <dgm:spPr/>
    </dgm:pt>
    <dgm:pt modelId="{67F5D6C4-5B27-42D1-B812-8F989C378960}" type="pres">
      <dgm:prSet presAssocID="{3A6613E3-066C-4886-B36D-BBAE068443D3}" presName="rootConnector" presStyleLbl="node1" presStyleIdx="0" presStyleCnt="1"/>
      <dgm:spPr/>
    </dgm:pt>
    <dgm:pt modelId="{7B8F3D9B-FE74-447B-B89F-A5C2AB30A745}" type="pres">
      <dgm:prSet presAssocID="{3A6613E3-066C-4886-B36D-BBAE068443D3}" presName="childShape" presStyleCnt="0"/>
      <dgm:spPr/>
    </dgm:pt>
    <dgm:pt modelId="{4A6276D9-A7A9-4961-840A-2E8A9F64E9C9}" type="pres">
      <dgm:prSet presAssocID="{DF3E5771-7998-49EE-A907-307A1A19E127}" presName="Name13" presStyleLbl="parChTrans1D2" presStyleIdx="0" presStyleCnt="7"/>
      <dgm:spPr/>
    </dgm:pt>
    <dgm:pt modelId="{07D16356-76C4-4635-A834-312832641CA4}" type="pres">
      <dgm:prSet presAssocID="{AB185D24-FA6F-4FE5-955C-A9922A8C2F81}" presName="childText" presStyleLbl="bgAcc1" presStyleIdx="0" presStyleCnt="7" custScaleX="542814" custLinFactX="-91196" custLinFactNeighborX="-100000" custLinFactNeighborY="0">
        <dgm:presLayoutVars>
          <dgm:bulletEnabled val="1"/>
        </dgm:presLayoutVars>
      </dgm:prSet>
      <dgm:spPr/>
    </dgm:pt>
    <dgm:pt modelId="{9D00C518-DF22-4F6E-9AD3-57DBF04874ED}" type="pres">
      <dgm:prSet presAssocID="{CBCB7451-E045-4A72-992E-DC5DCEB68135}" presName="Name13" presStyleLbl="parChTrans1D2" presStyleIdx="1" presStyleCnt="7"/>
      <dgm:spPr/>
    </dgm:pt>
    <dgm:pt modelId="{973764E1-DAC4-4ECB-8C01-144DADDA5638}" type="pres">
      <dgm:prSet presAssocID="{A3E4BB82-C952-4474-B161-DA65342EE34C}" presName="childText" presStyleLbl="bgAcc1" presStyleIdx="1" presStyleCnt="7" custScaleX="540982" custLinFactX="-91196" custLinFactNeighborX="-100000" custLinFactNeighborY="-82">
        <dgm:presLayoutVars>
          <dgm:bulletEnabled val="1"/>
        </dgm:presLayoutVars>
      </dgm:prSet>
      <dgm:spPr/>
    </dgm:pt>
    <dgm:pt modelId="{64ADA2E6-1953-4283-9830-C37DBEBDEEF5}" type="pres">
      <dgm:prSet presAssocID="{12B37A43-224D-407C-966A-7E5F85CB8A4F}" presName="Name13" presStyleLbl="parChTrans1D2" presStyleIdx="2" presStyleCnt="7"/>
      <dgm:spPr/>
    </dgm:pt>
    <dgm:pt modelId="{FE4587CC-796E-4182-8404-D3420069A2A8}" type="pres">
      <dgm:prSet presAssocID="{71234CB0-6255-452B-B01F-8ACB941897A1}" presName="childText" presStyleLbl="bgAcc1" presStyleIdx="2" presStyleCnt="7" custScaleX="540161" custLinFactX="-91196" custLinFactNeighborX="-100000" custLinFactNeighborY="-82">
        <dgm:presLayoutVars>
          <dgm:bulletEnabled val="1"/>
        </dgm:presLayoutVars>
      </dgm:prSet>
      <dgm:spPr/>
    </dgm:pt>
    <dgm:pt modelId="{1ECBEE56-BF43-4EE6-BE76-2207FDBB0E05}" type="pres">
      <dgm:prSet presAssocID="{E4B04F9D-5740-42E3-B102-9521916CD7A9}" presName="Name13" presStyleLbl="parChTrans1D2" presStyleIdx="3" presStyleCnt="7"/>
      <dgm:spPr/>
    </dgm:pt>
    <dgm:pt modelId="{46C5F6F8-1E89-4CB0-92EE-849C90114B58}" type="pres">
      <dgm:prSet presAssocID="{175423A9-2154-4D45-9B62-22273B91009D}" presName="childText" presStyleLbl="bgAcc1" presStyleIdx="3" presStyleCnt="7" custScaleX="540982" custLinFactX="-91196" custLinFactNeighborX="-100000" custLinFactNeighborY="-82">
        <dgm:presLayoutVars>
          <dgm:bulletEnabled val="1"/>
        </dgm:presLayoutVars>
      </dgm:prSet>
      <dgm:spPr/>
    </dgm:pt>
    <dgm:pt modelId="{24E727E1-ADEA-4DC8-8E65-F0C1BB31D36D}" type="pres">
      <dgm:prSet presAssocID="{98F1488D-3540-4B89-AD02-119654B8DC47}" presName="Name13" presStyleLbl="parChTrans1D2" presStyleIdx="4" presStyleCnt="7"/>
      <dgm:spPr/>
    </dgm:pt>
    <dgm:pt modelId="{3CAEE34C-D8D0-4DCE-B505-FF07F74AA1AC}" type="pres">
      <dgm:prSet presAssocID="{DC3BFA61-9417-4D1B-BE03-83CDCE667EFC}" presName="childText" presStyleLbl="bgAcc1" presStyleIdx="4" presStyleCnt="7" custScaleX="537335" custLinFactX="-91196" custLinFactNeighborX="-100000" custLinFactNeighborY="-82">
        <dgm:presLayoutVars>
          <dgm:bulletEnabled val="1"/>
        </dgm:presLayoutVars>
      </dgm:prSet>
      <dgm:spPr/>
    </dgm:pt>
    <dgm:pt modelId="{59B19CB4-7932-470A-BFA4-3C7AC59AE43E}" type="pres">
      <dgm:prSet presAssocID="{6D03A6F3-A2FE-4CBB-8A87-AF6730893CE1}" presName="Name13" presStyleLbl="parChTrans1D2" presStyleIdx="5" presStyleCnt="7"/>
      <dgm:spPr/>
    </dgm:pt>
    <dgm:pt modelId="{261F7875-2642-4694-BDB8-40F62D140784}" type="pres">
      <dgm:prSet presAssocID="{C5BD8217-AF50-48DA-BBB3-995460B1624A}" presName="childText" presStyleLbl="bgAcc1" presStyleIdx="5" presStyleCnt="7" custScaleX="538978" custLinFactX="-91196" custLinFactNeighborX="-100000" custLinFactNeighborY="-82">
        <dgm:presLayoutVars>
          <dgm:bulletEnabled val="1"/>
        </dgm:presLayoutVars>
      </dgm:prSet>
      <dgm:spPr/>
    </dgm:pt>
    <dgm:pt modelId="{D95D3CE0-EBA7-4FCD-BC1E-E991ADB9AFE7}" type="pres">
      <dgm:prSet presAssocID="{8F5487DB-A02B-4949-9B15-34AD5F3B5C51}" presName="Name13" presStyleLbl="parChTrans1D2" presStyleIdx="6" presStyleCnt="7"/>
      <dgm:spPr/>
    </dgm:pt>
    <dgm:pt modelId="{BD66FA56-D82A-4961-B785-375E124B4EF3}" type="pres">
      <dgm:prSet presAssocID="{123D47EE-8130-4A76-8BE8-86E5A2736B4B}" presName="childText" presStyleLbl="bgAcc1" presStyleIdx="6" presStyleCnt="7" custScaleX="537336" custLinFactX="-91196" custLinFactNeighborX="-100000" custLinFactNeighborY="-82">
        <dgm:presLayoutVars>
          <dgm:bulletEnabled val="1"/>
        </dgm:presLayoutVars>
      </dgm:prSet>
      <dgm:spPr/>
    </dgm:pt>
  </dgm:ptLst>
  <dgm:cxnLst>
    <dgm:cxn modelId="{A282A901-E0C9-429B-B63D-8106AF8F12E0}" type="presOf" srcId="{175423A9-2154-4D45-9B62-22273B91009D}" destId="{46C5F6F8-1E89-4CB0-92EE-849C90114B58}" srcOrd="0" destOrd="0" presId="urn:microsoft.com/office/officeart/2005/8/layout/hierarchy3"/>
    <dgm:cxn modelId="{65052414-2E09-4640-BF19-61B87500F762}" type="presOf" srcId="{DC3BFA61-9417-4D1B-BE03-83CDCE667EFC}" destId="{3CAEE34C-D8D0-4DCE-B505-FF07F74AA1AC}" srcOrd="0" destOrd="0" presId="urn:microsoft.com/office/officeart/2005/8/layout/hierarchy3"/>
    <dgm:cxn modelId="{B116281E-3AF4-400B-9ED7-46F124B3D01F}" type="presOf" srcId="{E4B04F9D-5740-42E3-B102-9521916CD7A9}" destId="{1ECBEE56-BF43-4EE6-BE76-2207FDBB0E05}" srcOrd="0" destOrd="0" presId="urn:microsoft.com/office/officeart/2005/8/layout/hierarchy3"/>
    <dgm:cxn modelId="{DF9F3031-1546-477C-8417-D1E6B983EEDF}" type="presOf" srcId="{3A6613E3-066C-4886-B36D-BBAE068443D3}" destId="{67F5D6C4-5B27-42D1-B812-8F989C378960}" srcOrd="1" destOrd="0" presId="urn:microsoft.com/office/officeart/2005/8/layout/hierarchy3"/>
    <dgm:cxn modelId="{5B25343F-53F3-43EF-992F-DC27DA5FFC0D}" srcId="{3A6613E3-066C-4886-B36D-BBAE068443D3}" destId="{AB185D24-FA6F-4FE5-955C-A9922A8C2F81}" srcOrd="0" destOrd="0" parTransId="{DF3E5771-7998-49EE-A907-307A1A19E127}" sibTransId="{84FE1823-2558-4E7B-B664-26BE10ED5159}"/>
    <dgm:cxn modelId="{684B706C-8C89-4A4C-B57D-C76EE3D42759}" type="presOf" srcId="{AB185D24-FA6F-4FE5-955C-A9922A8C2F81}" destId="{07D16356-76C4-4635-A834-312832641CA4}" srcOrd="0" destOrd="0" presId="urn:microsoft.com/office/officeart/2005/8/layout/hierarchy3"/>
    <dgm:cxn modelId="{A5D2574F-635C-4ADC-A549-3B3A1B28598D}" type="presOf" srcId="{3A6613E3-066C-4886-B36D-BBAE068443D3}" destId="{186D6EAF-27EB-4E96-8284-7B44EA12231C}" srcOrd="0" destOrd="0" presId="urn:microsoft.com/office/officeart/2005/8/layout/hierarchy3"/>
    <dgm:cxn modelId="{84A2B56F-52FC-43B8-9E61-E3214CDB1B31}" type="presOf" srcId="{A3E4BB82-C952-4474-B161-DA65342EE34C}" destId="{973764E1-DAC4-4ECB-8C01-144DADDA5638}" srcOrd="0" destOrd="0" presId="urn:microsoft.com/office/officeart/2005/8/layout/hierarchy3"/>
    <dgm:cxn modelId="{C3B9D67B-3C9E-474A-B4FD-A364F64845E3}" srcId="{3A6613E3-066C-4886-B36D-BBAE068443D3}" destId="{DC3BFA61-9417-4D1B-BE03-83CDCE667EFC}" srcOrd="4" destOrd="0" parTransId="{98F1488D-3540-4B89-AD02-119654B8DC47}" sibTransId="{56A1AF68-A20D-4C3A-85DE-676ADAB3743F}"/>
    <dgm:cxn modelId="{379BA38C-92DA-474E-8B27-71727324DE54}" srcId="{3A6613E3-066C-4886-B36D-BBAE068443D3}" destId="{175423A9-2154-4D45-9B62-22273B91009D}" srcOrd="3" destOrd="0" parTransId="{E4B04F9D-5740-42E3-B102-9521916CD7A9}" sibTransId="{63D4F602-21B1-4759-ADCA-F6EAA678514D}"/>
    <dgm:cxn modelId="{43FE498F-16CB-4A39-BE7C-0AC702F2784C}" type="presOf" srcId="{C09DE379-C594-47A5-B869-66BD753FDB11}" destId="{2A449A94-23CD-49C7-8F4D-AF5F7CBB99AE}" srcOrd="0" destOrd="0" presId="urn:microsoft.com/office/officeart/2005/8/layout/hierarchy3"/>
    <dgm:cxn modelId="{11F22893-568D-40DD-BA3F-369E0351EF03}" type="presOf" srcId="{12B37A43-224D-407C-966A-7E5F85CB8A4F}" destId="{64ADA2E6-1953-4283-9830-C37DBEBDEEF5}" srcOrd="0" destOrd="0" presId="urn:microsoft.com/office/officeart/2005/8/layout/hierarchy3"/>
    <dgm:cxn modelId="{558A259D-184B-401F-9C4C-EA3C1F095480}" type="presOf" srcId="{C5BD8217-AF50-48DA-BBB3-995460B1624A}" destId="{261F7875-2642-4694-BDB8-40F62D140784}" srcOrd="0" destOrd="0" presId="urn:microsoft.com/office/officeart/2005/8/layout/hierarchy3"/>
    <dgm:cxn modelId="{38202DA0-A3C6-43DC-85D7-0E0481EE3171}" type="presOf" srcId="{98F1488D-3540-4B89-AD02-119654B8DC47}" destId="{24E727E1-ADEA-4DC8-8E65-F0C1BB31D36D}" srcOrd="0" destOrd="0" presId="urn:microsoft.com/office/officeart/2005/8/layout/hierarchy3"/>
    <dgm:cxn modelId="{103A0DA5-CEAB-4967-A530-95FF2D98F917}" type="presOf" srcId="{123D47EE-8130-4A76-8BE8-86E5A2736B4B}" destId="{BD66FA56-D82A-4961-B785-375E124B4EF3}" srcOrd="0" destOrd="0" presId="urn:microsoft.com/office/officeart/2005/8/layout/hierarchy3"/>
    <dgm:cxn modelId="{5796D4A8-AA70-4EDD-957C-12665C59D065}" srcId="{3A6613E3-066C-4886-B36D-BBAE068443D3}" destId="{123D47EE-8130-4A76-8BE8-86E5A2736B4B}" srcOrd="6" destOrd="0" parTransId="{8F5487DB-A02B-4949-9B15-34AD5F3B5C51}" sibTransId="{E0CCAE52-7B94-40C5-8629-847159586365}"/>
    <dgm:cxn modelId="{155C6FB5-06FC-402D-BA85-5F84DE2CD20D}" srcId="{3A6613E3-066C-4886-B36D-BBAE068443D3}" destId="{A3E4BB82-C952-4474-B161-DA65342EE34C}" srcOrd="1" destOrd="0" parTransId="{CBCB7451-E045-4A72-992E-DC5DCEB68135}" sibTransId="{358F82BB-787E-4B6D-9E10-483295F2D938}"/>
    <dgm:cxn modelId="{03EC75C6-CBAB-45E2-B1AE-60927A39CE56}" srcId="{3A6613E3-066C-4886-B36D-BBAE068443D3}" destId="{C5BD8217-AF50-48DA-BBB3-995460B1624A}" srcOrd="5" destOrd="0" parTransId="{6D03A6F3-A2FE-4CBB-8A87-AF6730893CE1}" sibTransId="{11F3071D-3D12-4436-BC88-45DF25861B29}"/>
    <dgm:cxn modelId="{1866CDDE-27F2-485A-98BC-150C6694708F}" type="presOf" srcId="{6D03A6F3-A2FE-4CBB-8A87-AF6730893CE1}" destId="{59B19CB4-7932-470A-BFA4-3C7AC59AE43E}" srcOrd="0" destOrd="0" presId="urn:microsoft.com/office/officeart/2005/8/layout/hierarchy3"/>
    <dgm:cxn modelId="{0E52C9E0-78E9-4942-9A29-AFFDF5566E72}" type="presOf" srcId="{CBCB7451-E045-4A72-992E-DC5DCEB68135}" destId="{9D00C518-DF22-4F6E-9AD3-57DBF04874ED}" srcOrd="0" destOrd="0" presId="urn:microsoft.com/office/officeart/2005/8/layout/hierarchy3"/>
    <dgm:cxn modelId="{A9CA42E4-71BB-4D5D-8DE9-DF70375E99C2}" type="presOf" srcId="{DF3E5771-7998-49EE-A907-307A1A19E127}" destId="{4A6276D9-A7A9-4961-840A-2E8A9F64E9C9}" srcOrd="0" destOrd="0" presId="urn:microsoft.com/office/officeart/2005/8/layout/hierarchy3"/>
    <dgm:cxn modelId="{43BA89E9-47E0-4061-B0E1-D9176DF2FCF0}" type="presOf" srcId="{71234CB0-6255-452B-B01F-8ACB941897A1}" destId="{FE4587CC-796E-4182-8404-D3420069A2A8}" srcOrd="0" destOrd="0" presId="urn:microsoft.com/office/officeart/2005/8/layout/hierarchy3"/>
    <dgm:cxn modelId="{9A9009F3-7B71-416E-8310-C57B323E8B18}" type="presOf" srcId="{8F5487DB-A02B-4949-9B15-34AD5F3B5C51}" destId="{D95D3CE0-EBA7-4FCD-BC1E-E991ADB9AFE7}" srcOrd="0" destOrd="0" presId="urn:microsoft.com/office/officeart/2005/8/layout/hierarchy3"/>
    <dgm:cxn modelId="{A4E8A6F3-BA4D-40FD-916E-6A16E429F660}" srcId="{C09DE379-C594-47A5-B869-66BD753FDB11}" destId="{3A6613E3-066C-4886-B36D-BBAE068443D3}" srcOrd="0" destOrd="0" parTransId="{8D26B506-2764-4BE4-80BA-885261397A22}" sibTransId="{D348E3D3-3014-4FB9-A0DE-AF7DDFC3690E}"/>
    <dgm:cxn modelId="{8DA46CFD-3E00-447D-A9BD-31530F19E8B6}" srcId="{3A6613E3-066C-4886-B36D-BBAE068443D3}" destId="{71234CB0-6255-452B-B01F-8ACB941897A1}" srcOrd="2" destOrd="0" parTransId="{12B37A43-224D-407C-966A-7E5F85CB8A4F}" sibTransId="{D1CC2F60-DA0A-40CD-AF8F-6B9BDC399059}"/>
    <dgm:cxn modelId="{BD803F15-2E76-4478-86B7-5720606AC0F3}" type="presParOf" srcId="{2A449A94-23CD-49C7-8F4D-AF5F7CBB99AE}" destId="{D29D0F3C-CBDE-49C5-A7B2-E161B33E40D0}" srcOrd="0" destOrd="0" presId="urn:microsoft.com/office/officeart/2005/8/layout/hierarchy3"/>
    <dgm:cxn modelId="{76C6639D-2BE8-424B-9596-F937B529C52D}" type="presParOf" srcId="{D29D0F3C-CBDE-49C5-A7B2-E161B33E40D0}" destId="{F00204E6-63C9-4E68-8E6F-22293E734C96}" srcOrd="0" destOrd="0" presId="urn:microsoft.com/office/officeart/2005/8/layout/hierarchy3"/>
    <dgm:cxn modelId="{A55E0647-F3E8-401E-BC6C-510473241523}" type="presParOf" srcId="{F00204E6-63C9-4E68-8E6F-22293E734C96}" destId="{186D6EAF-27EB-4E96-8284-7B44EA12231C}" srcOrd="0" destOrd="0" presId="urn:microsoft.com/office/officeart/2005/8/layout/hierarchy3"/>
    <dgm:cxn modelId="{52E227B6-11F2-47EB-8B65-1EC610D53181}" type="presParOf" srcId="{F00204E6-63C9-4E68-8E6F-22293E734C96}" destId="{67F5D6C4-5B27-42D1-B812-8F989C378960}" srcOrd="1" destOrd="0" presId="urn:microsoft.com/office/officeart/2005/8/layout/hierarchy3"/>
    <dgm:cxn modelId="{5429EFE9-2B7A-4C63-82F2-9B30DE64F070}" type="presParOf" srcId="{D29D0F3C-CBDE-49C5-A7B2-E161B33E40D0}" destId="{7B8F3D9B-FE74-447B-B89F-A5C2AB30A745}" srcOrd="1" destOrd="0" presId="urn:microsoft.com/office/officeart/2005/8/layout/hierarchy3"/>
    <dgm:cxn modelId="{4FB5EA9C-23C9-4C47-ADB9-F80542FB749F}" type="presParOf" srcId="{7B8F3D9B-FE74-447B-B89F-A5C2AB30A745}" destId="{4A6276D9-A7A9-4961-840A-2E8A9F64E9C9}" srcOrd="0" destOrd="0" presId="urn:microsoft.com/office/officeart/2005/8/layout/hierarchy3"/>
    <dgm:cxn modelId="{A8E4218F-FF69-417F-A63B-5BC7F99B1013}" type="presParOf" srcId="{7B8F3D9B-FE74-447B-B89F-A5C2AB30A745}" destId="{07D16356-76C4-4635-A834-312832641CA4}" srcOrd="1" destOrd="0" presId="urn:microsoft.com/office/officeart/2005/8/layout/hierarchy3"/>
    <dgm:cxn modelId="{BD9FC300-308A-4E5A-8C3B-42020647735F}" type="presParOf" srcId="{7B8F3D9B-FE74-447B-B89F-A5C2AB30A745}" destId="{9D00C518-DF22-4F6E-9AD3-57DBF04874ED}" srcOrd="2" destOrd="0" presId="urn:microsoft.com/office/officeart/2005/8/layout/hierarchy3"/>
    <dgm:cxn modelId="{6F65EC5E-0CBA-4E55-A822-03E0C5BE8B68}" type="presParOf" srcId="{7B8F3D9B-FE74-447B-B89F-A5C2AB30A745}" destId="{973764E1-DAC4-4ECB-8C01-144DADDA5638}" srcOrd="3" destOrd="0" presId="urn:microsoft.com/office/officeart/2005/8/layout/hierarchy3"/>
    <dgm:cxn modelId="{02C28B98-77A2-42C3-898B-FBD18ADFA608}" type="presParOf" srcId="{7B8F3D9B-FE74-447B-B89F-A5C2AB30A745}" destId="{64ADA2E6-1953-4283-9830-C37DBEBDEEF5}" srcOrd="4" destOrd="0" presId="urn:microsoft.com/office/officeart/2005/8/layout/hierarchy3"/>
    <dgm:cxn modelId="{127D8E16-D53F-4371-82DE-6EC69F6228A1}" type="presParOf" srcId="{7B8F3D9B-FE74-447B-B89F-A5C2AB30A745}" destId="{FE4587CC-796E-4182-8404-D3420069A2A8}" srcOrd="5" destOrd="0" presId="urn:microsoft.com/office/officeart/2005/8/layout/hierarchy3"/>
    <dgm:cxn modelId="{C5D35100-6E11-4730-B7A3-6FFF2995D52F}" type="presParOf" srcId="{7B8F3D9B-FE74-447B-B89F-A5C2AB30A745}" destId="{1ECBEE56-BF43-4EE6-BE76-2207FDBB0E05}" srcOrd="6" destOrd="0" presId="urn:microsoft.com/office/officeart/2005/8/layout/hierarchy3"/>
    <dgm:cxn modelId="{25D28D50-F7D8-4DC8-89C7-5C093F541573}" type="presParOf" srcId="{7B8F3D9B-FE74-447B-B89F-A5C2AB30A745}" destId="{46C5F6F8-1E89-4CB0-92EE-849C90114B58}" srcOrd="7" destOrd="0" presId="urn:microsoft.com/office/officeart/2005/8/layout/hierarchy3"/>
    <dgm:cxn modelId="{F749AC6A-E432-4DA3-8501-5BC1C6E24FA7}" type="presParOf" srcId="{7B8F3D9B-FE74-447B-B89F-A5C2AB30A745}" destId="{24E727E1-ADEA-4DC8-8E65-F0C1BB31D36D}" srcOrd="8" destOrd="0" presId="urn:microsoft.com/office/officeart/2005/8/layout/hierarchy3"/>
    <dgm:cxn modelId="{FD89FE65-8730-4AD7-B9FF-C1D855B455C2}" type="presParOf" srcId="{7B8F3D9B-FE74-447B-B89F-A5C2AB30A745}" destId="{3CAEE34C-D8D0-4DCE-B505-FF07F74AA1AC}" srcOrd="9" destOrd="0" presId="urn:microsoft.com/office/officeart/2005/8/layout/hierarchy3"/>
    <dgm:cxn modelId="{680DF60F-BCA0-4559-89C4-B8F480EE4F0E}" type="presParOf" srcId="{7B8F3D9B-FE74-447B-B89F-A5C2AB30A745}" destId="{59B19CB4-7932-470A-BFA4-3C7AC59AE43E}" srcOrd="10" destOrd="0" presId="urn:microsoft.com/office/officeart/2005/8/layout/hierarchy3"/>
    <dgm:cxn modelId="{7B64D43A-4789-47D7-8A7B-CE3459622198}" type="presParOf" srcId="{7B8F3D9B-FE74-447B-B89F-A5C2AB30A745}" destId="{261F7875-2642-4694-BDB8-40F62D140784}" srcOrd="11" destOrd="0" presId="urn:microsoft.com/office/officeart/2005/8/layout/hierarchy3"/>
    <dgm:cxn modelId="{02B40B46-2BE3-44B3-B734-2A411C408664}" type="presParOf" srcId="{7B8F3D9B-FE74-447B-B89F-A5C2AB30A745}" destId="{D95D3CE0-EBA7-4FCD-BC1E-E991ADB9AFE7}" srcOrd="12" destOrd="0" presId="urn:microsoft.com/office/officeart/2005/8/layout/hierarchy3"/>
    <dgm:cxn modelId="{6C300C40-57D9-4AAB-B161-C75A8DD555FB}" type="presParOf" srcId="{7B8F3D9B-FE74-447B-B89F-A5C2AB30A745}" destId="{BD66FA56-D82A-4961-B785-375E124B4EF3}" srcOrd="13" destOrd="0" presId="urn:microsoft.com/office/officeart/2005/8/layout/hierarchy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5902B-8CD1-483D-9E84-6D36CE9D063F}">
      <dsp:nvSpPr>
        <dsp:cNvPr id="0" name=""/>
        <dsp:cNvSpPr/>
      </dsp:nvSpPr>
      <dsp:spPr>
        <a:xfrm>
          <a:off x="2097794" y="825719"/>
          <a:ext cx="4677785" cy="4677785"/>
        </a:xfrm>
        <a:prstGeom prst="blockArc">
          <a:avLst>
            <a:gd name="adj1" fmla="val 9942149"/>
            <a:gd name="adj2" fmla="val 16081656"/>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F0AF7F6-4D08-45F4-8C34-7A7775501B92}">
      <dsp:nvSpPr>
        <dsp:cNvPr id="0" name=""/>
        <dsp:cNvSpPr/>
      </dsp:nvSpPr>
      <dsp:spPr>
        <a:xfrm>
          <a:off x="2090189" y="796677"/>
          <a:ext cx="4677785" cy="4677785"/>
        </a:xfrm>
        <a:prstGeom prst="blockArc">
          <a:avLst>
            <a:gd name="adj1" fmla="val 1036969"/>
            <a:gd name="adj2" fmla="val 9896975"/>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23293FA-1E75-4662-865D-9664D9927698}">
      <dsp:nvSpPr>
        <dsp:cNvPr id="0" name=""/>
        <dsp:cNvSpPr/>
      </dsp:nvSpPr>
      <dsp:spPr>
        <a:xfrm>
          <a:off x="2081213" y="826229"/>
          <a:ext cx="4677785" cy="4677785"/>
        </a:xfrm>
        <a:prstGeom prst="blockArc">
          <a:avLst>
            <a:gd name="adj1" fmla="val 16106618"/>
            <a:gd name="adj2" fmla="val 990494"/>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1C365AD-75AB-447C-B090-1911E44BBB18}">
      <dsp:nvSpPr>
        <dsp:cNvPr id="0" name=""/>
        <dsp:cNvSpPr/>
      </dsp:nvSpPr>
      <dsp:spPr>
        <a:xfrm>
          <a:off x="3497250" y="2020005"/>
          <a:ext cx="2154287" cy="215428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b="1" kern="1200" dirty="0">
              <a:solidFill>
                <a:schemeClr val="tx1"/>
              </a:solidFill>
            </a:rPr>
            <a:t>KALIMAT EFEKTIF</a:t>
          </a:r>
          <a:endParaRPr lang="id-ID" sz="2700" b="1" kern="1200" dirty="0">
            <a:solidFill>
              <a:schemeClr val="tx1"/>
            </a:solidFill>
          </a:endParaRPr>
        </a:p>
      </dsp:txBody>
      <dsp:txXfrm>
        <a:off x="3812738" y="2335493"/>
        <a:ext cx="1523311" cy="1523311"/>
      </dsp:txXfrm>
    </dsp:sp>
    <dsp:sp modelId="{7BD5C0DF-7EA6-4FAA-A355-D2773602CD7D}">
      <dsp:nvSpPr>
        <dsp:cNvPr id="0" name=""/>
        <dsp:cNvSpPr/>
      </dsp:nvSpPr>
      <dsp:spPr>
        <a:xfrm>
          <a:off x="3527229" y="18015"/>
          <a:ext cx="1661651" cy="172669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id-ID" sz="1700" b="1" u="sng" kern="1200" dirty="0">
              <a:solidFill>
                <a:srgbClr val="002060"/>
              </a:solidFill>
            </a:rPr>
            <a:t>Pengertian </a:t>
          </a:r>
          <a:r>
            <a:rPr lang="en-US" sz="1700" b="1" u="sng" kern="1200" dirty="0" err="1">
              <a:solidFill>
                <a:srgbClr val="002060"/>
              </a:solidFill>
            </a:rPr>
            <a:t>Kalimat</a:t>
          </a:r>
          <a:r>
            <a:rPr lang="en-US" sz="1700" b="1" u="sng" kern="1200" dirty="0">
              <a:solidFill>
                <a:srgbClr val="002060"/>
              </a:solidFill>
            </a:rPr>
            <a:t> </a:t>
          </a:r>
          <a:r>
            <a:rPr lang="en-US" sz="1700" b="1" u="sng" kern="1200" dirty="0" err="1">
              <a:solidFill>
                <a:srgbClr val="002060"/>
              </a:solidFill>
            </a:rPr>
            <a:t>Efektif</a:t>
          </a:r>
          <a:endParaRPr lang="id-ID" sz="1700" b="1" kern="1200" dirty="0">
            <a:solidFill>
              <a:srgbClr val="002060"/>
            </a:solidFill>
          </a:endParaRPr>
        </a:p>
      </dsp:txBody>
      <dsp:txXfrm>
        <a:off x="3770572" y="270883"/>
        <a:ext cx="1174965" cy="1220955"/>
      </dsp:txXfrm>
    </dsp:sp>
    <dsp:sp modelId="{EB394E9A-E27E-4DE2-9066-DD6536854D7F}">
      <dsp:nvSpPr>
        <dsp:cNvPr id="0" name=""/>
        <dsp:cNvSpPr/>
      </dsp:nvSpPr>
      <dsp:spPr>
        <a:xfrm>
          <a:off x="5724118" y="2928372"/>
          <a:ext cx="1772836" cy="177185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D" sz="1600" b="1" u="sng" kern="1200" dirty="0" err="1">
              <a:solidFill>
                <a:srgbClr val="C00000"/>
              </a:solidFill>
            </a:rPr>
            <a:t>Faktor</a:t>
          </a:r>
          <a:r>
            <a:rPr lang="en-ID" sz="1600" b="1" u="sng" kern="1200" dirty="0">
              <a:solidFill>
                <a:srgbClr val="C00000"/>
              </a:solidFill>
            </a:rPr>
            <a:t> </a:t>
          </a:r>
          <a:r>
            <a:rPr lang="en-ID" sz="1600" b="1" u="sng" kern="1200" dirty="0" err="1">
              <a:solidFill>
                <a:srgbClr val="C00000"/>
              </a:solidFill>
            </a:rPr>
            <a:t>Ketidak-efektifan</a:t>
          </a:r>
          <a:r>
            <a:rPr lang="en-ID" sz="1600" b="1" u="sng" kern="1200" dirty="0">
              <a:solidFill>
                <a:srgbClr val="C00000"/>
              </a:solidFill>
            </a:rPr>
            <a:t> </a:t>
          </a:r>
          <a:r>
            <a:rPr lang="en-ID" sz="1600" b="1" u="sng" kern="1200" dirty="0" err="1">
              <a:solidFill>
                <a:srgbClr val="C00000"/>
              </a:solidFill>
            </a:rPr>
            <a:t>Kalimat</a:t>
          </a:r>
          <a:endParaRPr lang="en-ID" sz="1600" b="1" u="sng" kern="1200" dirty="0">
            <a:solidFill>
              <a:srgbClr val="C00000"/>
            </a:solidFill>
          </a:endParaRPr>
        </a:p>
      </dsp:txBody>
      <dsp:txXfrm>
        <a:off x="5983744" y="3187854"/>
        <a:ext cx="1253584" cy="1252891"/>
      </dsp:txXfrm>
    </dsp:sp>
    <dsp:sp modelId="{D38FE406-8776-4FCA-A8F7-6D127C1DA7CA}">
      <dsp:nvSpPr>
        <dsp:cNvPr id="0" name=""/>
        <dsp:cNvSpPr/>
      </dsp:nvSpPr>
      <dsp:spPr>
        <a:xfrm>
          <a:off x="1331638" y="2903655"/>
          <a:ext cx="1782411" cy="165031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err="1">
              <a:solidFill>
                <a:srgbClr val="660033"/>
              </a:solidFill>
              <a:effectLst/>
            </a:rPr>
            <a:t>Ciri</a:t>
          </a:r>
          <a:r>
            <a:rPr lang="en-US" sz="1600" b="1" kern="1200" dirty="0">
              <a:solidFill>
                <a:srgbClr val="660033"/>
              </a:solidFill>
              <a:effectLst/>
            </a:rPr>
            <a:t>/</a:t>
          </a:r>
          <a:r>
            <a:rPr lang="en-US" sz="1600" b="1" kern="1200" dirty="0" err="1">
              <a:solidFill>
                <a:srgbClr val="660033"/>
              </a:solidFill>
              <a:effectLst/>
            </a:rPr>
            <a:t>Prinsip</a:t>
          </a:r>
          <a:r>
            <a:rPr lang="en-US" sz="1600" b="1" kern="1200" dirty="0">
              <a:solidFill>
                <a:srgbClr val="660033"/>
              </a:solidFill>
              <a:effectLst/>
            </a:rPr>
            <a:t> </a:t>
          </a:r>
          <a:r>
            <a:rPr lang="en-US" sz="1600" b="1" kern="1200" dirty="0" err="1">
              <a:solidFill>
                <a:srgbClr val="660033"/>
              </a:solidFill>
              <a:effectLst/>
            </a:rPr>
            <a:t>Kalimat</a:t>
          </a:r>
          <a:r>
            <a:rPr lang="en-US" sz="1600" b="1" kern="1200" dirty="0">
              <a:solidFill>
                <a:srgbClr val="660033"/>
              </a:solidFill>
              <a:effectLst/>
            </a:rPr>
            <a:t> </a:t>
          </a:r>
          <a:r>
            <a:rPr lang="en-US" sz="1600" b="1" kern="1200" dirty="0" err="1">
              <a:solidFill>
                <a:srgbClr val="660033"/>
              </a:solidFill>
              <a:effectLst/>
            </a:rPr>
            <a:t>Efektif</a:t>
          </a:r>
          <a:endParaRPr lang="id-ID" sz="1600" b="1" kern="1200" dirty="0">
            <a:solidFill>
              <a:srgbClr val="660033"/>
            </a:solidFill>
            <a:effectLst/>
          </a:endParaRPr>
        </a:p>
      </dsp:txBody>
      <dsp:txXfrm>
        <a:off x="1592666" y="3145337"/>
        <a:ext cx="1260355" cy="11669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D6EAF-27EB-4E96-8284-7B44EA12231C}">
      <dsp:nvSpPr>
        <dsp:cNvPr id="0" name=""/>
        <dsp:cNvSpPr/>
      </dsp:nvSpPr>
      <dsp:spPr>
        <a:xfrm>
          <a:off x="561489" y="0"/>
          <a:ext cx="5763253" cy="4354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err="1">
              <a:solidFill>
                <a:srgbClr val="C00000"/>
              </a:solidFill>
            </a:rPr>
            <a:t>Faktor</a:t>
          </a:r>
          <a:r>
            <a:rPr lang="en-US" sz="2400" b="1" kern="1200" dirty="0">
              <a:solidFill>
                <a:srgbClr val="C00000"/>
              </a:solidFill>
            </a:rPr>
            <a:t> </a:t>
          </a:r>
          <a:r>
            <a:rPr lang="en-US" sz="2400" b="1" kern="1200" dirty="0" err="1">
              <a:solidFill>
                <a:srgbClr val="C00000"/>
              </a:solidFill>
            </a:rPr>
            <a:t>Ketidakefektifan</a:t>
          </a:r>
          <a:r>
            <a:rPr lang="en-US" sz="2400" b="1" kern="1200" dirty="0">
              <a:solidFill>
                <a:srgbClr val="C00000"/>
              </a:solidFill>
            </a:rPr>
            <a:t> </a:t>
          </a:r>
          <a:r>
            <a:rPr lang="en-US" sz="2400" b="1" kern="1200" dirty="0" err="1">
              <a:solidFill>
                <a:srgbClr val="C00000"/>
              </a:solidFill>
            </a:rPr>
            <a:t>Kalimat</a:t>
          </a:r>
          <a:endParaRPr lang="id-ID" sz="2400" b="1" kern="1200" dirty="0">
            <a:solidFill>
              <a:srgbClr val="C00000"/>
            </a:solidFill>
          </a:endParaRPr>
        </a:p>
      </dsp:txBody>
      <dsp:txXfrm>
        <a:off x="574244" y="12755"/>
        <a:ext cx="5737743" cy="409970"/>
      </dsp:txXfrm>
    </dsp:sp>
    <dsp:sp modelId="{4A6276D9-A7A9-4961-840A-2E8A9F64E9C9}">
      <dsp:nvSpPr>
        <dsp:cNvPr id="0" name=""/>
        <dsp:cNvSpPr/>
      </dsp:nvSpPr>
      <dsp:spPr>
        <a:xfrm>
          <a:off x="1137815" y="435480"/>
          <a:ext cx="1165610" cy="328494"/>
        </a:xfrm>
        <a:custGeom>
          <a:avLst/>
          <a:gdLst/>
          <a:ahLst/>
          <a:cxnLst/>
          <a:rect l="0" t="0" r="0" b="0"/>
          <a:pathLst>
            <a:path>
              <a:moveTo>
                <a:pt x="0" y="0"/>
              </a:moveTo>
              <a:lnTo>
                <a:pt x="0" y="328494"/>
              </a:lnTo>
              <a:lnTo>
                <a:pt x="1165610" y="32849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16356-76C4-4635-A834-312832641CA4}">
      <dsp:nvSpPr>
        <dsp:cNvPr id="0" name=""/>
        <dsp:cNvSpPr/>
      </dsp:nvSpPr>
      <dsp:spPr>
        <a:xfrm>
          <a:off x="2303425" y="546235"/>
          <a:ext cx="3743989" cy="43548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err="1"/>
            <a:t>Kontiminasi</a:t>
          </a:r>
          <a:r>
            <a:rPr lang="en-US" sz="1800" b="1" kern="1200" dirty="0"/>
            <a:t> </a:t>
          </a:r>
          <a:r>
            <a:rPr lang="en-US" sz="1800" b="1" kern="1200" dirty="0" err="1"/>
            <a:t>atau</a:t>
          </a:r>
          <a:r>
            <a:rPr lang="en-US" sz="1800" b="1" kern="1200" dirty="0"/>
            <a:t> </a:t>
          </a:r>
          <a:r>
            <a:rPr lang="en-US" sz="1800" b="1" kern="1200" dirty="0" err="1"/>
            <a:t>Kerancuan</a:t>
          </a:r>
          <a:endParaRPr lang="id-ID" sz="1800" b="1" kern="1200" dirty="0"/>
        </a:p>
      </dsp:txBody>
      <dsp:txXfrm>
        <a:off x="2316180" y="558990"/>
        <a:ext cx="3718479" cy="409970"/>
      </dsp:txXfrm>
    </dsp:sp>
    <dsp:sp modelId="{9D00C518-DF22-4F6E-9AD3-57DBF04874ED}">
      <dsp:nvSpPr>
        <dsp:cNvPr id="0" name=""/>
        <dsp:cNvSpPr/>
      </dsp:nvSpPr>
      <dsp:spPr>
        <a:xfrm>
          <a:off x="1137815" y="435480"/>
          <a:ext cx="1165610" cy="872488"/>
        </a:xfrm>
        <a:custGeom>
          <a:avLst/>
          <a:gdLst/>
          <a:ahLst/>
          <a:cxnLst/>
          <a:rect l="0" t="0" r="0" b="0"/>
          <a:pathLst>
            <a:path>
              <a:moveTo>
                <a:pt x="0" y="0"/>
              </a:moveTo>
              <a:lnTo>
                <a:pt x="0" y="872488"/>
              </a:lnTo>
              <a:lnTo>
                <a:pt x="1165610" y="87248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3764E1-DAC4-4ECB-8C01-144DADDA5638}">
      <dsp:nvSpPr>
        <dsp:cNvPr id="0" name=""/>
        <dsp:cNvSpPr/>
      </dsp:nvSpPr>
      <dsp:spPr>
        <a:xfrm>
          <a:off x="2303425" y="1090228"/>
          <a:ext cx="3769393" cy="43548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err="1"/>
            <a:t>Pleonasme</a:t>
          </a:r>
          <a:endParaRPr lang="id-ID" sz="1800" b="1" kern="1200" dirty="0"/>
        </a:p>
      </dsp:txBody>
      <dsp:txXfrm>
        <a:off x="2316180" y="1102983"/>
        <a:ext cx="3743883" cy="409970"/>
      </dsp:txXfrm>
    </dsp:sp>
    <dsp:sp modelId="{64ADA2E6-1953-4283-9830-C37DBEBDEEF5}">
      <dsp:nvSpPr>
        <dsp:cNvPr id="0" name=""/>
        <dsp:cNvSpPr/>
      </dsp:nvSpPr>
      <dsp:spPr>
        <a:xfrm>
          <a:off x="1137815" y="435480"/>
          <a:ext cx="1165610" cy="1416839"/>
        </a:xfrm>
        <a:custGeom>
          <a:avLst/>
          <a:gdLst/>
          <a:ahLst/>
          <a:cxnLst/>
          <a:rect l="0" t="0" r="0" b="0"/>
          <a:pathLst>
            <a:path>
              <a:moveTo>
                <a:pt x="0" y="0"/>
              </a:moveTo>
              <a:lnTo>
                <a:pt x="0" y="1416839"/>
              </a:lnTo>
              <a:lnTo>
                <a:pt x="1165610" y="141683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4587CC-796E-4182-8404-D3420069A2A8}">
      <dsp:nvSpPr>
        <dsp:cNvPr id="0" name=""/>
        <dsp:cNvSpPr/>
      </dsp:nvSpPr>
      <dsp:spPr>
        <a:xfrm>
          <a:off x="2303425" y="1634579"/>
          <a:ext cx="3763673" cy="43548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err="1"/>
            <a:t>Ambiguitas</a:t>
          </a:r>
          <a:r>
            <a:rPr lang="en-US" sz="1800" b="1" kern="1200" dirty="0"/>
            <a:t> </a:t>
          </a:r>
          <a:r>
            <a:rPr lang="en-US" sz="1800" b="1" kern="1200" dirty="0" err="1"/>
            <a:t>atau</a:t>
          </a:r>
          <a:r>
            <a:rPr lang="en-US" sz="1800" b="1" kern="1200" dirty="0"/>
            <a:t> </a:t>
          </a:r>
          <a:r>
            <a:rPr lang="en-US" sz="1800" b="1" kern="1200" dirty="0" err="1"/>
            <a:t>Keambiguan</a:t>
          </a:r>
          <a:endParaRPr lang="id-ID" sz="1800" b="1" kern="1200" dirty="0"/>
        </a:p>
      </dsp:txBody>
      <dsp:txXfrm>
        <a:off x="2316180" y="1647334"/>
        <a:ext cx="3738163" cy="409970"/>
      </dsp:txXfrm>
    </dsp:sp>
    <dsp:sp modelId="{1ECBEE56-BF43-4EE6-BE76-2207FDBB0E05}">
      <dsp:nvSpPr>
        <dsp:cNvPr id="0" name=""/>
        <dsp:cNvSpPr/>
      </dsp:nvSpPr>
      <dsp:spPr>
        <a:xfrm>
          <a:off x="1137815" y="435480"/>
          <a:ext cx="1165610" cy="1961189"/>
        </a:xfrm>
        <a:custGeom>
          <a:avLst/>
          <a:gdLst/>
          <a:ahLst/>
          <a:cxnLst/>
          <a:rect l="0" t="0" r="0" b="0"/>
          <a:pathLst>
            <a:path>
              <a:moveTo>
                <a:pt x="0" y="0"/>
              </a:moveTo>
              <a:lnTo>
                <a:pt x="0" y="1961189"/>
              </a:lnTo>
              <a:lnTo>
                <a:pt x="1165610" y="196118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C5F6F8-1E89-4CB0-92EE-849C90114B58}">
      <dsp:nvSpPr>
        <dsp:cNvPr id="0" name=""/>
        <dsp:cNvSpPr/>
      </dsp:nvSpPr>
      <dsp:spPr>
        <a:xfrm>
          <a:off x="2303425" y="2178930"/>
          <a:ext cx="3769393" cy="43548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err="1"/>
            <a:t>Ketidakjelasan</a:t>
          </a:r>
          <a:r>
            <a:rPr lang="en-US" sz="1800" b="1" kern="1200" dirty="0"/>
            <a:t> </a:t>
          </a:r>
          <a:r>
            <a:rPr lang="en-US" sz="1800" b="1" kern="1200" dirty="0" err="1"/>
            <a:t>Unsur</a:t>
          </a:r>
          <a:r>
            <a:rPr lang="en-US" sz="1800" b="1" kern="1200" dirty="0"/>
            <a:t> Inti </a:t>
          </a:r>
          <a:r>
            <a:rPr lang="en-US" sz="1800" b="1" kern="1200" dirty="0" err="1"/>
            <a:t>Kalimat</a:t>
          </a:r>
          <a:endParaRPr lang="id-ID" sz="1800" b="1" kern="1200" dirty="0"/>
        </a:p>
      </dsp:txBody>
      <dsp:txXfrm>
        <a:off x="2316180" y="2191685"/>
        <a:ext cx="3743883" cy="409970"/>
      </dsp:txXfrm>
    </dsp:sp>
    <dsp:sp modelId="{24E727E1-ADEA-4DC8-8E65-F0C1BB31D36D}">
      <dsp:nvSpPr>
        <dsp:cNvPr id="0" name=""/>
        <dsp:cNvSpPr/>
      </dsp:nvSpPr>
      <dsp:spPr>
        <a:xfrm>
          <a:off x="1137815" y="435480"/>
          <a:ext cx="1165610" cy="2505540"/>
        </a:xfrm>
        <a:custGeom>
          <a:avLst/>
          <a:gdLst/>
          <a:ahLst/>
          <a:cxnLst/>
          <a:rect l="0" t="0" r="0" b="0"/>
          <a:pathLst>
            <a:path>
              <a:moveTo>
                <a:pt x="0" y="0"/>
              </a:moveTo>
              <a:lnTo>
                <a:pt x="0" y="2505540"/>
              </a:lnTo>
              <a:lnTo>
                <a:pt x="1165610" y="250554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AEE34C-D8D0-4DCE-B505-FF07F74AA1AC}">
      <dsp:nvSpPr>
        <dsp:cNvPr id="0" name=""/>
        <dsp:cNvSpPr/>
      </dsp:nvSpPr>
      <dsp:spPr>
        <a:xfrm>
          <a:off x="2303425" y="2723280"/>
          <a:ext cx="3743982" cy="43548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err="1"/>
            <a:t>Kemubaziran</a:t>
          </a:r>
          <a:r>
            <a:rPr lang="en-US" sz="1800" b="1" kern="1200" dirty="0"/>
            <a:t> </a:t>
          </a:r>
          <a:r>
            <a:rPr lang="en-US" sz="1800" b="1" kern="1200" dirty="0" err="1"/>
            <a:t>Preposisi</a:t>
          </a:r>
          <a:r>
            <a:rPr lang="en-US" sz="1800" b="1" kern="1200" dirty="0"/>
            <a:t> dan Kata</a:t>
          </a:r>
          <a:endParaRPr lang="id-ID" sz="1800" b="1" kern="1200" dirty="0"/>
        </a:p>
      </dsp:txBody>
      <dsp:txXfrm>
        <a:off x="2316180" y="2736035"/>
        <a:ext cx="3718472" cy="409970"/>
      </dsp:txXfrm>
    </dsp:sp>
    <dsp:sp modelId="{59B19CB4-7932-470A-BFA4-3C7AC59AE43E}">
      <dsp:nvSpPr>
        <dsp:cNvPr id="0" name=""/>
        <dsp:cNvSpPr/>
      </dsp:nvSpPr>
      <dsp:spPr>
        <a:xfrm>
          <a:off x="1137815" y="435480"/>
          <a:ext cx="1165610" cy="3049891"/>
        </a:xfrm>
        <a:custGeom>
          <a:avLst/>
          <a:gdLst/>
          <a:ahLst/>
          <a:cxnLst/>
          <a:rect l="0" t="0" r="0" b="0"/>
          <a:pathLst>
            <a:path>
              <a:moveTo>
                <a:pt x="0" y="0"/>
              </a:moveTo>
              <a:lnTo>
                <a:pt x="0" y="3049891"/>
              </a:lnTo>
              <a:lnTo>
                <a:pt x="1165610" y="304989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1F7875-2642-4694-BDB8-40F62D140784}">
      <dsp:nvSpPr>
        <dsp:cNvPr id="0" name=""/>
        <dsp:cNvSpPr/>
      </dsp:nvSpPr>
      <dsp:spPr>
        <a:xfrm>
          <a:off x="2303425" y="3267631"/>
          <a:ext cx="3755430" cy="43548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err="1"/>
            <a:t>Kesalahan</a:t>
          </a:r>
          <a:r>
            <a:rPr lang="en-US" sz="1800" b="1" kern="1200" dirty="0"/>
            <a:t> </a:t>
          </a:r>
          <a:r>
            <a:rPr lang="en-US" sz="1800" b="1" kern="1200" dirty="0" err="1"/>
            <a:t>Nalar</a:t>
          </a:r>
          <a:endParaRPr lang="id-ID" sz="1800" b="1" kern="1200" dirty="0"/>
        </a:p>
      </dsp:txBody>
      <dsp:txXfrm>
        <a:off x="2316180" y="3280386"/>
        <a:ext cx="3729920" cy="409970"/>
      </dsp:txXfrm>
    </dsp:sp>
    <dsp:sp modelId="{D95D3CE0-EBA7-4FCD-BC1E-E991ADB9AFE7}">
      <dsp:nvSpPr>
        <dsp:cNvPr id="0" name=""/>
        <dsp:cNvSpPr/>
      </dsp:nvSpPr>
      <dsp:spPr>
        <a:xfrm>
          <a:off x="1137815" y="435480"/>
          <a:ext cx="1165610" cy="3594241"/>
        </a:xfrm>
        <a:custGeom>
          <a:avLst/>
          <a:gdLst/>
          <a:ahLst/>
          <a:cxnLst/>
          <a:rect l="0" t="0" r="0" b="0"/>
          <a:pathLst>
            <a:path>
              <a:moveTo>
                <a:pt x="0" y="0"/>
              </a:moveTo>
              <a:lnTo>
                <a:pt x="0" y="3594241"/>
              </a:lnTo>
              <a:lnTo>
                <a:pt x="1165610" y="359424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66FA56-D82A-4961-B785-375E124B4EF3}">
      <dsp:nvSpPr>
        <dsp:cNvPr id="0" name=""/>
        <dsp:cNvSpPr/>
      </dsp:nvSpPr>
      <dsp:spPr>
        <a:xfrm>
          <a:off x="2303425" y="3811981"/>
          <a:ext cx="3743989" cy="43548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err="1"/>
            <a:t>Ketidaktepatan</a:t>
          </a:r>
          <a:r>
            <a:rPr lang="en-US" sz="1800" b="1" kern="1200" dirty="0"/>
            <a:t> </a:t>
          </a:r>
          <a:r>
            <a:rPr lang="en-US" sz="1800" b="1" kern="1200" dirty="0" err="1"/>
            <a:t>Bentuk</a:t>
          </a:r>
          <a:r>
            <a:rPr lang="en-US" sz="1800" b="1" kern="1200" dirty="0"/>
            <a:t> Kata</a:t>
          </a:r>
          <a:endParaRPr lang="id-ID" sz="1800" b="1" kern="1200" dirty="0"/>
        </a:p>
      </dsp:txBody>
      <dsp:txXfrm>
        <a:off x="2316180" y="3824736"/>
        <a:ext cx="3718479" cy="409970"/>
      </dsp:txXfrm>
    </dsp:sp>
    <dsp:sp modelId="{C0290572-CB66-4912-8C71-917DC1EE54A9}">
      <dsp:nvSpPr>
        <dsp:cNvPr id="0" name=""/>
        <dsp:cNvSpPr/>
      </dsp:nvSpPr>
      <dsp:spPr>
        <a:xfrm>
          <a:off x="1137815" y="435480"/>
          <a:ext cx="1165610" cy="4138592"/>
        </a:xfrm>
        <a:custGeom>
          <a:avLst/>
          <a:gdLst/>
          <a:ahLst/>
          <a:cxnLst/>
          <a:rect l="0" t="0" r="0" b="0"/>
          <a:pathLst>
            <a:path>
              <a:moveTo>
                <a:pt x="0" y="0"/>
              </a:moveTo>
              <a:lnTo>
                <a:pt x="0" y="4138592"/>
              </a:lnTo>
              <a:lnTo>
                <a:pt x="1165610" y="413859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EBE316-79E2-41A7-8DC9-24274E168AD4}">
      <dsp:nvSpPr>
        <dsp:cNvPr id="0" name=""/>
        <dsp:cNvSpPr/>
      </dsp:nvSpPr>
      <dsp:spPr>
        <a:xfrm>
          <a:off x="2303425" y="4356332"/>
          <a:ext cx="3769386" cy="43548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err="1"/>
            <a:t>Ketidaktepatan</a:t>
          </a:r>
          <a:r>
            <a:rPr lang="en-US" sz="1800" b="1" kern="1200" dirty="0"/>
            <a:t> </a:t>
          </a:r>
          <a:r>
            <a:rPr lang="en-US" sz="1800" b="1" kern="1200" dirty="0" err="1"/>
            <a:t>Makna</a:t>
          </a:r>
          <a:r>
            <a:rPr lang="en-US" sz="1800" b="1" kern="1200" dirty="0"/>
            <a:t> Kata</a:t>
          </a:r>
          <a:endParaRPr lang="id-ID" sz="1800" b="1" kern="1200" dirty="0"/>
        </a:p>
      </dsp:txBody>
      <dsp:txXfrm>
        <a:off x="2316180" y="4369087"/>
        <a:ext cx="3743876" cy="409970"/>
      </dsp:txXfrm>
    </dsp:sp>
    <dsp:sp modelId="{4B39AD41-8540-4388-823B-894F0E8BC680}">
      <dsp:nvSpPr>
        <dsp:cNvPr id="0" name=""/>
        <dsp:cNvSpPr/>
      </dsp:nvSpPr>
      <dsp:spPr>
        <a:xfrm>
          <a:off x="1137815" y="435480"/>
          <a:ext cx="1165610" cy="4682942"/>
        </a:xfrm>
        <a:custGeom>
          <a:avLst/>
          <a:gdLst/>
          <a:ahLst/>
          <a:cxnLst/>
          <a:rect l="0" t="0" r="0" b="0"/>
          <a:pathLst>
            <a:path>
              <a:moveTo>
                <a:pt x="0" y="0"/>
              </a:moveTo>
              <a:lnTo>
                <a:pt x="0" y="4682942"/>
              </a:lnTo>
              <a:lnTo>
                <a:pt x="1165610" y="468294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F71713-3050-435C-8043-413E2DF1D801}">
      <dsp:nvSpPr>
        <dsp:cNvPr id="0" name=""/>
        <dsp:cNvSpPr/>
      </dsp:nvSpPr>
      <dsp:spPr>
        <a:xfrm>
          <a:off x="2303425" y="4900683"/>
          <a:ext cx="3769386" cy="43548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err="1"/>
            <a:t>Pengaruh</a:t>
          </a:r>
          <a:r>
            <a:rPr lang="en-US" sz="1800" b="1" kern="1200" dirty="0"/>
            <a:t> Bahasa Daerah</a:t>
          </a:r>
          <a:endParaRPr lang="id-ID" sz="1800" b="1" kern="1200" dirty="0"/>
        </a:p>
      </dsp:txBody>
      <dsp:txXfrm>
        <a:off x="2316180" y="4913438"/>
        <a:ext cx="3743876" cy="409970"/>
      </dsp:txXfrm>
    </dsp:sp>
    <dsp:sp modelId="{6C34BA5D-AED7-4940-B366-66A1C15E8DE3}">
      <dsp:nvSpPr>
        <dsp:cNvPr id="0" name=""/>
        <dsp:cNvSpPr/>
      </dsp:nvSpPr>
      <dsp:spPr>
        <a:xfrm>
          <a:off x="1137815" y="435480"/>
          <a:ext cx="1165610" cy="5227293"/>
        </a:xfrm>
        <a:custGeom>
          <a:avLst/>
          <a:gdLst/>
          <a:ahLst/>
          <a:cxnLst/>
          <a:rect l="0" t="0" r="0" b="0"/>
          <a:pathLst>
            <a:path>
              <a:moveTo>
                <a:pt x="0" y="0"/>
              </a:moveTo>
              <a:lnTo>
                <a:pt x="0" y="5227293"/>
              </a:lnTo>
              <a:lnTo>
                <a:pt x="1165610" y="522729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412FA1-EAF9-4A7F-8003-7355981FAA1C}">
      <dsp:nvSpPr>
        <dsp:cNvPr id="0" name=""/>
        <dsp:cNvSpPr/>
      </dsp:nvSpPr>
      <dsp:spPr>
        <a:xfrm>
          <a:off x="2303425" y="5445033"/>
          <a:ext cx="3769386" cy="43548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err="1"/>
            <a:t>Pengaruh</a:t>
          </a:r>
          <a:r>
            <a:rPr lang="en-US" sz="1800" b="1" kern="1200" dirty="0"/>
            <a:t> Bahasa </a:t>
          </a:r>
          <a:r>
            <a:rPr lang="en-US" sz="1800" b="1" kern="1200" dirty="0" err="1"/>
            <a:t>Asing</a:t>
          </a:r>
          <a:endParaRPr lang="id-ID" sz="1800" b="1" kern="1200" dirty="0"/>
        </a:p>
      </dsp:txBody>
      <dsp:txXfrm>
        <a:off x="2316180" y="5457788"/>
        <a:ext cx="3743876" cy="4099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D6EAF-27EB-4E96-8284-7B44EA12231C}">
      <dsp:nvSpPr>
        <dsp:cNvPr id="0" name=""/>
        <dsp:cNvSpPr/>
      </dsp:nvSpPr>
      <dsp:spPr>
        <a:xfrm>
          <a:off x="0" y="0"/>
          <a:ext cx="7981889" cy="6031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err="1">
              <a:solidFill>
                <a:srgbClr val="660033"/>
              </a:solidFill>
            </a:rPr>
            <a:t>Ciri</a:t>
          </a:r>
          <a:r>
            <a:rPr lang="en-US" sz="2400" b="1" kern="1200" dirty="0">
              <a:solidFill>
                <a:srgbClr val="660033"/>
              </a:solidFill>
            </a:rPr>
            <a:t>/</a:t>
          </a:r>
          <a:r>
            <a:rPr lang="en-US" sz="2400" b="1" kern="1200" dirty="0" err="1">
              <a:solidFill>
                <a:srgbClr val="660033"/>
              </a:solidFill>
            </a:rPr>
            <a:t>Prinsip</a:t>
          </a:r>
          <a:r>
            <a:rPr lang="en-US" sz="2400" b="1" kern="1200" dirty="0">
              <a:solidFill>
                <a:srgbClr val="660033"/>
              </a:solidFill>
            </a:rPr>
            <a:t> </a:t>
          </a:r>
          <a:r>
            <a:rPr lang="en-US" sz="2400" b="1" kern="1200" dirty="0" err="1">
              <a:solidFill>
                <a:srgbClr val="660033"/>
              </a:solidFill>
            </a:rPr>
            <a:t>Kalimat</a:t>
          </a:r>
          <a:r>
            <a:rPr lang="en-US" sz="2400" b="1" kern="1200" dirty="0">
              <a:solidFill>
                <a:srgbClr val="660033"/>
              </a:solidFill>
            </a:rPr>
            <a:t> </a:t>
          </a:r>
          <a:r>
            <a:rPr lang="en-US" sz="2400" b="1" kern="1200" dirty="0" err="1">
              <a:solidFill>
                <a:srgbClr val="660033"/>
              </a:solidFill>
            </a:rPr>
            <a:t>Efektif</a:t>
          </a:r>
          <a:endParaRPr lang="id-ID" sz="2400" b="1" kern="1200" dirty="0">
            <a:solidFill>
              <a:srgbClr val="660033"/>
            </a:solidFill>
          </a:endParaRPr>
        </a:p>
      </dsp:txBody>
      <dsp:txXfrm>
        <a:off x="17665" y="17665"/>
        <a:ext cx="7946559" cy="567794"/>
      </dsp:txXfrm>
    </dsp:sp>
    <dsp:sp modelId="{4A6276D9-A7A9-4961-840A-2E8A9F64E9C9}">
      <dsp:nvSpPr>
        <dsp:cNvPr id="0" name=""/>
        <dsp:cNvSpPr/>
      </dsp:nvSpPr>
      <dsp:spPr>
        <a:xfrm>
          <a:off x="798188" y="603124"/>
          <a:ext cx="326801" cy="453490"/>
        </a:xfrm>
        <a:custGeom>
          <a:avLst/>
          <a:gdLst/>
          <a:ahLst/>
          <a:cxnLst/>
          <a:rect l="0" t="0" r="0" b="0"/>
          <a:pathLst>
            <a:path>
              <a:moveTo>
                <a:pt x="0" y="0"/>
              </a:moveTo>
              <a:lnTo>
                <a:pt x="0" y="453490"/>
              </a:lnTo>
              <a:lnTo>
                <a:pt x="326801" y="45349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16356-76C4-4635-A834-312832641CA4}">
      <dsp:nvSpPr>
        <dsp:cNvPr id="0" name=""/>
        <dsp:cNvSpPr/>
      </dsp:nvSpPr>
      <dsp:spPr>
        <a:xfrm>
          <a:off x="1124990" y="755053"/>
          <a:ext cx="5238147" cy="6031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t>KESEPADANAN</a:t>
          </a:r>
          <a:endParaRPr lang="id-ID" sz="2800" b="1" kern="1200" dirty="0"/>
        </a:p>
      </dsp:txBody>
      <dsp:txXfrm>
        <a:off x="1142655" y="772718"/>
        <a:ext cx="5202817" cy="567794"/>
      </dsp:txXfrm>
    </dsp:sp>
    <dsp:sp modelId="{9D00C518-DF22-4F6E-9AD3-57DBF04874ED}">
      <dsp:nvSpPr>
        <dsp:cNvPr id="0" name=""/>
        <dsp:cNvSpPr/>
      </dsp:nvSpPr>
      <dsp:spPr>
        <a:xfrm>
          <a:off x="798188" y="603124"/>
          <a:ext cx="326801" cy="1206901"/>
        </a:xfrm>
        <a:custGeom>
          <a:avLst/>
          <a:gdLst/>
          <a:ahLst/>
          <a:cxnLst/>
          <a:rect l="0" t="0" r="0" b="0"/>
          <a:pathLst>
            <a:path>
              <a:moveTo>
                <a:pt x="0" y="0"/>
              </a:moveTo>
              <a:lnTo>
                <a:pt x="0" y="1206901"/>
              </a:lnTo>
              <a:lnTo>
                <a:pt x="326801" y="120690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3764E1-DAC4-4ECB-8C01-144DADDA5638}">
      <dsp:nvSpPr>
        <dsp:cNvPr id="0" name=""/>
        <dsp:cNvSpPr/>
      </dsp:nvSpPr>
      <dsp:spPr>
        <a:xfrm>
          <a:off x="1124990" y="1508463"/>
          <a:ext cx="5220468" cy="6031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t>KEPARALELAN/KESEJAJARAN</a:t>
          </a:r>
          <a:endParaRPr lang="id-ID" sz="2800" b="1" kern="1200" dirty="0"/>
        </a:p>
      </dsp:txBody>
      <dsp:txXfrm>
        <a:off x="1142655" y="1526128"/>
        <a:ext cx="5185138" cy="567794"/>
      </dsp:txXfrm>
    </dsp:sp>
    <dsp:sp modelId="{64ADA2E6-1953-4283-9830-C37DBEBDEEF5}">
      <dsp:nvSpPr>
        <dsp:cNvPr id="0" name=""/>
        <dsp:cNvSpPr/>
      </dsp:nvSpPr>
      <dsp:spPr>
        <a:xfrm>
          <a:off x="798188" y="603124"/>
          <a:ext cx="326801" cy="1960806"/>
        </a:xfrm>
        <a:custGeom>
          <a:avLst/>
          <a:gdLst/>
          <a:ahLst/>
          <a:cxnLst/>
          <a:rect l="0" t="0" r="0" b="0"/>
          <a:pathLst>
            <a:path>
              <a:moveTo>
                <a:pt x="0" y="0"/>
              </a:moveTo>
              <a:lnTo>
                <a:pt x="0" y="1960806"/>
              </a:lnTo>
              <a:lnTo>
                <a:pt x="326801" y="196080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4587CC-796E-4182-8404-D3420069A2A8}">
      <dsp:nvSpPr>
        <dsp:cNvPr id="0" name=""/>
        <dsp:cNvSpPr/>
      </dsp:nvSpPr>
      <dsp:spPr>
        <a:xfrm>
          <a:off x="1124990" y="2262368"/>
          <a:ext cx="5212546" cy="6031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t>KETEGASAN</a:t>
          </a:r>
          <a:endParaRPr lang="id-ID" sz="2800" b="1" kern="1200" dirty="0"/>
        </a:p>
      </dsp:txBody>
      <dsp:txXfrm>
        <a:off x="1142655" y="2280033"/>
        <a:ext cx="5177216" cy="567794"/>
      </dsp:txXfrm>
    </dsp:sp>
    <dsp:sp modelId="{1ECBEE56-BF43-4EE6-BE76-2207FDBB0E05}">
      <dsp:nvSpPr>
        <dsp:cNvPr id="0" name=""/>
        <dsp:cNvSpPr/>
      </dsp:nvSpPr>
      <dsp:spPr>
        <a:xfrm>
          <a:off x="798188" y="603124"/>
          <a:ext cx="326801" cy="2714711"/>
        </a:xfrm>
        <a:custGeom>
          <a:avLst/>
          <a:gdLst/>
          <a:ahLst/>
          <a:cxnLst/>
          <a:rect l="0" t="0" r="0" b="0"/>
          <a:pathLst>
            <a:path>
              <a:moveTo>
                <a:pt x="0" y="0"/>
              </a:moveTo>
              <a:lnTo>
                <a:pt x="0" y="2714711"/>
              </a:lnTo>
              <a:lnTo>
                <a:pt x="326801" y="271471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C5F6F8-1E89-4CB0-92EE-849C90114B58}">
      <dsp:nvSpPr>
        <dsp:cNvPr id="0" name=""/>
        <dsp:cNvSpPr/>
      </dsp:nvSpPr>
      <dsp:spPr>
        <a:xfrm>
          <a:off x="1124990" y="3016273"/>
          <a:ext cx="5220468" cy="6031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t>KEHEMATAN</a:t>
          </a:r>
          <a:endParaRPr lang="id-ID" sz="2800" b="1" kern="1200" dirty="0"/>
        </a:p>
      </dsp:txBody>
      <dsp:txXfrm>
        <a:off x="1142655" y="3033938"/>
        <a:ext cx="5185138" cy="567794"/>
      </dsp:txXfrm>
    </dsp:sp>
    <dsp:sp modelId="{24E727E1-ADEA-4DC8-8E65-F0C1BB31D36D}">
      <dsp:nvSpPr>
        <dsp:cNvPr id="0" name=""/>
        <dsp:cNvSpPr/>
      </dsp:nvSpPr>
      <dsp:spPr>
        <a:xfrm>
          <a:off x="798188" y="603124"/>
          <a:ext cx="326801" cy="3468617"/>
        </a:xfrm>
        <a:custGeom>
          <a:avLst/>
          <a:gdLst/>
          <a:ahLst/>
          <a:cxnLst/>
          <a:rect l="0" t="0" r="0" b="0"/>
          <a:pathLst>
            <a:path>
              <a:moveTo>
                <a:pt x="0" y="0"/>
              </a:moveTo>
              <a:lnTo>
                <a:pt x="0" y="3468617"/>
              </a:lnTo>
              <a:lnTo>
                <a:pt x="326801" y="346861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AEE34C-D8D0-4DCE-B505-FF07F74AA1AC}">
      <dsp:nvSpPr>
        <dsp:cNvPr id="0" name=""/>
        <dsp:cNvSpPr/>
      </dsp:nvSpPr>
      <dsp:spPr>
        <a:xfrm>
          <a:off x="1124990" y="3770179"/>
          <a:ext cx="5185275" cy="6031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t>KECERMATAN</a:t>
          </a:r>
          <a:endParaRPr lang="id-ID" sz="2800" b="1" kern="1200" dirty="0"/>
        </a:p>
      </dsp:txBody>
      <dsp:txXfrm>
        <a:off x="1142655" y="3787844"/>
        <a:ext cx="5149945" cy="567794"/>
      </dsp:txXfrm>
    </dsp:sp>
    <dsp:sp modelId="{59B19CB4-7932-470A-BFA4-3C7AC59AE43E}">
      <dsp:nvSpPr>
        <dsp:cNvPr id="0" name=""/>
        <dsp:cNvSpPr/>
      </dsp:nvSpPr>
      <dsp:spPr>
        <a:xfrm>
          <a:off x="798188" y="603124"/>
          <a:ext cx="326801" cy="4222522"/>
        </a:xfrm>
        <a:custGeom>
          <a:avLst/>
          <a:gdLst/>
          <a:ahLst/>
          <a:cxnLst/>
          <a:rect l="0" t="0" r="0" b="0"/>
          <a:pathLst>
            <a:path>
              <a:moveTo>
                <a:pt x="0" y="0"/>
              </a:moveTo>
              <a:lnTo>
                <a:pt x="0" y="4222522"/>
              </a:lnTo>
              <a:lnTo>
                <a:pt x="326801" y="422252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1F7875-2642-4694-BDB8-40F62D140784}">
      <dsp:nvSpPr>
        <dsp:cNvPr id="0" name=""/>
        <dsp:cNvSpPr/>
      </dsp:nvSpPr>
      <dsp:spPr>
        <a:xfrm>
          <a:off x="1124990" y="4524084"/>
          <a:ext cx="5201130" cy="6031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t>KEPADUAN</a:t>
          </a:r>
          <a:endParaRPr lang="id-ID" sz="2800" b="1" kern="1200" dirty="0"/>
        </a:p>
      </dsp:txBody>
      <dsp:txXfrm>
        <a:off x="1142655" y="4541749"/>
        <a:ext cx="5165800" cy="567794"/>
      </dsp:txXfrm>
    </dsp:sp>
    <dsp:sp modelId="{D95D3CE0-EBA7-4FCD-BC1E-E991ADB9AFE7}">
      <dsp:nvSpPr>
        <dsp:cNvPr id="0" name=""/>
        <dsp:cNvSpPr/>
      </dsp:nvSpPr>
      <dsp:spPr>
        <a:xfrm>
          <a:off x="798188" y="603124"/>
          <a:ext cx="326801" cy="4976427"/>
        </a:xfrm>
        <a:custGeom>
          <a:avLst/>
          <a:gdLst/>
          <a:ahLst/>
          <a:cxnLst/>
          <a:rect l="0" t="0" r="0" b="0"/>
          <a:pathLst>
            <a:path>
              <a:moveTo>
                <a:pt x="0" y="0"/>
              </a:moveTo>
              <a:lnTo>
                <a:pt x="0" y="4976427"/>
              </a:lnTo>
              <a:lnTo>
                <a:pt x="326801" y="497642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66FA56-D82A-4961-B785-375E124B4EF3}">
      <dsp:nvSpPr>
        <dsp:cNvPr id="0" name=""/>
        <dsp:cNvSpPr/>
      </dsp:nvSpPr>
      <dsp:spPr>
        <a:xfrm>
          <a:off x="1124990" y="5277989"/>
          <a:ext cx="5185284" cy="6031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t>KELOGISAN</a:t>
          </a:r>
          <a:endParaRPr lang="id-ID" sz="2800" b="1" kern="1200" dirty="0"/>
        </a:p>
      </dsp:txBody>
      <dsp:txXfrm>
        <a:off x="1142655" y="5295654"/>
        <a:ext cx="5149954" cy="567794"/>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90DF6E94-E8CC-499C-8A3B-92BF2C39075B}" type="datetimeFigureOut">
              <a:rPr lang="id-ID" smtClean="0"/>
              <a:t>30/01/2021</a:t>
            </a:fld>
            <a:endParaRPr lang="id-ID"/>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endParaRPr lang="id-ID"/>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fld id="{A6EA3A25-6369-4E4B-AF26-CDA9CABBFE65}" type="slidenum">
              <a:rPr lang="id-ID" smtClean="0"/>
              <a:t>‹#›</a:t>
            </a:fld>
            <a:endParaRPr lang="id-ID"/>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DF6E94-E8CC-499C-8A3B-92BF2C39075B}" type="datetimeFigureOut">
              <a:rPr lang="id-ID" smtClean="0"/>
              <a:t>30/01/2021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6EA3A25-6369-4E4B-AF26-CDA9CABBFE65}"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DF6E94-E8CC-499C-8A3B-92BF2C39075B}" type="datetimeFigureOut">
              <a:rPr lang="id-ID" smtClean="0"/>
              <a:t>30/01/2021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6EA3A25-6369-4E4B-AF26-CDA9CABBFE65}"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DF6E94-E8CC-499C-8A3B-92BF2C39075B}" type="datetimeFigureOut">
              <a:rPr lang="id-ID" smtClean="0"/>
              <a:t>30/01/2021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6EA3A25-6369-4E4B-AF26-CDA9CABBFE65}"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DF6E94-E8CC-499C-8A3B-92BF2C39075B}" type="datetimeFigureOut">
              <a:rPr lang="id-ID" smtClean="0"/>
              <a:t>30/01/2021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6EA3A25-6369-4E4B-AF26-CDA9CABBFE65}"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90DF6E94-E8CC-499C-8A3B-92BF2C39075B}" type="datetimeFigureOut">
              <a:rPr lang="id-ID" smtClean="0"/>
              <a:t>30/01/2021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6EA3A25-6369-4E4B-AF26-CDA9CABBFE65}" type="slidenum">
              <a:rPr lang="id-ID" smtClean="0"/>
              <a:t>‹#›</a:t>
            </a:fld>
            <a:endParaRPr lang="id-ID"/>
          </a:p>
        </p:txBody>
      </p:sp>
      <p:sp>
        <p:nvSpPr>
          <p:cNvPr id="9" name="Content Placeholder 8"/>
          <p:cNvSpPr>
            <a:spLocks noGrp="1"/>
          </p:cNvSpPr>
          <p:nvPr>
            <p:ph sz="quarter" idx="13"/>
          </p:nvPr>
        </p:nvSpPr>
        <p:spPr>
          <a:xfrm>
            <a:off x="1389888" y="2313432"/>
            <a:ext cx="4559808"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DF6E94-E8CC-499C-8A3B-92BF2C39075B}" type="datetimeFigureOut">
              <a:rPr lang="id-ID" smtClean="0"/>
              <a:t>30/01/2021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A6EA3A25-6369-4E4B-AF26-CDA9CABBFE65}"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DF6E94-E8CC-499C-8A3B-92BF2C39075B}" type="datetimeFigureOut">
              <a:rPr lang="id-ID" smtClean="0"/>
              <a:t>30/01/2021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6EA3A25-6369-4E4B-AF26-CDA9CABBFE65}"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DF6E94-E8CC-499C-8A3B-92BF2C39075B}" type="datetimeFigureOut">
              <a:rPr lang="id-ID" smtClean="0"/>
              <a:t>30/01/2021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A6EA3A25-6369-4E4B-AF26-CDA9CABBFE65}"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fld id="{90DF6E94-E8CC-499C-8A3B-92BF2C39075B}" type="datetimeFigureOut">
              <a:rPr lang="id-ID" smtClean="0"/>
              <a:t>30/01/2021</a:t>
            </a:fld>
            <a:endParaRPr lang="id-ID"/>
          </a:p>
        </p:txBody>
      </p:sp>
      <p:sp>
        <p:nvSpPr>
          <p:cNvPr id="7" name="Slide Number Placeholder 6"/>
          <p:cNvSpPr>
            <a:spLocks noGrp="1"/>
          </p:cNvSpPr>
          <p:nvPr>
            <p:ph type="sldNum" sz="quarter" idx="12"/>
          </p:nvPr>
        </p:nvSpPr>
        <p:spPr/>
        <p:txBody>
          <a:bodyPr/>
          <a:lstStyle/>
          <a:p>
            <a:fld id="{A6EA3A25-6369-4E4B-AF26-CDA9CABBFE65}" type="slidenum">
              <a:rPr lang="id-ID" smtClean="0"/>
              <a:t>‹#›</a:t>
            </a:fld>
            <a:endParaRPr lang="id-ID"/>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id-ID"/>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DF6E94-E8CC-499C-8A3B-92BF2C39075B}" type="datetimeFigureOut">
              <a:rPr lang="id-ID" smtClean="0"/>
              <a:t>30/01/2021</a:t>
            </a:fld>
            <a:endParaRPr lang="id-ID"/>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id-ID"/>
          </a:p>
        </p:txBody>
      </p:sp>
      <p:sp>
        <p:nvSpPr>
          <p:cNvPr id="7" name="Slide Number Placeholder 6"/>
          <p:cNvSpPr>
            <a:spLocks noGrp="1"/>
          </p:cNvSpPr>
          <p:nvPr>
            <p:ph type="sldNum" sz="quarter" idx="12"/>
          </p:nvPr>
        </p:nvSpPr>
        <p:spPr/>
        <p:txBody>
          <a:bodyPr/>
          <a:lstStyle/>
          <a:p>
            <a:fld id="{A6EA3A25-6369-4E4B-AF26-CDA9CABBFE65}"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391323" y="2323652"/>
            <a:ext cx="9036423"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90DF6E94-E8CC-499C-8A3B-92BF2C39075B}" type="datetimeFigureOut">
              <a:rPr lang="id-ID" smtClean="0"/>
              <a:t>30/01/2021</a:t>
            </a:fld>
            <a:endParaRPr lang="id-ID"/>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200">
                <a:solidFill>
                  <a:schemeClr val="accent1"/>
                </a:solidFill>
              </a:defRPr>
            </a:lvl1pPr>
          </a:lstStyle>
          <a:p>
            <a:endParaRPr lang="id-ID"/>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200">
                <a:solidFill>
                  <a:srgbClr val="FEFEFE"/>
                </a:solidFill>
              </a:defRPr>
            </a:lvl1pPr>
          </a:lstStyle>
          <a:p>
            <a:fld id="{A6EA3A25-6369-4E4B-AF26-CDA9CABBFE65}"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 /><Relationship Id="rId7" Type="http://schemas.openxmlformats.org/officeDocument/2006/relationships/image" Target="../media/image2.jpg" /><Relationship Id="rId2" Type="http://schemas.openxmlformats.org/officeDocument/2006/relationships/diagramData" Target="../diagrams/data3.xml" /><Relationship Id="rId1" Type="http://schemas.openxmlformats.org/officeDocument/2006/relationships/slideLayout" Target="../slideLayouts/slideLayout2.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16.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2.jpg" /><Relationship Id="rId1" Type="http://schemas.openxmlformats.org/officeDocument/2006/relationships/slideLayout" Target="../slideLayouts/slideLayout2.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20.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 /><Relationship Id="rId7" Type="http://schemas.openxmlformats.org/officeDocument/2006/relationships/image" Target="../media/image2.jpg"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0016" y="585978"/>
            <a:ext cx="4484209" cy="1330854"/>
          </a:xfrm>
        </p:spPr>
        <p:txBody>
          <a:bodyPr>
            <a:normAutofit fontScale="90000"/>
          </a:bodyPr>
          <a:lstStyle/>
          <a:p>
            <a:pPr algn="ctr"/>
            <a:r>
              <a:rPr lang="en-US" sz="6000" b="1" dirty="0">
                <a:ln w="9525">
                  <a:solidFill>
                    <a:schemeClr val="bg1"/>
                  </a:solidFill>
                  <a:prstDash val="solid"/>
                </a:ln>
                <a:solidFill>
                  <a:schemeClr val="tx1"/>
                </a:solidFill>
                <a:effectLst>
                  <a:outerShdw blurRad="12700" dist="38100" dir="2700000" algn="tl" rotWithShape="0">
                    <a:schemeClr val="bg1">
                      <a:lumMod val="50000"/>
                    </a:schemeClr>
                  </a:outerShdw>
                </a:effectLst>
              </a:rPr>
              <a:t>KALIMAT EFEKTIF</a:t>
            </a:r>
            <a:endParaRPr lang="id-ID" sz="6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0" name="Subtitle 5">
            <a:extLst>
              <a:ext uri="{FF2B5EF4-FFF2-40B4-BE49-F238E27FC236}">
                <a16:creationId xmlns:a16="http://schemas.microsoft.com/office/drawing/2014/main" id="{F34237F2-D446-4565-A71B-FE73F8B8CE8F}"/>
              </a:ext>
            </a:extLst>
          </p:cNvPr>
          <p:cNvSpPr txBox="1">
            <a:spLocks/>
          </p:cNvSpPr>
          <p:nvPr/>
        </p:nvSpPr>
        <p:spPr>
          <a:xfrm>
            <a:off x="6096000" y="5324010"/>
            <a:ext cx="4896544" cy="697278"/>
          </a:xfrm>
          <a:prstGeom prst="rect">
            <a:avLst/>
          </a:prstGeom>
        </p:spPr>
        <p:txBody>
          <a:bodyPr vert="horz" lIns="91440" tIns="45720" rIns="91440" bIns="45720" rtlCol="0">
            <a:normAutofit fontScale="92500" lnSpcReduction="20000"/>
            <a:scene3d>
              <a:camera prst="orthographicFront"/>
              <a:lightRig rig="harsh" dir="t"/>
            </a:scene3d>
            <a:sp3d extrusionH="57150" prstMaterial="matte">
              <a:bevelT w="63500" h="12700" prst="angle"/>
              <a:contourClr>
                <a:schemeClr val="bg1">
                  <a:lumMod val="65000"/>
                </a:schemeClr>
              </a:contourClr>
            </a:sp3d>
          </a:bodyPr>
          <a:lstStyle>
            <a:lvl1pPr marL="0" indent="0" algn="l" defTabSz="914400" rtl="0" eaLnBrk="1" latinLnBrk="0" hangingPunct="1">
              <a:spcBef>
                <a:spcPct val="20000"/>
              </a:spcBef>
              <a:buClr>
                <a:schemeClr val="accent1"/>
              </a:buClr>
              <a:buSzPct val="76000"/>
              <a:buFont typeface="Wingdings 2" pitchFamily="18" charset="2"/>
              <a:buNone/>
              <a:defRPr sz="1800" kern="1200">
                <a:solidFill>
                  <a:srgbClr val="424242"/>
                </a:solidFill>
                <a:latin typeface="+mn-lt"/>
                <a:ea typeface="+mn-ea"/>
                <a:cs typeface="+mn-cs"/>
              </a:defRPr>
            </a:lvl1pPr>
            <a:lvl2pPr marL="457200" indent="0" algn="ctr" defTabSz="914400" rtl="0" eaLnBrk="1" latinLnBrk="0" hangingPunct="1">
              <a:spcBef>
                <a:spcPct val="20000"/>
              </a:spcBef>
              <a:buClr>
                <a:schemeClr val="accent1"/>
              </a:buClr>
              <a:buSzPct val="76000"/>
              <a:buFont typeface="Wingdings 2"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76000"/>
              <a:buFont typeface="Wingdings 2"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76000"/>
              <a:buFont typeface="Wingdings 2"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76000"/>
              <a:buFont typeface="Wingdings 2" pitchFamily="18" charset="2"/>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9pPr>
          </a:lstStyle>
          <a:p>
            <a:pPr algn="ctr"/>
            <a:r>
              <a:rPr lang="en-US" sz="1500" u="sng" dirty="0" err="1">
                <a:ln w="0">
                  <a:noFill/>
                </a:ln>
                <a:solidFill>
                  <a:srgbClr val="2C2C2C"/>
                </a:solidFill>
                <a:effectLst>
                  <a:reflection blurRad="6350" stA="53000" endA="300" endPos="35500" dir="5400000" sy="-90000" algn="bl" rotWithShape="0"/>
                </a:effectLst>
                <a:latin typeface="Cooper Black" panose="0208090404030B020404" pitchFamily="18" charset="0"/>
              </a:rPr>
              <a:t>Dosen</a:t>
            </a:r>
            <a:r>
              <a:rPr lang="en-US" sz="1500" u="sng" dirty="0">
                <a:ln w="0">
                  <a:noFill/>
                </a:ln>
                <a:solidFill>
                  <a:srgbClr val="2C2C2C"/>
                </a:solidFill>
                <a:effectLst>
                  <a:reflection blurRad="6350" stA="53000" endA="300" endPos="35500" dir="5400000" sy="-90000" algn="bl" rotWithShape="0"/>
                </a:effectLst>
                <a:latin typeface="Cooper Black" panose="0208090404030B020404" pitchFamily="18" charset="0"/>
              </a:rPr>
              <a:t> </a:t>
            </a:r>
            <a:r>
              <a:rPr lang="en-US" sz="1500" u="sng" dirty="0" err="1">
                <a:ln w="0">
                  <a:noFill/>
                </a:ln>
                <a:solidFill>
                  <a:srgbClr val="2C2C2C"/>
                </a:solidFill>
                <a:effectLst>
                  <a:reflection blurRad="6350" stA="53000" endA="300" endPos="35500" dir="5400000" sy="-90000" algn="bl" rotWithShape="0"/>
                </a:effectLst>
                <a:latin typeface="Cooper Black" panose="0208090404030B020404" pitchFamily="18" charset="0"/>
              </a:rPr>
              <a:t>Pengampu</a:t>
            </a:r>
            <a:r>
              <a:rPr lang="en-US" sz="1500" u="sng" dirty="0">
                <a:ln w="0">
                  <a:noFill/>
                </a:ln>
                <a:solidFill>
                  <a:srgbClr val="2C2C2C"/>
                </a:solidFill>
                <a:effectLst>
                  <a:reflection blurRad="6350" stA="53000" endA="300" endPos="35500" dir="5400000" sy="-90000" algn="bl" rotWithShape="0"/>
                </a:effectLst>
                <a:latin typeface="Cooper Black" panose="0208090404030B020404" pitchFamily="18" charset="0"/>
              </a:rPr>
              <a:t>:</a:t>
            </a:r>
          </a:p>
          <a:p>
            <a:pPr algn="ctr"/>
            <a:endParaRPr lang="en-US" sz="600" u="sng" dirty="0">
              <a:ln w="0">
                <a:noFill/>
              </a:ln>
              <a:solidFill>
                <a:srgbClr val="2C2C2C"/>
              </a:solidFill>
              <a:effectLst>
                <a:reflection blurRad="6350" stA="53000" endA="300" endPos="35500" dir="5400000" sy="-90000" algn="bl" rotWithShape="0"/>
              </a:effectLst>
              <a:latin typeface="Cooper Black" panose="0208090404030B020404" pitchFamily="18" charset="0"/>
            </a:endParaRPr>
          </a:p>
          <a:p>
            <a:pPr algn="ctr"/>
            <a:r>
              <a:rPr lang="en-US" sz="2000" dirty="0">
                <a:ln w="0">
                  <a:noFill/>
                </a:ln>
                <a:solidFill>
                  <a:srgbClr val="2C2C2C"/>
                </a:solidFill>
                <a:effectLst>
                  <a:reflection blurRad="6350" stA="53000" endA="300" endPos="35500" dir="5400000" sy="-90000" algn="bl" rotWithShape="0"/>
                </a:effectLst>
                <a:latin typeface="Cooper Black" panose="0208090404030B020404" pitchFamily="18" charset="0"/>
              </a:rPr>
              <a:t>REZA AHMAD WILDAN, S.Pd.,</a:t>
            </a:r>
            <a:r>
              <a:rPr lang="en-US" sz="2000" dirty="0" err="1">
                <a:ln w="0">
                  <a:noFill/>
                </a:ln>
                <a:solidFill>
                  <a:srgbClr val="2C2C2C"/>
                </a:solidFill>
                <a:effectLst>
                  <a:reflection blurRad="6350" stA="53000" endA="300" endPos="35500" dir="5400000" sy="-90000" algn="bl" rotWithShape="0"/>
                </a:effectLst>
                <a:latin typeface="Cooper Black" panose="0208090404030B020404" pitchFamily="18" charset="0"/>
              </a:rPr>
              <a:t>M.Pd</a:t>
            </a:r>
            <a:r>
              <a:rPr lang="en-US" sz="2000" dirty="0">
                <a:ln w="0">
                  <a:noFill/>
                </a:ln>
                <a:solidFill>
                  <a:srgbClr val="2C2C2C"/>
                </a:solidFill>
                <a:effectLst>
                  <a:reflection blurRad="6350" stA="53000" endA="300" endPos="35500" dir="5400000" sy="-90000" algn="bl" rotWithShape="0"/>
                </a:effectLst>
                <a:latin typeface="Cooper Black" panose="0208090404030B020404" pitchFamily="18" charset="0"/>
              </a:rPr>
              <a:t>.</a:t>
            </a:r>
          </a:p>
        </p:txBody>
      </p:sp>
      <p:pic>
        <p:nvPicPr>
          <p:cNvPr id="4" name="Picture 3">
            <a:extLst>
              <a:ext uri="{FF2B5EF4-FFF2-40B4-BE49-F238E27FC236}">
                <a16:creationId xmlns:a16="http://schemas.microsoft.com/office/drawing/2014/main" id="{34A6254A-3AD8-4D1D-8968-4D1ACB97A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1488" y="2879576"/>
            <a:ext cx="1845568" cy="1845568"/>
          </a:xfrm>
          <a:prstGeom prst="rect">
            <a:avLst/>
          </a:prstGeom>
        </p:spPr>
      </p:pic>
      <p:sp>
        <p:nvSpPr>
          <p:cNvPr id="8" name="Subtitle 5">
            <a:extLst>
              <a:ext uri="{FF2B5EF4-FFF2-40B4-BE49-F238E27FC236}">
                <a16:creationId xmlns:a16="http://schemas.microsoft.com/office/drawing/2014/main" id="{F438315D-E379-47F8-BF9B-931004C1D607}"/>
              </a:ext>
            </a:extLst>
          </p:cNvPr>
          <p:cNvSpPr txBox="1">
            <a:spLocks/>
          </p:cNvSpPr>
          <p:nvPr/>
        </p:nvSpPr>
        <p:spPr>
          <a:xfrm>
            <a:off x="6069344" y="4603930"/>
            <a:ext cx="4923199" cy="697278"/>
          </a:xfrm>
          <a:prstGeom prst="rect">
            <a:avLst/>
          </a:prstGeom>
        </p:spPr>
        <p:txBody>
          <a:bodyPr vert="horz" lIns="91440" tIns="45720" rIns="91440" bIns="45720" rtlCol="0">
            <a:no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914400" rtl="0" eaLnBrk="1" latinLnBrk="0" hangingPunct="1">
              <a:spcBef>
                <a:spcPct val="20000"/>
              </a:spcBef>
              <a:buClr>
                <a:schemeClr val="accent1"/>
              </a:buClr>
              <a:buSzPct val="76000"/>
              <a:buFont typeface="Wingdings 2" pitchFamily="18" charset="2"/>
              <a:buNone/>
              <a:defRPr sz="1800" kern="1200">
                <a:solidFill>
                  <a:srgbClr val="424242"/>
                </a:solidFill>
                <a:latin typeface="+mn-lt"/>
                <a:ea typeface="+mn-ea"/>
                <a:cs typeface="+mn-cs"/>
              </a:defRPr>
            </a:lvl1pPr>
            <a:lvl2pPr marL="457200" indent="0" algn="ctr" defTabSz="914400" rtl="0" eaLnBrk="1" latinLnBrk="0" hangingPunct="1">
              <a:spcBef>
                <a:spcPct val="20000"/>
              </a:spcBef>
              <a:buClr>
                <a:schemeClr val="accent1"/>
              </a:buClr>
              <a:buSzPct val="76000"/>
              <a:buFont typeface="Wingdings 2"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76000"/>
              <a:buFont typeface="Wingdings 2"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76000"/>
              <a:buFont typeface="Wingdings 2"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76000"/>
              <a:buFont typeface="Wingdings 2" pitchFamily="18" charset="2"/>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9pPr>
          </a:lstStyle>
          <a:p>
            <a:pPr algn="ctr"/>
            <a:r>
              <a:rPr lang="en-US" sz="1200" dirty="0">
                <a:ln w="0">
                  <a:noFill/>
                </a:ln>
                <a:solidFill>
                  <a:schemeClr val="bg1">
                    <a:lumMod val="65000"/>
                  </a:schemeClr>
                </a:solidFill>
                <a:effectLst>
                  <a:reflection blurRad="6350" stA="53000" endA="300" endPos="35500" dir="5400000" sy="-90000" algn="bl" rotWithShape="0"/>
                </a:effectLst>
                <a:latin typeface="Arial Black" panose="020B0A04020102020204" pitchFamily="34" charset="0"/>
              </a:rPr>
              <a:t>INSTITUT BISNIS DAN INFORMATIKA KESATUAN</a:t>
            </a:r>
          </a:p>
          <a:p>
            <a:pPr algn="ctr"/>
            <a:r>
              <a:rPr lang="en-US" sz="1200" dirty="0">
                <a:ln w="0">
                  <a:noFill/>
                </a:ln>
                <a:solidFill>
                  <a:schemeClr val="bg1">
                    <a:lumMod val="65000"/>
                  </a:schemeClr>
                </a:solidFill>
                <a:effectLst>
                  <a:reflection blurRad="6350" stA="53000" endA="300" endPos="35500" dir="5400000" sy="-90000" algn="bl" rotWithShape="0"/>
                </a:effectLst>
                <a:latin typeface="Arial Black" panose="020B0A04020102020204" pitchFamily="34" charset="0"/>
              </a:rPr>
              <a:t>BOGOR</a:t>
            </a:r>
          </a:p>
        </p:txBody>
      </p:sp>
      <p:sp>
        <p:nvSpPr>
          <p:cNvPr id="9" name="Subtitle 5">
            <a:extLst>
              <a:ext uri="{FF2B5EF4-FFF2-40B4-BE49-F238E27FC236}">
                <a16:creationId xmlns:a16="http://schemas.microsoft.com/office/drawing/2014/main" id="{5E4877A6-DE8A-41D9-A043-FC57E9981780}"/>
              </a:ext>
            </a:extLst>
          </p:cNvPr>
          <p:cNvSpPr txBox="1">
            <a:spLocks/>
          </p:cNvSpPr>
          <p:nvPr/>
        </p:nvSpPr>
        <p:spPr>
          <a:xfrm>
            <a:off x="6069344" y="2348880"/>
            <a:ext cx="4896544" cy="576064"/>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76000"/>
              <a:buFont typeface="Wingdings 2" pitchFamily="18" charset="2"/>
              <a:buNone/>
              <a:defRPr sz="1800" kern="1200">
                <a:solidFill>
                  <a:srgbClr val="424242"/>
                </a:solidFill>
                <a:latin typeface="+mn-lt"/>
                <a:ea typeface="+mn-ea"/>
                <a:cs typeface="+mn-cs"/>
              </a:defRPr>
            </a:lvl1pPr>
            <a:lvl2pPr marL="457200" indent="0" algn="ctr" defTabSz="914400" rtl="0" eaLnBrk="1" latinLnBrk="0" hangingPunct="1">
              <a:spcBef>
                <a:spcPct val="20000"/>
              </a:spcBef>
              <a:buClr>
                <a:schemeClr val="accent1"/>
              </a:buClr>
              <a:buSzPct val="76000"/>
              <a:buFont typeface="Wingdings 2"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76000"/>
              <a:buFont typeface="Wingdings 2"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76000"/>
              <a:buFont typeface="Wingdings 2"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76000"/>
              <a:buFont typeface="Wingdings 2" pitchFamily="18" charset="2"/>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9pPr>
          </a:lstStyle>
          <a:p>
            <a:pPr algn="ctr"/>
            <a:r>
              <a:rPr lang="en-US" sz="2800" dirty="0" err="1">
                <a:ln w="0"/>
                <a:gradFill>
                  <a:gsLst>
                    <a:gs pos="21000">
                      <a:srgbClr val="53575C"/>
                    </a:gs>
                    <a:gs pos="88000">
                      <a:srgbClr val="C5C7CA"/>
                    </a:gs>
                  </a:gsLst>
                  <a:lin ang="5400000"/>
                </a:gradFill>
              </a:rPr>
              <a:t>Kuliah</a:t>
            </a:r>
            <a:r>
              <a:rPr lang="en-US" sz="2800" dirty="0">
                <a:ln w="0"/>
                <a:gradFill>
                  <a:gsLst>
                    <a:gs pos="21000">
                      <a:srgbClr val="53575C"/>
                    </a:gs>
                    <a:gs pos="88000">
                      <a:srgbClr val="C5C7CA"/>
                    </a:gs>
                  </a:gsLst>
                  <a:lin ang="5400000"/>
                </a:gradFill>
              </a:rPr>
              <a:t> Bahasa Indonesia II</a:t>
            </a:r>
          </a:p>
        </p:txBody>
      </p:sp>
    </p:spTree>
    <p:extLst>
      <p:ext uri="{BB962C8B-B14F-4D97-AF65-F5344CB8AC3E}">
        <p14:creationId xmlns:p14="http://schemas.microsoft.com/office/powerpoint/2010/main" val="2150991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4">
            <a:extLst>
              <a:ext uri="{FF2B5EF4-FFF2-40B4-BE49-F238E27FC236}">
                <a16:creationId xmlns:a16="http://schemas.microsoft.com/office/drawing/2014/main" id="{DCCAA6B0-C61F-443D-85B4-D26CE0D9D12F}"/>
              </a:ext>
            </a:extLst>
          </p:cNvPr>
          <p:cNvSpPr txBox="1"/>
          <p:nvPr/>
        </p:nvSpPr>
        <p:spPr>
          <a:xfrm>
            <a:off x="6095999" y="-43748"/>
            <a:ext cx="4403161" cy="6863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lvl="0" algn="ctr" defTabSz="1866900">
              <a:lnSpc>
                <a:spcPct val="90000"/>
              </a:lnSpc>
              <a:spcBef>
                <a:spcPct val="0"/>
              </a:spcBef>
              <a:spcAft>
                <a:spcPct val="35000"/>
              </a:spcAft>
            </a:pPr>
            <a:r>
              <a:rPr lang="en-US" sz="2000" b="1" dirty="0" err="1">
                <a:solidFill>
                  <a:srgbClr val="C00000"/>
                </a:solidFill>
              </a:rPr>
              <a:t>Faktor</a:t>
            </a:r>
            <a:r>
              <a:rPr lang="en-US" sz="2000" b="1" dirty="0">
                <a:solidFill>
                  <a:srgbClr val="C00000"/>
                </a:solidFill>
              </a:rPr>
              <a:t> </a:t>
            </a:r>
            <a:r>
              <a:rPr lang="en-US" sz="2000" b="1" dirty="0" err="1">
                <a:solidFill>
                  <a:srgbClr val="C00000"/>
                </a:solidFill>
              </a:rPr>
              <a:t>Ketidakefektifan</a:t>
            </a:r>
            <a:r>
              <a:rPr lang="en-US" sz="2000" b="1" dirty="0">
                <a:solidFill>
                  <a:srgbClr val="C00000"/>
                </a:solidFill>
              </a:rPr>
              <a:t> </a:t>
            </a:r>
            <a:r>
              <a:rPr lang="en-US" sz="2000" b="1" dirty="0" err="1">
                <a:solidFill>
                  <a:srgbClr val="C00000"/>
                </a:solidFill>
              </a:rPr>
              <a:t>Kalimat</a:t>
            </a:r>
            <a:endParaRPr lang="id-ID" sz="2000" b="1" dirty="0">
              <a:solidFill>
                <a:srgbClr val="C00000"/>
              </a:solidFill>
            </a:endParaRPr>
          </a:p>
        </p:txBody>
      </p:sp>
      <p:pic>
        <p:nvPicPr>
          <p:cNvPr id="12" name="Picture 11">
            <a:extLst>
              <a:ext uri="{FF2B5EF4-FFF2-40B4-BE49-F238E27FC236}">
                <a16:creationId xmlns:a16="http://schemas.microsoft.com/office/drawing/2014/main" id="{4CD31865-AC95-41E4-8E93-FFD640E4A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9161" y="-43748"/>
            <a:ext cx="1692839" cy="1692839"/>
          </a:xfrm>
          <a:prstGeom prst="rect">
            <a:avLst/>
          </a:prstGeom>
        </p:spPr>
      </p:pic>
      <p:sp>
        <p:nvSpPr>
          <p:cNvPr id="8" name="Rectangle: Rounded Corners 4">
            <a:extLst>
              <a:ext uri="{FF2B5EF4-FFF2-40B4-BE49-F238E27FC236}">
                <a16:creationId xmlns:a16="http://schemas.microsoft.com/office/drawing/2014/main" id="{DC8D8C3B-C5E9-4E4F-9EF6-CAF0B0E87859}"/>
              </a:ext>
            </a:extLst>
          </p:cNvPr>
          <p:cNvSpPr txBox="1"/>
          <p:nvPr/>
        </p:nvSpPr>
        <p:spPr>
          <a:xfrm>
            <a:off x="623392" y="642588"/>
            <a:ext cx="10369152" cy="58107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lvl="0" algn="just" defTabSz="1866900">
              <a:lnSpc>
                <a:spcPct val="90000"/>
              </a:lnSpc>
              <a:spcBef>
                <a:spcPct val="0"/>
              </a:spcBef>
              <a:spcAft>
                <a:spcPct val="35000"/>
              </a:spcAft>
            </a:pPr>
            <a:r>
              <a:rPr lang="en-US" sz="2400" b="1" dirty="0">
                <a:solidFill>
                  <a:schemeClr val="tx1"/>
                </a:solidFill>
                <a:latin typeface="Baskerville Old Face" panose="02020602080505020303" pitchFamily="18" charset="0"/>
              </a:rPr>
              <a:t>6. </a:t>
            </a:r>
            <a:r>
              <a:rPr lang="en-US" sz="2400" b="1" dirty="0" err="1">
                <a:solidFill>
                  <a:schemeClr val="tx1"/>
                </a:solidFill>
                <a:latin typeface="Baskerville Old Face" panose="02020602080505020303" pitchFamily="18" charset="0"/>
              </a:rPr>
              <a:t>Kesalahan</a:t>
            </a:r>
            <a:r>
              <a:rPr lang="en-US" sz="2400" b="1" dirty="0">
                <a:solidFill>
                  <a:schemeClr val="tx1"/>
                </a:solidFill>
                <a:latin typeface="Baskerville Old Face" panose="02020602080505020303" pitchFamily="18" charset="0"/>
              </a:rPr>
              <a:t> </a:t>
            </a:r>
            <a:r>
              <a:rPr lang="en-US" sz="2400" b="1" dirty="0" err="1">
                <a:solidFill>
                  <a:schemeClr val="tx1"/>
                </a:solidFill>
                <a:latin typeface="Baskerville Old Face" panose="02020602080505020303" pitchFamily="18" charset="0"/>
              </a:rPr>
              <a:t>Nalar</a:t>
            </a:r>
            <a:endParaRPr lang="en-US" sz="2400" b="1" dirty="0">
              <a:solidFill>
                <a:schemeClr val="tx1"/>
              </a:solidFill>
              <a:latin typeface="Baskerville Old Face" panose="02020602080505020303" pitchFamily="18" charset="0"/>
            </a:endParaRPr>
          </a:p>
          <a:p>
            <a:pPr lvl="0" algn="just" defTabSz="1866900">
              <a:lnSpc>
                <a:spcPct val="90000"/>
              </a:lnSpc>
              <a:spcBef>
                <a:spcPct val="0"/>
              </a:spcBef>
              <a:spcAft>
                <a:spcPct val="35000"/>
              </a:spcAft>
            </a:pPr>
            <a:r>
              <a:rPr lang="en-US" sz="1600" kern="1200" dirty="0" err="1">
                <a:solidFill>
                  <a:schemeClr val="tx1"/>
                </a:solidFill>
                <a:latin typeface="Baskerville Old Face" panose="02020602080505020303" pitchFamily="18" charset="0"/>
              </a:rPr>
              <a:t>Nalar</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menentukan</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apakah</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kalimat</a:t>
            </a:r>
            <a:r>
              <a:rPr lang="en-US" sz="1600" kern="1200" dirty="0">
                <a:solidFill>
                  <a:schemeClr val="tx1"/>
                </a:solidFill>
                <a:latin typeface="Baskerville Old Face" panose="02020602080505020303" pitchFamily="18" charset="0"/>
              </a:rPr>
              <a:t> yang </a:t>
            </a:r>
            <a:r>
              <a:rPr lang="en-US" sz="1600" kern="1200" dirty="0" err="1">
                <a:solidFill>
                  <a:schemeClr val="tx1"/>
                </a:solidFill>
                <a:latin typeface="Baskerville Old Face" panose="02020602080505020303" pitchFamily="18" charset="0"/>
              </a:rPr>
              <a:t>kita</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tuturkan</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adalah</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kalimat</a:t>
            </a:r>
            <a:r>
              <a:rPr lang="en-US" sz="1600" kern="1200" dirty="0">
                <a:solidFill>
                  <a:schemeClr val="tx1"/>
                </a:solidFill>
                <a:latin typeface="Baskerville Old Face" panose="02020602080505020303" pitchFamily="18" charset="0"/>
              </a:rPr>
              <a:t> yang </a:t>
            </a:r>
            <a:r>
              <a:rPr lang="en-US" sz="1600" kern="1200" dirty="0" err="1">
                <a:solidFill>
                  <a:schemeClr val="tx1"/>
                </a:solidFill>
                <a:latin typeface="Baskerville Old Face" panose="02020602080505020303" pitchFamily="18" charset="0"/>
              </a:rPr>
              <a:t>logis</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atau</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tidak</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Nalar</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adalah</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aktivitas</a:t>
            </a:r>
            <a:r>
              <a:rPr lang="en-US" sz="1600" kern="1200" dirty="0">
                <a:solidFill>
                  <a:schemeClr val="tx1"/>
                </a:solidFill>
                <a:latin typeface="Baskerville Old Face" panose="02020602080505020303" pitchFamily="18" charset="0"/>
              </a:rPr>
              <a:t> yang </a:t>
            </a:r>
            <a:r>
              <a:rPr lang="en-US" sz="1600" kern="1200" dirty="0" err="1">
                <a:solidFill>
                  <a:schemeClr val="tx1"/>
                </a:solidFill>
                <a:latin typeface="Baskerville Old Face" panose="02020602080505020303" pitchFamily="18" charset="0"/>
              </a:rPr>
              <a:t>memungkinkan</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seseorang</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berpikir</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logis</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Pikiran</a:t>
            </a:r>
            <a:r>
              <a:rPr lang="en-US" sz="1600" kern="1200" dirty="0">
                <a:solidFill>
                  <a:schemeClr val="tx1"/>
                </a:solidFill>
                <a:latin typeface="Baskerville Old Face" panose="02020602080505020303" pitchFamily="18" charset="0"/>
              </a:rPr>
              <a:t> yang </a:t>
            </a:r>
            <a:r>
              <a:rPr lang="en-US" sz="1600" kern="1200" dirty="0" err="1">
                <a:solidFill>
                  <a:schemeClr val="tx1"/>
                </a:solidFill>
                <a:latin typeface="Baskerville Old Face" panose="02020602080505020303" pitchFamily="18" charset="0"/>
              </a:rPr>
              <a:t>logis</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ialah</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pikiran</a:t>
            </a:r>
            <a:r>
              <a:rPr lang="en-US" sz="1600" kern="1200" dirty="0">
                <a:solidFill>
                  <a:schemeClr val="tx1"/>
                </a:solidFill>
                <a:latin typeface="Baskerville Old Face" panose="02020602080505020303" pitchFamily="18" charset="0"/>
              </a:rPr>
              <a:t> yang </a:t>
            </a:r>
            <a:r>
              <a:rPr lang="en-US" sz="1600" kern="1200" dirty="0" err="1">
                <a:solidFill>
                  <a:schemeClr val="tx1"/>
                </a:solidFill>
                <a:latin typeface="Baskerville Old Face" panose="02020602080505020303" pitchFamily="18" charset="0"/>
              </a:rPr>
              <a:t>masuk</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akal</a:t>
            </a:r>
            <a:r>
              <a:rPr lang="en-US" sz="1600" kern="1200" dirty="0">
                <a:solidFill>
                  <a:schemeClr val="tx1"/>
                </a:solidFill>
                <a:latin typeface="Baskerville Old Face" panose="02020602080505020303" pitchFamily="18" charset="0"/>
              </a:rPr>
              <a:t> yang </a:t>
            </a:r>
            <a:r>
              <a:rPr lang="en-US" sz="1600" kern="1200" dirty="0" err="1">
                <a:solidFill>
                  <a:schemeClr val="tx1"/>
                </a:solidFill>
                <a:latin typeface="Baskerville Old Face" panose="02020602080505020303" pitchFamily="18" charset="0"/>
              </a:rPr>
              <a:t>diterima</a:t>
            </a:r>
            <a:r>
              <a:rPr lang="en-US" sz="1600"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sz="1600" b="1" dirty="0" err="1">
                <a:solidFill>
                  <a:schemeClr val="tx1"/>
                </a:solidFill>
                <a:latin typeface="Baskerville Old Face" panose="02020602080505020303" pitchFamily="18" charset="0"/>
              </a:rPr>
              <a:t>Contoh</a:t>
            </a:r>
            <a:r>
              <a:rPr lang="en-US" sz="1600" b="1" dirty="0">
                <a:solidFill>
                  <a:schemeClr val="tx1"/>
                </a:solidFill>
                <a:latin typeface="Baskerville Old Face" panose="02020602080505020303" pitchFamily="18" charset="0"/>
              </a:rPr>
              <a:t> 1:</a:t>
            </a:r>
          </a:p>
          <a:p>
            <a:pPr lvl="0" algn="just" defTabSz="1866900">
              <a:lnSpc>
                <a:spcPct val="90000"/>
              </a:lnSpc>
              <a:spcBef>
                <a:spcPct val="0"/>
              </a:spcBef>
              <a:spcAft>
                <a:spcPct val="35000"/>
              </a:spcAft>
            </a:pPr>
            <a:r>
              <a:rPr lang="en-US" sz="1600" dirty="0" err="1">
                <a:solidFill>
                  <a:schemeClr val="tx1"/>
                </a:solidFill>
                <a:latin typeface="Baskerville Old Face" panose="02020602080505020303" pitchFamily="18" charset="0"/>
              </a:rPr>
              <a:t>Hadirin</a:t>
            </a:r>
            <a:r>
              <a:rPr lang="en-US" sz="1600" dirty="0">
                <a:solidFill>
                  <a:schemeClr val="tx1"/>
                </a:solidFill>
                <a:latin typeface="Baskerville Old Face" panose="02020602080505020303" pitchFamily="18" charset="0"/>
              </a:rPr>
              <a:t> yang kami </a:t>
            </a:r>
            <a:r>
              <a:rPr lang="en-US" sz="1600" dirty="0" err="1">
                <a:solidFill>
                  <a:schemeClr val="tx1"/>
                </a:solidFill>
                <a:latin typeface="Baskerville Old Face" panose="02020602080505020303" pitchFamily="18" charset="0"/>
              </a:rPr>
              <a:t>hormati</a:t>
            </a:r>
            <a:r>
              <a:rPr lang="en-US" sz="1600" dirty="0">
                <a:solidFill>
                  <a:schemeClr val="tx1"/>
                </a:solidFill>
                <a:latin typeface="Baskerville Old Face" panose="02020602080505020303" pitchFamily="18" charset="0"/>
              </a:rPr>
              <a:t>. Kita </a:t>
            </a:r>
            <a:r>
              <a:rPr lang="en-US" sz="1600" dirty="0" err="1">
                <a:solidFill>
                  <a:schemeClr val="tx1"/>
                </a:solidFill>
                <a:latin typeface="Baskerville Old Face" panose="02020602080505020303" pitchFamily="18" charset="0"/>
              </a:rPr>
              <a:t>tiba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sekarang</a:t>
            </a:r>
            <a:r>
              <a:rPr lang="en-US" sz="1600" dirty="0">
                <a:solidFill>
                  <a:schemeClr val="tx1"/>
                </a:solidFill>
                <a:latin typeface="Baskerville Old Face" panose="02020602080505020303" pitchFamily="18" charset="0"/>
              </a:rPr>
              <a:t> pada acara </a:t>
            </a:r>
            <a:r>
              <a:rPr lang="en-US" sz="1600" dirty="0" err="1">
                <a:solidFill>
                  <a:schemeClr val="tx1"/>
                </a:solidFill>
                <a:latin typeface="Baskerville Old Face" panose="02020602080505020303" pitchFamily="18" charset="0"/>
              </a:rPr>
              <a:t>berikut</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yaitu</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sambutan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bapak</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bupati</a:t>
            </a:r>
            <a:r>
              <a:rPr lang="en-US" sz="1600" dirty="0">
                <a:solidFill>
                  <a:schemeClr val="tx1"/>
                </a:solidFill>
                <a:latin typeface="Baskerville Old Face" panose="02020602080505020303" pitchFamily="18" charset="0"/>
              </a:rPr>
              <a:t>. Waktu dan </a:t>
            </a:r>
            <a:r>
              <a:rPr lang="en-US" sz="1600" dirty="0" err="1">
                <a:solidFill>
                  <a:schemeClr val="tx1"/>
                </a:solidFill>
                <a:latin typeface="Baskerville Old Face" panose="02020602080505020303" pitchFamily="18" charset="0"/>
              </a:rPr>
              <a:t>tempat</a:t>
            </a:r>
            <a:r>
              <a:rPr lang="en-US" sz="1600" dirty="0">
                <a:solidFill>
                  <a:schemeClr val="tx1"/>
                </a:solidFill>
                <a:latin typeface="Baskerville Old Face" panose="02020602080505020303" pitchFamily="18" charset="0"/>
              </a:rPr>
              <a:t> kami </a:t>
            </a:r>
            <a:r>
              <a:rPr lang="en-US" sz="1600" dirty="0" err="1">
                <a:solidFill>
                  <a:schemeClr val="tx1"/>
                </a:solidFill>
                <a:latin typeface="Baskerville Old Face" panose="02020602080505020303" pitchFamily="18" charset="0"/>
              </a:rPr>
              <a:t>persilakan</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(Salah)</a:t>
            </a:r>
          </a:p>
          <a:p>
            <a:pPr lvl="0" algn="just" defTabSz="1866900">
              <a:lnSpc>
                <a:spcPct val="90000"/>
              </a:lnSpc>
              <a:spcBef>
                <a:spcPct val="0"/>
              </a:spcBef>
              <a:spcAft>
                <a:spcPct val="35000"/>
              </a:spcAft>
            </a:pPr>
            <a:r>
              <a:rPr lang="en-US" sz="1600" dirty="0" err="1">
                <a:solidFill>
                  <a:schemeClr val="tx1"/>
                </a:solidFill>
                <a:latin typeface="Baskerville Old Face" panose="02020602080505020303" pitchFamily="18" charset="0"/>
              </a:rPr>
              <a:t>Hadirin</a:t>
            </a:r>
            <a:r>
              <a:rPr lang="en-US" sz="1600" dirty="0">
                <a:solidFill>
                  <a:schemeClr val="tx1"/>
                </a:solidFill>
                <a:latin typeface="Baskerville Old Face" panose="02020602080505020303" pitchFamily="18" charset="0"/>
              </a:rPr>
              <a:t> yang kami </a:t>
            </a:r>
            <a:r>
              <a:rPr lang="en-US" sz="1600" dirty="0" err="1">
                <a:solidFill>
                  <a:schemeClr val="tx1"/>
                </a:solidFill>
                <a:latin typeface="Baskerville Old Face" panose="02020602080505020303" pitchFamily="18" charset="0"/>
              </a:rPr>
              <a:t>hormati</a:t>
            </a:r>
            <a:r>
              <a:rPr lang="en-US" sz="1600" dirty="0">
                <a:solidFill>
                  <a:schemeClr val="tx1"/>
                </a:solidFill>
                <a:latin typeface="Baskerville Old Face" panose="02020602080505020303" pitchFamily="18" charset="0"/>
              </a:rPr>
              <a:t>. Kita </a:t>
            </a:r>
            <a:r>
              <a:rPr lang="en-US" sz="1600" dirty="0" err="1">
                <a:solidFill>
                  <a:schemeClr val="tx1"/>
                </a:solidFill>
                <a:latin typeface="Baskerville Old Face" panose="02020602080505020303" pitchFamily="18" charset="0"/>
              </a:rPr>
              <a:t>tiba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sekarang</a:t>
            </a:r>
            <a:r>
              <a:rPr lang="en-US" sz="1600" dirty="0">
                <a:solidFill>
                  <a:schemeClr val="tx1"/>
                </a:solidFill>
                <a:latin typeface="Baskerville Old Face" panose="02020602080505020303" pitchFamily="18" charset="0"/>
              </a:rPr>
              <a:t> pada acara </a:t>
            </a:r>
            <a:r>
              <a:rPr lang="en-US" sz="1600" dirty="0" err="1">
                <a:solidFill>
                  <a:schemeClr val="tx1"/>
                </a:solidFill>
                <a:latin typeface="Baskerville Old Face" panose="02020602080505020303" pitchFamily="18" charset="0"/>
              </a:rPr>
              <a:t>berikut</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yaitu</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sambutan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bapak</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bupati</a:t>
            </a:r>
            <a:r>
              <a:rPr lang="en-US" sz="1600" dirty="0">
                <a:solidFill>
                  <a:schemeClr val="tx1"/>
                </a:solidFill>
                <a:latin typeface="Baskerville Old Face" panose="02020602080505020303" pitchFamily="18" charset="0"/>
              </a:rPr>
              <a:t>. Bapak </a:t>
            </a:r>
            <a:r>
              <a:rPr lang="en-US" sz="1600" dirty="0" err="1">
                <a:solidFill>
                  <a:schemeClr val="tx1"/>
                </a:solidFill>
                <a:latin typeface="Baskerville Old Face" panose="02020602080505020303" pitchFamily="18" charset="0"/>
              </a:rPr>
              <a:t>Bupati</a:t>
            </a:r>
            <a:r>
              <a:rPr lang="en-US" sz="1600" dirty="0">
                <a:solidFill>
                  <a:schemeClr val="tx1"/>
                </a:solidFill>
                <a:latin typeface="Baskerville Old Face" panose="02020602080505020303" pitchFamily="18" charset="0"/>
              </a:rPr>
              <a:t> kami </a:t>
            </a:r>
            <a:r>
              <a:rPr lang="en-US" sz="1600" dirty="0" err="1">
                <a:solidFill>
                  <a:schemeClr val="tx1"/>
                </a:solidFill>
                <a:latin typeface="Baskerville Old Face" panose="02020602080505020303" pitchFamily="18" charset="0"/>
              </a:rPr>
              <a:t>persilakan</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a:t>
            </a:r>
            <a:r>
              <a:rPr lang="en-US" sz="1600" b="1" dirty="0" err="1">
                <a:solidFill>
                  <a:schemeClr val="tx1"/>
                </a:solidFill>
                <a:latin typeface="Baskerville Old Face" panose="02020602080505020303" pitchFamily="18" charset="0"/>
              </a:rPr>
              <a:t>Benar</a:t>
            </a:r>
            <a:r>
              <a:rPr lang="en-US" sz="1600" b="1"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sz="1600" b="1" dirty="0" err="1">
                <a:solidFill>
                  <a:schemeClr val="tx1"/>
                </a:solidFill>
                <a:latin typeface="Baskerville Old Face" panose="02020602080505020303" pitchFamily="18" charset="0"/>
              </a:rPr>
              <a:t>Contoh</a:t>
            </a:r>
            <a:r>
              <a:rPr lang="en-US" sz="1600" b="1" dirty="0">
                <a:solidFill>
                  <a:schemeClr val="tx1"/>
                </a:solidFill>
                <a:latin typeface="Baskerville Old Face" panose="02020602080505020303" pitchFamily="18" charset="0"/>
              </a:rPr>
              <a:t> 2:</a:t>
            </a:r>
          </a:p>
          <a:p>
            <a:pPr lvl="0" algn="just" defTabSz="1866900">
              <a:lnSpc>
                <a:spcPct val="90000"/>
              </a:lnSpc>
              <a:spcBef>
                <a:spcPct val="0"/>
              </a:spcBef>
              <a:spcAft>
                <a:spcPct val="35000"/>
              </a:spcAft>
            </a:pPr>
            <a:r>
              <a:rPr lang="en-US" sz="1600" dirty="0" err="1">
                <a:solidFill>
                  <a:schemeClr val="tx1"/>
                </a:solidFill>
                <a:latin typeface="Baskerville Old Face" panose="02020602080505020303" pitchFamily="18" charset="0"/>
              </a:rPr>
              <a:t>Pengemudi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mobil</a:t>
            </a:r>
            <a:r>
              <a:rPr lang="en-US" sz="1600" dirty="0">
                <a:solidFill>
                  <a:schemeClr val="tx1"/>
                </a:solidFill>
                <a:latin typeface="Baskerville Old Face" panose="02020602080505020303" pitchFamily="18" charset="0"/>
              </a:rPr>
              <a:t> tangka premix </a:t>
            </a:r>
            <a:r>
              <a:rPr lang="en-US" sz="1600" dirty="0" err="1">
                <a:solidFill>
                  <a:schemeClr val="tx1"/>
                </a:solidFill>
                <a:latin typeface="Baskerville Old Face" panose="02020602080505020303" pitchFamily="18" charset="0"/>
              </a:rPr>
              <a:t>siap</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diajukan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ke</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pengadilan</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(Salah)</a:t>
            </a:r>
          </a:p>
          <a:p>
            <a:pPr lvl="0" algn="just" defTabSz="1866900">
              <a:lnSpc>
                <a:spcPct val="90000"/>
              </a:lnSpc>
              <a:spcBef>
                <a:spcPct val="0"/>
              </a:spcBef>
              <a:spcAft>
                <a:spcPct val="35000"/>
              </a:spcAft>
            </a:pPr>
            <a:r>
              <a:rPr lang="en-US" sz="1600" dirty="0" err="1">
                <a:solidFill>
                  <a:schemeClr val="tx1"/>
                </a:solidFill>
                <a:latin typeface="Baskerville Old Face" panose="02020602080505020303" pitchFamily="18" charset="0"/>
              </a:rPr>
              <a:t>Pengemudi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mobil</a:t>
            </a:r>
            <a:r>
              <a:rPr lang="en-US" sz="1600" dirty="0">
                <a:solidFill>
                  <a:schemeClr val="tx1"/>
                </a:solidFill>
                <a:latin typeface="Baskerville Old Face" panose="02020602080505020303" pitchFamily="18" charset="0"/>
              </a:rPr>
              <a:t> tangka premix </a:t>
            </a:r>
            <a:r>
              <a:rPr lang="en-US" sz="1600" dirty="0" err="1">
                <a:solidFill>
                  <a:schemeClr val="tx1"/>
                </a:solidFill>
                <a:latin typeface="Baskerville Old Face" panose="02020602080505020303" pitchFamily="18" charset="0"/>
              </a:rPr>
              <a:t>akan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segera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diajukan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ke</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pengadilan</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a:t>
            </a:r>
            <a:r>
              <a:rPr lang="en-US" sz="1600" b="1" dirty="0" err="1">
                <a:solidFill>
                  <a:schemeClr val="tx1"/>
                </a:solidFill>
                <a:latin typeface="Baskerville Old Face" panose="02020602080505020303" pitchFamily="18" charset="0"/>
              </a:rPr>
              <a:t>Benar</a:t>
            </a:r>
            <a:r>
              <a:rPr lang="en-US" sz="1600" b="1"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sz="1600" b="1" dirty="0" err="1">
                <a:solidFill>
                  <a:schemeClr val="tx1"/>
                </a:solidFill>
                <a:latin typeface="Baskerville Old Face" panose="02020602080505020303" pitchFamily="18" charset="0"/>
              </a:rPr>
              <a:t>Contoh</a:t>
            </a:r>
            <a:r>
              <a:rPr lang="en-US" sz="1600" b="1" dirty="0">
                <a:solidFill>
                  <a:schemeClr val="tx1"/>
                </a:solidFill>
                <a:latin typeface="Baskerville Old Face" panose="02020602080505020303" pitchFamily="18" charset="0"/>
              </a:rPr>
              <a:t> 3:</a:t>
            </a:r>
          </a:p>
          <a:p>
            <a:pPr lvl="0" algn="just" defTabSz="1866900">
              <a:lnSpc>
                <a:spcPct val="90000"/>
              </a:lnSpc>
              <a:spcBef>
                <a:spcPct val="0"/>
              </a:spcBef>
              <a:spcAft>
                <a:spcPct val="35000"/>
              </a:spcAft>
            </a:pPr>
            <a:r>
              <a:rPr lang="en-US" sz="1600" dirty="0" err="1">
                <a:solidFill>
                  <a:schemeClr val="tx1"/>
                </a:solidFill>
                <a:latin typeface="Baskerville Old Face" panose="02020602080505020303" pitchFamily="18" charset="0"/>
              </a:rPr>
              <a:t>Dalam</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lomba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itu</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Ramira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dari</a:t>
            </a:r>
            <a:r>
              <a:rPr lang="en-US" sz="1600" dirty="0">
                <a:solidFill>
                  <a:schemeClr val="tx1"/>
                </a:solidFill>
                <a:latin typeface="Baskerville Old Face" panose="02020602080505020303" pitchFamily="18" charset="0"/>
              </a:rPr>
              <a:t> Bali </a:t>
            </a:r>
            <a:r>
              <a:rPr lang="en-US" sz="1600" dirty="0" err="1">
                <a:solidFill>
                  <a:schemeClr val="tx1"/>
                </a:solidFill>
                <a:latin typeface="Baskerville Old Face" panose="02020602080505020303" pitchFamily="18" charset="0"/>
              </a:rPr>
              <a:t>keluar</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sebagai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juara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pertama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Juara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kedua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diduduki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Widi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dari</a:t>
            </a:r>
            <a:r>
              <a:rPr lang="en-US" sz="1600" dirty="0">
                <a:solidFill>
                  <a:schemeClr val="tx1"/>
                </a:solidFill>
                <a:latin typeface="Baskerville Old Face" panose="02020602080505020303" pitchFamily="18" charset="0"/>
              </a:rPr>
              <a:t> Surabaya. </a:t>
            </a:r>
            <a:r>
              <a:rPr lang="en-US" sz="1600" b="1" dirty="0">
                <a:solidFill>
                  <a:schemeClr val="tx1"/>
                </a:solidFill>
                <a:latin typeface="Baskerville Old Face" panose="02020602080505020303" pitchFamily="18" charset="0"/>
              </a:rPr>
              <a:t>(Salah)</a:t>
            </a:r>
          </a:p>
          <a:p>
            <a:pPr lvl="0" algn="just" defTabSz="1866900">
              <a:lnSpc>
                <a:spcPct val="90000"/>
              </a:lnSpc>
              <a:spcBef>
                <a:spcPct val="0"/>
              </a:spcBef>
              <a:spcAft>
                <a:spcPct val="35000"/>
              </a:spcAft>
            </a:pPr>
            <a:r>
              <a:rPr lang="en-US" sz="1600" dirty="0" err="1">
                <a:solidFill>
                  <a:schemeClr val="tx1"/>
                </a:solidFill>
                <a:latin typeface="Baskerville Old Face" panose="02020602080505020303" pitchFamily="18" charset="0"/>
              </a:rPr>
              <a:t>Dalam</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lomba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itu</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Ramira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dari</a:t>
            </a:r>
            <a:r>
              <a:rPr lang="en-US" sz="1600" dirty="0">
                <a:solidFill>
                  <a:schemeClr val="tx1"/>
                </a:solidFill>
                <a:latin typeface="Baskerville Old Face" panose="02020602080505020303" pitchFamily="18" charset="0"/>
              </a:rPr>
              <a:t> Bali </a:t>
            </a:r>
            <a:r>
              <a:rPr lang="en-US" sz="1600" dirty="0" err="1">
                <a:solidFill>
                  <a:schemeClr val="tx1"/>
                </a:solidFill>
                <a:latin typeface="Baskerville Old Face" panose="02020602080505020303" pitchFamily="18" charset="0"/>
              </a:rPr>
              <a:t>keluar</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sebagai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juara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pertama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sedangkan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Widi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dari</a:t>
            </a:r>
            <a:r>
              <a:rPr lang="en-US" sz="1600" dirty="0">
                <a:solidFill>
                  <a:schemeClr val="tx1"/>
                </a:solidFill>
                <a:latin typeface="Baskerville Old Face" panose="02020602080505020303" pitchFamily="18" charset="0"/>
              </a:rPr>
              <a:t> Surabaya </a:t>
            </a:r>
            <a:r>
              <a:rPr lang="en-US" sz="1600" dirty="0" err="1">
                <a:solidFill>
                  <a:schemeClr val="tx1"/>
                </a:solidFill>
                <a:latin typeface="Baskerville Old Face" panose="02020602080505020303" pitchFamily="18" charset="0"/>
              </a:rPr>
              <a:t>keluar</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sebagai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juara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kedua</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a:t>
            </a:r>
            <a:r>
              <a:rPr lang="en-US" sz="1600" b="1" dirty="0" err="1">
                <a:solidFill>
                  <a:schemeClr val="tx1"/>
                </a:solidFill>
                <a:latin typeface="Baskerville Old Face" panose="02020602080505020303" pitchFamily="18" charset="0"/>
              </a:rPr>
              <a:t>Benar</a:t>
            </a:r>
            <a:r>
              <a:rPr lang="en-US" sz="1600" b="1"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endParaRPr lang="en-US" sz="1600" dirty="0">
              <a:solidFill>
                <a:schemeClr val="tx1"/>
              </a:solidFill>
              <a:latin typeface="Baskerville Old Face" panose="02020602080505020303" pitchFamily="18" charset="0"/>
            </a:endParaRPr>
          </a:p>
        </p:txBody>
      </p:sp>
    </p:spTree>
    <p:extLst>
      <p:ext uri="{BB962C8B-B14F-4D97-AF65-F5344CB8AC3E}">
        <p14:creationId xmlns:p14="http://schemas.microsoft.com/office/powerpoint/2010/main" val="39573176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4">
            <a:extLst>
              <a:ext uri="{FF2B5EF4-FFF2-40B4-BE49-F238E27FC236}">
                <a16:creationId xmlns:a16="http://schemas.microsoft.com/office/drawing/2014/main" id="{DCCAA6B0-C61F-443D-85B4-D26CE0D9D12F}"/>
              </a:ext>
            </a:extLst>
          </p:cNvPr>
          <p:cNvSpPr txBox="1"/>
          <p:nvPr/>
        </p:nvSpPr>
        <p:spPr>
          <a:xfrm>
            <a:off x="6095999" y="-43748"/>
            <a:ext cx="4403161" cy="6863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lvl="0" algn="ctr" defTabSz="1866900">
              <a:lnSpc>
                <a:spcPct val="90000"/>
              </a:lnSpc>
              <a:spcBef>
                <a:spcPct val="0"/>
              </a:spcBef>
              <a:spcAft>
                <a:spcPct val="35000"/>
              </a:spcAft>
            </a:pPr>
            <a:r>
              <a:rPr lang="en-US" sz="2000" b="1" dirty="0" err="1">
                <a:solidFill>
                  <a:srgbClr val="C00000"/>
                </a:solidFill>
              </a:rPr>
              <a:t>Faktor</a:t>
            </a:r>
            <a:r>
              <a:rPr lang="en-US" sz="2000" b="1" dirty="0">
                <a:solidFill>
                  <a:srgbClr val="C00000"/>
                </a:solidFill>
              </a:rPr>
              <a:t> </a:t>
            </a:r>
            <a:r>
              <a:rPr lang="en-US" sz="2000" b="1" dirty="0" err="1">
                <a:solidFill>
                  <a:srgbClr val="C00000"/>
                </a:solidFill>
              </a:rPr>
              <a:t>Ketidakefektifan</a:t>
            </a:r>
            <a:r>
              <a:rPr lang="en-US" sz="2000" b="1" dirty="0">
                <a:solidFill>
                  <a:srgbClr val="C00000"/>
                </a:solidFill>
              </a:rPr>
              <a:t> </a:t>
            </a:r>
            <a:r>
              <a:rPr lang="en-US" sz="2000" b="1" dirty="0" err="1">
                <a:solidFill>
                  <a:srgbClr val="C00000"/>
                </a:solidFill>
              </a:rPr>
              <a:t>Kalimat</a:t>
            </a:r>
            <a:endParaRPr lang="id-ID" sz="2000" b="1" dirty="0">
              <a:solidFill>
                <a:srgbClr val="C00000"/>
              </a:solidFill>
            </a:endParaRPr>
          </a:p>
        </p:txBody>
      </p:sp>
      <p:pic>
        <p:nvPicPr>
          <p:cNvPr id="12" name="Picture 11">
            <a:extLst>
              <a:ext uri="{FF2B5EF4-FFF2-40B4-BE49-F238E27FC236}">
                <a16:creationId xmlns:a16="http://schemas.microsoft.com/office/drawing/2014/main" id="{4CD31865-AC95-41E4-8E93-FFD640E4A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9161" y="-43748"/>
            <a:ext cx="1692839" cy="1692839"/>
          </a:xfrm>
          <a:prstGeom prst="rect">
            <a:avLst/>
          </a:prstGeom>
        </p:spPr>
      </p:pic>
      <p:sp>
        <p:nvSpPr>
          <p:cNvPr id="8" name="Rectangle: Rounded Corners 4">
            <a:extLst>
              <a:ext uri="{FF2B5EF4-FFF2-40B4-BE49-F238E27FC236}">
                <a16:creationId xmlns:a16="http://schemas.microsoft.com/office/drawing/2014/main" id="{DC8D8C3B-C5E9-4E4F-9EF6-CAF0B0E87859}"/>
              </a:ext>
            </a:extLst>
          </p:cNvPr>
          <p:cNvSpPr txBox="1"/>
          <p:nvPr/>
        </p:nvSpPr>
        <p:spPr>
          <a:xfrm>
            <a:off x="623392" y="642588"/>
            <a:ext cx="10369152" cy="58107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lvl="0" algn="just" defTabSz="1866900">
              <a:lnSpc>
                <a:spcPct val="90000"/>
              </a:lnSpc>
              <a:spcBef>
                <a:spcPct val="0"/>
              </a:spcBef>
              <a:spcAft>
                <a:spcPct val="35000"/>
              </a:spcAft>
            </a:pPr>
            <a:r>
              <a:rPr lang="en-US" sz="2400" b="1" dirty="0">
                <a:solidFill>
                  <a:schemeClr val="tx1"/>
                </a:solidFill>
                <a:latin typeface="Baskerville Old Face" panose="02020602080505020303" pitchFamily="18" charset="0"/>
              </a:rPr>
              <a:t>7. </a:t>
            </a:r>
            <a:r>
              <a:rPr lang="en-US" sz="2400" b="1" dirty="0" err="1">
                <a:solidFill>
                  <a:schemeClr val="tx1"/>
                </a:solidFill>
                <a:latin typeface="Baskerville Old Face" panose="02020602080505020303" pitchFamily="18" charset="0"/>
              </a:rPr>
              <a:t>Ketidaktepatan</a:t>
            </a:r>
            <a:r>
              <a:rPr lang="en-US" sz="2400" b="1" dirty="0">
                <a:solidFill>
                  <a:schemeClr val="tx1"/>
                </a:solidFill>
                <a:latin typeface="Baskerville Old Face" panose="02020602080505020303" pitchFamily="18" charset="0"/>
              </a:rPr>
              <a:t> </a:t>
            </a:r>
            <a:r>
              <a:rPr lang="en-US" sz="2400" b="1" dirty="0" err="1">
                <a:solidFill>
                  <a:schemeClr val="tx1"/>
                </a:solidFill>
                <a:latin typeface="Baskerville Old Face" panose="02020602080505020303" pitchFamily="18" charset="0"/>
              </a:rPr>
              <a:t>Bentuk</a:t>
            </a:r>
            <a:r>
              <a:rPr lang="en-US" sz="2400" b="1" dirty="0">
                <a:solidFill>
                  <a:schemeClr val="tx1"/>
                </a:solidFill>
                <a:latin typeface="Baskerville Old Face" panose="02020602080505020303" pitchFamily="18" charset="0"/>
              </a:rPr>
              <a:t> Kata</a:t>
            </a:r>
          </a:p>
          <a:p>
            <a:pPr lvl="0" algn="just" defTabSz="1866900">
              <a:lnSpc>
                <a:spcPct val="90000"/>
              </a:lnSpc>
              <a:spcBef>
                <a:spcPct val="0"/>
              </a:spcBef>
              <a:spcAft>
                <a:spcPct val="35000"/>
              </a:spcAft>
            </a:pPr>
            <a:r>
              <a:rPr lang="en-US" sz="1600" kern="1200" dirty="0" err="1">
                <a:solidFill>
                  <a:schemeClr val="tx1"/>
                </a:solidFill>
                <a:latin typeface="Baskerville Old Face" panose="02020602080505020303" pitchFamily="18" charset="0"/>
              </a:rPr>
              <a:t>Nalar</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menentukan</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apakah</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kalimat</a:t>
            </a:r>
            <a:r>
              <a:rPr lang="en-US" sz="1600" kern="1200" dirty="0">
                <a:solidFill>
                  <a:schemeClr val="tx1"/>
                </a:solidFill>
                <a:latin typeface="Baskerville Old Face" panose="02020602080505020303" pitchFamily="18" charset="0"/>
              </a:rPr>
              <a:t> yang </a:t>
            </a:r>
            <a:r>
              <a:rPr lang="en-US" sz="1600" kern="1200" dirty="0" err="1">
                <a:solidFill>
                  <a:schemeClr val="tx1"/>
                </a:solidFill>
                <a:latin typeface="Baskerville Old Face" panose="02020602080505020303" pitchFamily="18" charset="0"/>
              </a:rPr>
              <a:t>kita</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tuturkan</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adalah</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kalimat</a:t>
            </a:r>
            <a:r>
              <a:rPr lang="en-US" sz="1600" kern="1200" dirty="0">
                <a:solidFill>
                  <a:schemeClr val="tx1"/>
                </a:solidFill>
                <a:latin typeface="Baskerville Old Face" panose="02020602080505020303" pitchFamily="18" charset="0"/>
              </a:rPr>
              <a:t> yang </a:t>
            </a:r>
            <a:r>
              <a:rPr lang="en-US" sz="1600" kern="1200" dirty="0" err="1">
                <a:solidFill>
                  <a:schemeClr val="tx1"/>
                </a:solidFill>
                <a:latin typeface="Baskerville Old Face" panose="02020602080505020303" pitchFamily="18" charset="0"/>
              </a:rPr>
              <a:t>logis</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atau</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tidak</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Nalar</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adalah</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aktivitas</a:t>
            </a:r>
            <a:r>
              <a:rPr lang="en-US" sz="1600" kern="1200" dirty="0">
                <a:solidFill>
                  <a:schemeClr val="tx1"/>
                </a:solidFill>
                <a:latin typeface="Baskerville Old Face" panose="02020602080505020303" pitchFamily="18" charset="0"/>
              </a:rPr>
              <a:t> yang </a:t>
            </a:r>
            <a:r>
              <a:rPr lang="en-US" sz="1600" kern="1200" dirty="0" err="1">
                <a:solidFill>
                  <a:schemeClr val="tx1"/>
                </a:solidFill>
                <a:latin typeface="Baskerville Old Face" panose="02020602080505020303" pitchFamily="18" charset="0"/>
              </a:rPr>
              <a:t>memungkinkan</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seseorang</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berpikir</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logis</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Pikiran</a:t>
            </a:r>
            <a:r>
              <a:rPr lang="en-US" sz="1600" kern="1200" dirty="0">
                <a:solidFill>
                  <a:schemeClr val="tx1"/>
                </a:solidFill>
                <a:latin typeface="Baskerville Old Face" panose="02020602080505020303" pitchFamily="18" charset="0"/>
              </a:rPr>
              <a:t> yang </a:t>
            </a:r>
            <a:r>
              <a:rPr lang="en-US" sz="1600" kern="1200" dirty="0" err="1">
                <a:solidFill>
                  <a:schemeClr val="tx1"/>
                </a:solidFill>
                <a:latin typeface="Baskerville Old Face" panose="02020602080505020303" pitchFamily="18" charset="0"/>
              </a:rPr>
              <a:t>logis</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ialah</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pikiran</a:t>
            </a:r>
            <a:r>
              <a:rPr lang="en-US" sz="1600" kern="1200" dirty="0">
                <a:solidFill>
                  <a:schemeClr val="tx1"/>
                </a:solidFill>
                <a:latin typeface="Baskerville Old Face" panose="02020602080505020303" pitchFamily="18" charset="0"/>
              </a:rPr>
              <a:t> yang </a:t>
            </a:r>
            <a:r>
              <a:rPr lang="en-US" sz="1600" kern="1200" dirty="0" err="1">
                <a:solidFill>
                  <a:schemeClr val="tx1"/>
                </a:solidFill>
                <a:latin typeface="Baskerville Old Face" panose="02020602080505020303" pitchFamily="18" charset="0"/>
              </a:rPr>
              <a:t>masuk</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akal</a:t>
            </a:r>
            <a:r>
              <a:rPr lang="en-US" sz="1600" kern="1200" dirty="0">
                <a:solidFill>
                  <a:schemeClr val="tx1"/>
                </a:solidFill>
                <a:latin typeface="Baskerville Old Face" panose="02020602080505020303" pitchFamily="18" charset="0"/>
              </a:rPr>
              <a:t> yang </a:t>
            </a:r>
            <a:r>
              <a:rPr lang="en-US" sz="1600" kern="1200" dirty="0" err="1">
                <a:solidFill>
                  <a:schemeClr val="tx1"/>
                </a:solidFill>
                <a:latin typeface="Baskerville Old Face" panose="02020602080505020303" pitchFamily="18" charset="0"/>
              </a:rPr>
              <a:t>diterima</a:t>
            </a:r>
            <a:r>
              <a:rPr lang="en-US" sz="1600"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sz="1600" b="1" dirty="0" err="1">
                <a:solidFill>
                  <a:schemeClr val="tx1"/>
                </a:solidFill>
                <a:latin typeface="Baskerville Old Face" panose="02020602080505020303" pitchFamily="18" charset="0"/>
              </a:rPr>
              <a:t>Contoh</a:t>
            </a:r>
            <a:r>
              <a:rPr lang="en-US" sz="1600" b="1" dirty="0">
                <a:solidFill>
                  <a:schemeClr val="tx1"/>
                </a:solidFill>
                <a:latin typeface="Baskerville Old Face" panose="02020602080505020303" pitchFamily="18" charset="0"/>
              </a:rPr>
              <a:t> 1:</a:t>
            </a:r>
          </a:p>
          <a:p>
            <a:pPr lvl="0" algn="just" defTabSz="1866900">
              <a:lnSpc>
                <a:spcPct val="90000"/>
              </a:lnSpc>
              <a:spcBef>
                <a:spcPct val="0"/>
              </a:spcBef>
              <a:spcAft>
                <a:spcPct val="35000"/>
              </a:spcAft>
            </a:pPr>
            <a:r>
              <a:rPr lang="en-US" sz="1600" dirty="0" err="1">
                <a:solidFill>
                  <a:schemeClr val="tx1"/>
                </a:solidFill>
                <a:latin typeface="Baskerville Old Face" panose="02020602080505020303" pitchFamily="18" charset="0"/>
              </a:rPr>
              <a:t>Pengrusakan</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(Salah)</a:t>
            </a:r>
          </a:p>
          <a:p>
            <a:pPr lvl="0" algn="just" defTabSz="1866900">
              <a:lnSpc>
                <a:spcPct val="90000"/>
              </a:lnSpc>
              <a:spcBef>
                <a:spcPct val="0"/>
              </a:spcBef>
              <a:spcAft>
                <a:spcPct val="35000"/>
              </a:spcAft>
            </a:pPr>
            <a:r>
              <a:rPr lang="en-US" sz="1600" dirty="0" err="1">
                <a:solidFill>
                  <a:schemeClr val="tx1"/>
                </a:solidFill>
                <a:latin typeface="Baskerville Old Face" panose="02020602080505020303" pitchFamily="18" charset="0"/>
              </a:rPr>
              <a:t>Perusakan</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a:t>
            </a:r>
            <a:r>
              <a:rPr lang="en-US" sz="1600" b="1" dirty="0" err="1">
                <a:solidFill>
                  <a:schemeClr val="tx1"/>
                </a:solidFill>
                <a:latin typeface="Baskerville Old Face" panose="02020602080505020303" pitchFamily="18" charset="0"/>
              </a:rPr>
              <a:t>Benar</a:t>
            </a:r>
            <a:r>
              <a:rPr lang="en-US" sz="1600" b="1"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sz="1600" b="1" dirty="0" err="1">
                <a:solidFill>
                  <a:schemeClr val="tx1"/>
                </a:solidFill>
                <a:latin typeface="Baskerville Old Face" panose="02020602080505020303" pitchFamily="18" charset="0"/>
              </a:rPr>
              <a:t>Contoh</a:t>
            </a:r>
            <a:r>
              <a:rPr lang="en-US" sz="1600" b="1" dirty="0">
                <a:solidFill>
                  <a:schemeClr val="tx1"/>
                </a:solidFill>
                <a:latin typeface="Baskerville Old Face" panose="02020602080505020303" pitchFamily="18" charset="0"/>
              </a:rPr>
              <a:t> 2:</a:t>
            </a:r>
          </a:p>
          <a:p>
            <a:pPr lvl="0" algn="just" defTabSz="1866900">
              <a:lnSpc>
                <a:spcPct val="90000"/>
              </a:lnSpc>
              <a:spcBef>
                <a:spcPct val="0"/>
              </a:spcBef>
              <a:spcAft>
                <a:spcPct val="35000"/>
              </a:spcAft>
            </a:pPr>
            <a:r>
              <a:rPr lang="en-US" sz="1600" dirty="0" err="1">
                <a:solidFill>
                  <a:schemeClr val="tx1"/>
                </a:solidFill>
                <a:latin typeface="Baskerville Old Face" panose="02020602080505020303" pitchFamily="18" charset="0"/>
              </a:rPr>
              <a:t>Pengluasan</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(Salah)</a:t>
            </a:r>
          </a:p>
          <a:p>
            <a:pPr lvl="0" algn="just" defTabSz="1866900">
              <a:lnSpc>
                <a:spcPct val="90000"/>
              </a:lnSpc>
              <a:spcBef>
                <a:spcPct val="0"/>
              </a:spcBef>
              <a:spcAft>
                <a:spcPct val="35000"/>
              </a:spcAft>
            </a:pPr>
            <a:r>
              <a:rPr lang="en-US" sz="1600" dirty="0" err="1">
                <a:solidFill>
                  <a:schemeClr val="tx1"/>
                </a:solidFill>
                <a:latin typeface="Baskerville Old Face" panose="02020602080505020303" pitchFamily="18" charset="0"/>
              </a:rPr>
              <a:t>Peluasan</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a:t>
            </a:r>
            <a:r>
              <a:rPr lang="en-US" sz="1600" b="1" dirty="0" err="1">
                <a:solidFill>
                  <a:schemeClr val="tx1"/>
                </a:solidFill>
                <a:latin typeface="Baskerville Old Face" panose="02020602080505020303" pitchFamily="18" charset="0"/>
              </a:rPr>
              <a:t>Benar</a:t>
            </a:r>
            <a:r>
              <a:rPr lang="en-US" sz="1600" b="1"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sz="1600" b="1" dirty="0" err="1">
                <a:solidFill>
                  <a:schemeClr val="tx1"/>
                </a:solidFill>
                <a:latin typeface="Baskerville Old Face" panose="02020602080505020303" pitchFamily="18" charset="0"/>
              </a:rPr>
              <a:t>Contoh</a:t>
            </a:r>
            <a:r>
              <a:rPr lang="en-US" sz="1600" b="1" dirty="0">
                <a:solidFill>
                  <a:schemeClr val="tx1"/>
                </a:solidFill>
                <a:latin typeface="Baskerville Old Face" panose="02020602080505020303" pitchFamily="18" charset="0"/>
              </a:rPr>
              <a:t> 3:</a:t>
            </a:r>
          </a:p>
          <a:p>
            <a:pPr lvl="0" algn="just" defTabSz="1866900">
              <a:lnSpc>
                <a:spcPct val="90000"/>
              </a:lnSpc>
              <a:spcBef>
                <a:spcPct val="0"/>
              </a:spcBef>
              <a:spcAft>
                <a:spcPct val="35000"/>
              </a:spcAft>
            </a:pPr>
            <a:r>
              <a:rPr lang="en-US" sz="1600" dirty="0" err="1">
                <a:solidFill>
                  <a:schemeClr val="tx1"/>
                </a:solidFill>
                <a:latin typeface="Baskerville Old Face" panose="02020602080505020303" pitchFamily="18" charset="0"/>
              </a:rPr>
              <a:t>Perletakan</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(Salah)</a:t>
            </a:r>
          </a:p>
          <a:p>
            <a:pPr lvl="0" algn="just" defTabSz="1866900">
              <a:lnSpc>
                <a:spcPct val="90000"/>
              </a:lnSpc>
              <a:spcBef>
                <a:spcPct val="0"/>
              </a:spcBef>
              <a:spcAft>
                <a:spcPct val="35000"/>
              </a:spcAft>
            </a:pPr>
            <a:r>
              <a:rPr lang="en-US" sz="1600" dirty="0" err="1">
                <a:solidFill>
                  <a:schemeClr val="tx1"/>
                </a:solidFill>
                <a:latin typeface="Baskerville Old Face" panose="02020602080505020303" pitchFamily="18" charset="0"/>
              </a:rPr>
              <a:t>Peletakan</a:t>
            </a:r>
            <a:r>
              <a:rPr lang="en-US" sz="1600" b="1" dirty="0">
                <a:solidFill>
                  <a:schemeClr val="tx1"/>
                </a:solidFill>
                <a:latin typeface="Baskerville Old Face" panose="02020602080505020303" pitchFamily="18" charset="0"/>
              </a:rPr>
              <a:t>(</a:t>
            </a:r>
            <a:r>
              <a:rPr lang="en-US" sz="1600" b="1" dirty="0" err="1">
                <a:solidFill>
                  <a:schemeClr val="tx1"/>
                </a:solidFill>
                <a:latin typeface="Baskerville Old Face" panose="02020602080505020303" pitchFamily="18" charset="0"/>
              </a:rPr>
              <a:t>Benar</a:t>
            </a:r>
            <a:r>
              <a:rPr lang="en-US" sz="1600" b="1"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sz="1600" b="1" dirty="0" err="1">
                <a:solidFill>
                  <a:schemeClr val="tx1"/>
                </a:solidFill>
                <a:latin typeface="Baskerville Old Face" panose="02020602080505020303" pitchFamily="18" charset="0"/>
              </a:rPr>
              <a:t>Contoh</a:t>
            </a:r>
            <a:r>
              <a:rPr lang="en-US" sz="1600" b="1" dirty="0">
                <a:solidFill>
                  <a:schemeClr val="tx1"/>
                </a:solidFill>
                <a:latin typeface="Baskerville Old Face" panose="02020602080505020303" pitchFamily="18" charset="0"/>
              </a:rPr>
              <a:t> 4:</a:t>
            </a:r>
          </a:p>
          <a:p>
            <a:pPr lvl="0" algn="just" defTabSz="1866900">
              <a:lnSpc>
                <a:spcPct val="90000"/>
              </a:lnSpc>
              <a:spcBef>
                <a:spcPct val="0"/>
              </a:spcBef>
              <a:spcAft>
                <a:spcPct val="35000"/>
              </a:spcAft>
            </a:pPr>
            <a:r>
              <a:rPr lang="en-US" sz="1600" dirty="0" err="1">
                <a:solidFill>
                  <a:schemeClr val="tx1"/>
                </a:solidFill>
                <a:latin typeface="Baskerville Old Face" panose="02020602080505020303" pitchFamily="18" charset="0"/>
              </a:rPr>
              <a:t>Pengrawatan</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(Salah)</a:t>
            </a:r>
          </a:p>
          <a:p>
            <a:pPr lvl="0" algn="just" defTabSz="1866900">
              <a:lnSpc>
                <a:spcPct val="90000"/>
              </a:lnSpc>
              <a:spcBef>
                <a:spcPct val="0"/>
              </a:spcBef>
              <a:spcAft>
                <a:spcPct val="35000"/>
              </a:spcAft>
            </a:pPr>
            <a:r>
              <a:rPr lang="en-US" sz="1600" dirty="0" err="1">
                <a:solidFill>
                  <a:schemeClr val="tx1"/>
                </a:solidFill>
                <a:latin typeface="Baskerville Old Face" panose="02020602080505020303" pitchFamily="18" charset="0"/>
              </a:rPr>
              <a:t>Perawatan</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a:t>
            </a:r>
            <a:r>
              <a:rPr lang="en-US" sz="1600" b="1" dirty="0" err="1">
                <a:solidFill>
                  <a:schemeClr val="tx1"/>
                </a:solidFill>
                <a:latin typeface="Baskerville Old Face" panose="02020602080505020303" pitchFamily="18" charset="0"/>
              </a:rPr>
              <a:t>Benar</a:t>
            </a:r>
            <a:r>
              <a:rPr lang="en-US" sz="1600" b="1"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endParaRPr lang="en-US" sz="1600" b="1" dirty="0">
              <a:solidFill>
                <a:schemeClr val="tx1"/>
              </a:solidFill>
              <a:latin typeface="Baskerville Old Face" panose="02020602080505020303" pitchFamily="18" charset="0"/>
            </a:endParaRPr>
          </a:p>
          <a:p>
            <a:pPr lvl="0" algn="just" defTabSz="1866900">
              <a:lnSpc>
                <a:spcPct val="90000"/>
              </a:lnSpc>
              <a:spcBef>
                <a:spcPct val="0"/>
              </a:spcBef>
              <a:spcAft>
                <a:spcPct val="35000"/>
              </a:spcAft>
            </a:pPr>
            <a:endParaRPr lang="en-US" sz="1600" dirty="0">
              <a:solidFill>
                <a:schemeClr val="tx1"/>
              </a:solidFill>
              <a:latin typeface="Baskerville Old Face" panose="02020602080505020303" pitchFamily="18" charset="0"/>
            </a:endParaRPr>
          </a:p>
        </p:txBody>
      </p:sp>
    </p:spTree>
    <p:extLst>
      <p:ext uri="{BB962C8B-B14F-4D97-AF65-F5344CB8AC3E}">
        <p14:creationId xmlns:p14="http://schemas.microsoft.com/office/powerpoint/2010/main" val="26094113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4">
            <a:extLst>
              <a:ext uri="{FF2B5EF4-FFF2-40B4-BE49-F238E27FC236}">
                <a16:creationId xmlns:a16="http://schemas.microsoft.com/office/drawing/2014/main" id="{DCCAA6B0-C61F-443D-85B4-D26CE0D9D12F}"/>
              </a:ext>
            </a:extLst>
          </p:cNvPr>
          <p:cNvSpPr txBox="1"/>
          <p:nvPr/>
        </p:nvSpPr>
        <p:spPr>
          <a:xfrm>
            <a:off x="6095999" y="-43748"/>
            <a:ext cx="4403161" cy="6863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lvl="0" algn="ctr" defTabSz="1866900">
              <a:lnSpc>
                <a:spcPct val="90000"/>
              </a:lnSpc>
              <a:spcBef>
                <a:spcPct val="0"/>
              </a:spcBef>
              <a:spcAft>
                <a:spcPct val="35000"/>
              </a:spcAft>
            </a:pPr>
            <a:r>
              <a:rPr lang="en-US" sz="2000" b="1" dirty="0" err="1">
                <a:solidFill>
                  <a:srgbClr val="C00000"/>
                </a:solidFill>
              </a:rPr>
              <a:t>Faktor</a:t>
            </a:r>
            <a:r>
              <a:rPr lang="en-US" sz="2000" b="1" dirty="0">
                <a:solidFill>
                  <a:srgbClr val="C00000"/>
                </a:solidFill>
              </a:rPr>
              <a:t> </a:t>
            </a:r>
            <a:r>
              <a:rPr lang="en-US" sz="2000" b="1" dirty="0" err="1">
                <a:solidFill>
                  <a:srgbClr val="C00000"/>
                </a:solidFill>
              </a:rPr>
              <a:t>Ketidakefektifan</a:t>
            </a:r>
            <a:r>
              <a:rPr lang="en-US" sz="2000" b="1" dirty="0">
                <a:solidFill>
                  <a:srgbClr val="C00000"/>
                </a:solidFill>
              </a:rPr>
              <a:t> </a:t>
            </a:r>
            <a:r>
              <a:rPr lang="en-US" sz="2000" b="1" dirty="0" err="1">
                <a:solidFill>
                  <a:srgbClr val="C00000"/>
                </a:solidFill>
              </a:rPr>
              <a:t>Kalimat</a:t>
            </a:r>
            <a:endParaRPr lang="id-ID" sz="2000" b="1" dirty="0">
              <a:solidFill>
                <a:srgbClr val="C00000"/>
              </a:solidFill>
            </a:endParaRPr>
          </a:p>
        </p:txBody>
      </p:sp>
      <p:pic>
        <p:nvPicPr>
          <p:cNvPr id="12" name="Picture 11">
            <a:extLst>
              <a:ext uri="{FF2B5EF4-FFF2-40B4-BE49-F238E27FC236}">
                <a16:creationId xmlns:a16="http://schemas.microsoft.com/office/drawing/2014/main" id="{4CD31865-AC95-41E4-8E93-FFD640E4A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9161" y="-43748"/>
            <a:ext cx="1692839" cy="1692839"/>
          </a:xfrm>
          <a:prstGeom prst="rect">
            <a:avLst/>
          </a:prstGeom>
        </p:spPr>
      </p:pic>
      <p:sp>
        <p:nvSpPr>
          <p:cNvPr id="8" name="Rectangle: Rounded Corners 4">
            <a:extLst>
              <a:ext uri="{FF2B5EF4-FFF2-40B4-BE49-F238E27FC236}">
                <a16:creationId xmlns:a16="http://schemas.microsoft.com/office/drawing/2014/main" id="{DC8D8C3B-C5E9-4E4F-9EF6-CAF0B0E87859}"/>
              </a:ext>
            </a:extLst>
          </p:cNvPr>
          <p:cNvSpPr txBox="1"/>
          <p:nvPr/>
        </p:nvSpPr>
        <p:spPr>
          <a:xfrm>
            <a:off x="623392" y="642588"/>
            <a:ext cx="10369152" cy="58107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lvl="0" algn="just" defTabSz="1866900">
              <a:lnSpc>
                <a:spcPct val="90000"/>
              </a:lnSpc>
              <a:spcBef>
                <a:spcPct val="0"/>
              </a:spcBef>
              <a:spcAft>
                <a:spcPct val="35000"/>
              </a:spcAft>
            </a:pPr>
            <a:r>
              <a:rPr lang="en-US" sz="2400" b="1" dirty="0">
                <a:solidFill>
                  <a:schemeClr val="tx1"/>
                </a:solidFill>
                <a:latin typeface="Baskerville Old Face" panose="02020602080505020303" pitchFamily="18" charset="0"/>
              </a:rPr>
              <a:t>8. </a:t>
            </a:r>
            <a:r>
              <a:rPr lang="en-US" sz="2400" b="1" dirty="0" err="1">
                <a:solidFill>
                  <a:schemeClr val="tx1"/>
                </a:solidFill>
                <a:latin typeface="Baskerville Old Face" panose="02020602080505020303" pitchFamily="18" charset="0"/>
              </a:rPr>
              <a:t>Ketidaktepatan</a:t>
            </a:r>
            <a:r>
              <a:rPr lang="en-US" sz="2400" b="1" dirty="0">
                <a:solidFill>
                  <a:schemeClr val="tx1"/>
                </a:solidFill>
                <a:latin typeface="Baskerville Old Face" panose="02020602080505020303" pitchFamily="18" charset="0"/>
              </a:rPr>
              <a:t> </a:t>
            </a:r>
            <a:r>
              <a:rPr lang="en-US" sz="2400" b="1" dirty="0" err="1">
                <a:solidFill>
                  <a:schemeClr val="tx1"/>
                </a:solidFill>
                <a:latin typeface="Baskerville Old Face" panose="02020602080505020303" pitchFamily="18" charset="0"/>
              </a:rPr>
              <a:t>Makna</a:t>
            </a:r>
            <a:r>
              <a:rPr lang="en-US" sz="2400" b="1" dirty="0">
                <a:solidFill>
                  <a:schemeClr val="tx1"/>
                </a:solidFill>
                <a:latin typeface="Baskerville Old Face" panose="02020602080505020303" pitchFamily="18" charset="0"/>
              </a:rPr>
              <a:t> Kata</a:t>
            </a:r>
          </a:p>
          <a:p>
            <a:pPr lvl="0" algn="just" defTabSz="1866900">
              <a:lnSpc>
                <a:spcPct val="90000"/>
              </a:lnSpc>
              <a:spcBef>
                <a:spcPct val="0"/>
              </a:spcBef>
              <a:spcAft>
                <a:spcPct val="35000"/>
              </a:spcAft>
            </a:pPr>
            <a:r>
              <a:rPr lang="en-US" sz="1600" kern="1200" dirty="0">
                <a:solidFill>
                  <a:schemeClr val="tx1"/>
                </a:solidFill>
                <a:latin typeface="Baskerville Old Face" panose="02020602080505020303" pitchFamily="18" charset="0"/>
              </a:rPr>
              <a:t>Jika </a:t>
            </a:r>
            <a:r>
              <a:rPr lang="en-US" sz="1600" kern="1200" dirty="0" err="1">
                <a:solidFill>
                  <a:schemeClr val="tx1"/>
                </a:solidFill>
                <a:latin typeface="Baskerville Old Face" panose="02020602080505020303" pitchFamily="18" charset="0"/>
              </a:rPr>
              <a:t>sebuah</a:t>
            </a:r>
            <a:r>
              <a:rPr lang="en-US" sz="1600" kern="1200" dirty="0">
                <a:solidFill>
                  <a:schemeClr val="tx1"/>
                </a:solidFill>
                <a:latin typeface="Baskerville Old Face" panose="02020602080505020303" pitchFamily="18" charset="0"/>
              </a:rPr>
              <a:t> kata </a:t>
            </a:r>
            <a:r>
              <a:rPr lang="en-US" sz="1600" kern="1200" dirty="0" err="1">
                <a:solidFill>
                  <a:schemeClr val="tx1"/>
                </a:solidFill>
                <a:latin typeface="Baskerville Old Face" panose="02020602080505020303" pitchFamily="18" charset="0"/>
              </a:rPr>
              <a:t>tidak</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dipahami</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maknanya</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maka</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pemakaiannya</a:t>
            </a:r>
            <a:r>
              <a:rPr lang="en-US" sz="1600" kern="1200" dirty="0">
                <a:solidFill>
                  <a:schemeClr val="tx1"/>
                </a:solidFill>
                <a:latin typeface="Baskerville Old Face" panose="02020602080505020303" pitchFamily="18" charset="0"/>
              </a:rPr>
              <a:t> pun </a:t>
            </a:r>
            <a:r>
              <a:rPr lang="en-US" sz="1600" kern="1200" dirty="0" err="1">
                <a:solidFill>
                  <a:schemeClr val="tx1"/>
                </a:solidFill>
                <a:latin typeface="Baskerville Old Face" panose="02020602080505020303" pitchFamily="18" charset="0"/>
              </a:rPr>
              <a:t>mungkin</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tidak</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akan</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tepat</a:t>
            </a:r>
            <a:r>
              <a:rPr lang="en-US" sz="1600" dirty="0">
                <a:solidFill>
                  <a:schemeClr val="tx1"/>
                </a:solidFill>
                <a:latin typeface="Baskerville Old Face" panose="02020602080505020303" pitchFamily="18" charset="0"/>
              </a:rPr>
              <a:t>. Hal </a:t>
            </a:r>
            <a:r>
              <a:rPr lang="en-US" sz="1600" dirty="0" err="1">
                <a:solidFill>
                  <a:schemeClr val="tx1"/>
                </a:solidFill>
                <a:latin typeface="Baskerville Old Face" panose="02020602080505020303" pitchFamily="18" charset="0"/>
              </a:rPr>
              <a:t>ini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akan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menimbulkan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keganjilan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kekaburan</a:t>
            </a:r>
            <a:r>
              <a:rPr lang="en-US" sz="1600" dirty="0">
                <a:solidFill>
                  <a:schemeClr val="tx1"/>
                </a:solidFill>
                <a:latin typeface="Baskerville Old Face" panose="02020602080505020303" pitchFamily="18" charset="0"/>
              </a:rPr>
              <a:t>, dan salah tafsir. </a:t>
            </a:r>
            <a:r>
              <a:rPr lang="en-US" sz="1600" dirty="0" err="1">
                <a:solidFill>
                  <a:schemeClr val="tx1"/>
                </a:solidFill>
                <a:latin typeface="Baskerville Old Face" panose="02020602080505020303" pitchFamily="18" charset="0"/>
              </a:rPr>
              <a:t>Ketidaktepatan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makna</a:t>
            </a:r>
            <a:r>
              <a:rPr lang="en-US" sz="1600" dirty="0">
                <a:solidFill>
                  <a:schemeClr val="tx1"/>
                </a:solidFill>
                <a:latin typeface="Baskerville Old Face" panose="02020602080505020303" pitchFamily="18" charset="0"/>
              </a:rPr>
              <a:t> kata </a:t>
            </a:r>
            <a:r>
              <a:rPr lang="en-US" sz="1600" dirty="0" err="1">
                <a:solidFill>
                  <a:schemeClr val="tx1"/>
                </a:solidFill>
                <a:latin typeface="Baskerville Old Face" panose="02020602080505020303" pitchFamily="18" charset="0"/>
              </a:rPr>
              <a:t>berhubungan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dengan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pemakaian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diksi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yaitu</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konsep</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makna</a:t>
            </a:r>
            <a:r>
              <a:rPr lang="en-US" sz="1600" dirty="0">
                <a:solidFill>
                  <a:schemeClr val="tx1"/>
                </a:solidFill>
                <a:latin typeface="Baskerville Old Face" panose="02020602080505020303" pitchFamily="18" charset="0"/>
              </a:rPr>
              <a:t>, homonym, </a:t>
            </a:r>
            <a:r>
              <a:rPr lang="en-US" sz="1600" dirty="0" err="1">
                <a:solidFill>
                  <a:schemeClr val="tx1"/>
                </a:solidFill>
                <a:latin typeface="Baskerville Old Face" panose="02020602080505020303" pitchFamily="18" charset="0"/>
              </a:rPr>
              <a:t>polisemi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hipernim</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hiponimi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sinonim</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antonimi</a:t>
            </a:r>
            <a:r>
              <a:rPr lang="en-US" sz="1600" dirty="0">
                <a:solidFill>
                  <a:schemeClr val="tx1"/>
                </a:solidFill>
                <a:latin typeface="Baskerville Old Face" panose="02020602080505020303" pitchFamily="18" charset="0"/>
              </a:rPr>
              <a:t>, dan </a:t>
            </a:r>
            <a:r>
              <a:rPr lang="en-US" sz="1600" dirty="0" err="1">
                <a:solidFill>
                  <a:schemeClr val="tx1"/>
                </a:solidFill>
                <a:latin typeface="Baskerville Old Face" panose="02020602080505020303" pitchFamily="18" charset="0"/>
              </a:rPr>
              <a:t>konotasi</a:t>
            </a:r>
            <a:r>
              <a:rPr lang="en-US" sz="1600" dirty="0">
                <a:solidFill>
                  <a:schemeClr val="tx1"/>
                </a:solidFill>
                <a:latin typeface="Baskerville Old Face" panose="02020602080505020303" pitchFamily="18" charset="0"/>
              </a:rPr>
              <a:t>. Baca Kembali BAB </a:t>
            </a:r>
            <a:r>
              <a:rPr lang="en-US" sz="1600" dirty="0" err="1">
                <a:solidFill>
                  <a:schemeClr val="tx1"/>
                </a:solidFill>
                <a:latin typeface="Baskerville Old Face" panose="02020602080505020303" pitchFamily="18" charset="0"/>
              </a:rPr>
              <a:t>Diksi</a:t>
            </a:r>
            <a:r>
              <a:rPr lang="en-US" sz="1600"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sz="1600" b="1" dirty="0" err="1">
                <a:solidFill>
                  <a:schemeClr val="tx1"/>
                </a:solidFill>
                <a:latin typeface="Baskerville Old Face" panose="02020602080505020303" pitchFamily="18" charset="0"/>
              </a:rPr>
              <a:t>Contoh</a:t>
            </a:r>
            <a:r>
              <a:rPr lang="en-US" sz="1600" b="1"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sz="1600" dirty="0" err="1">
                <a:solidFill>
                  <a:schemeClr val="tx1"/>
                </a:solidFill>
                <a:latin typeface="Baskerville Old Face" panose="02020602080505020303" pitchFamily="18" charset="0"/>
              </a:rPr>
              <a:t>Kemarin</a:t>
            </a:r>
            <a:r>
              <a:rPr lang="en-US" sz="1600" dirty="0">
                <a:solidFill>
                  <a:schemeClr val="tx1"/>
                </a:solidFill>
                <a:latin typeface="Baskerville Old Face" panose="02020602080505020303" pitchFamily="18" charset="0"/>
              </a:rPr>
              <a:t> Ria </a:t>
            </a:r>
            <a:r>
              <a:rPr lang="en-US" sz="1600" dirty="0" err="1">
                <a:solidFill>
                  <a:schemeClr val="tx1"/>
                </a:solidFill>
                <a:latin typeface="Baskerville Old Face" panose="02020602080505020303" pitchFamily="18" charset="0"/>
              </a:rPr>
              <a:t>diberikan</a:t>
            </a:r>
            <a:r>
              <a:rPr lang="en-US" sz="1600" dirty="0">
                <a:solidFill>
                  <a:schemeClr val="tx1"/>
                </a:solidFill>
                <a:latin typeface="Baskerville Old Face" panose="02020602080505020303" pitchFamily="18" charset="0"/>
              </a:rPr>
              <a:t> baju </a:t>
            </a:r>
            <a:r>
              <a:rPr lang="en-US" sz="1600" dirty="0" err="1">
                <a:solidFill>
                  <a:schemeClr val="tx1"/>
                </a:solidFill>
                <a:latin typeface="Baskerville Old Face" panose="02020602080505020303" pitchFamily="18" charset="0"/>
              </a:rPr>
              <a:t>baru</a:t>
            </a:r>
            <a:r>
              <a:rPr lang="en-US" sz="1600" dirty="0">
                <a:solidFill>
                  <a:schemeClr val="tx1"/>
                </a:solidFill>
                <a:latin typeface="Baskerville Old Face" panose="02020602080505020303" pitchFamily="18" charset="0"/>
              </a:rPr>
              <a:t> oleh </a:t>
            </a:r>
            <a:r>
              <a:rPr lang="en-US" sz="1600" dirty="0" err="1">
                <a:solidFill>
                  <a:schemeClr val="tx1"/>
                </a:solidFill>
                <a:latin typeface="Baskerville Old Face" panose="02020602080505020303" pitchFamily="18" charset="0"/>
              </a:rPr>
              <a:t>Ramira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kakaknya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Dengan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senang</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hati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dia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menerimanya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Terima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kasih</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kilahnya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kepada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Ramira</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(Salah)</a:t>
            </a:r>
          </a:p>
          <a:p>
            <a:pPr lvl="0" algn="just" defTabSz="1866900">
              <a:lnSpc>
                <a:spcPct val="90000"/>
              </a:lnSpc>
              <a:spcBef>
                <a:spcPct val="0"/>
              </a:spcBef>
              <a:spcAft>
                <a:spcPct val="35000"/>
              </a:spcAft>
            </a:pPr>
            <a:r>
              <a:rPr lang="en-US" sz="1600" dirty="0" err="1">
                <a:solidFill>
                  <a:schemeClr val="tx1"/>
                </a:solidFill>
                <a:latin typeface="Baskerville Old Face" panose="02020602080505020303" pitchFamily="18" charset="0"/>
              </a:rPr>
              <a:t>Kemarin</a:t>
            </a:r>
            <a:r>
              <a:rPr lang="en-US" sz="1600" dirty="0">
                <a:solidFill>
                  <a:schemeClr val="tx1"/>
                </a:solidFill>
                <a:latin typeface="Baskerville Old Face" panose="02020602080505020303" pitchFamily="18" charset="0"/>
              </a:rPr>
              <a:t> Ria </a:t>
            </a:r>
            <a:r>
              <a:rPr lang="en-US" sz="1600" dirty="0" err="1">
                <a:solidFill>
                  <a:schemeClr val="tx1"/>
                </a:solidFill>
                <a:latin typeface="Baskerville Old Face" panose="02020602080505020303" pitchFamily="18" charset="0"/>
              </a:rPr>
              <a:t>diberikan</a:t>
            </a:r>
            <a:r>
              <a:rPr lang="en-US" sz="1600" dirty="0">
                <a:solidFill>
                  <a:schemeClr val="tx1"/>
                </a:solidFill>
                <a:latin typeface="Baskerville Old Face" panose="02020602080505020303" pitchFamily="18" charset="0"/>
              </a:rPr>
              <a:t> baju </a:t>
            </a:r>
            <a:r>
              <a:rPr lang="en-US" sz="1600" dirty="0" err="1">
                <a:solidFill>
                  <a:schemeClr val="tx1"/>
                </a:solidFill>
                <a:latin typeface="Baskerville Old Face" panose="02020602080505020303" pitchFamily="18" charset="0"/>
              </a:rPr>
              <a:t>baru</a:t>
            </a:r>
            <a:r>
              <a:rPr lang="en-US" sz="1600" dirty="0">
                <a:solidFill>
                  <a:schemeClr val="tx1"/>
                </a:solidFill>
                <a:latin typeface="Baskerville Old Face" panose="02020602080505020303" pitchFamily="18" charset="0"/>
              </a:rPr>
              <a:t> oleh </a:t>
            </a:r>
            <a:r>
              <a:rPr lang="en-US" sz="1600" dirty="0" err="1">
                <a:solidFill>
                  <a:schemeClr val="tx1"/>
                </a:solidFill>
                <a:latin typeface="Baskerville Old Face" panose="02020602080505020303" pitchFamily="18" charset="0"/>
              </a:rPr>
              <a:t>Ramira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kakaknya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Dengan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senang</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hati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dia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menerimanya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Terima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kasih</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ujarnya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kepada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Ramira</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a:t>
            </a:r>
            <a:r>
              <a:rPr lang="en-US" sz="1600" b="1" dirty="0" err="1">
                <a:solidFill>
                  <a:schemeClr val="tx1"/>
                </a:solidFill>
                <a:latin typeface="Baskerville Old Face" panose="02020602080505020303" pitchFamily="18" charset="0"/>
              </a:rPr>
              <a:t>Benar</a:t>
            </a:r>
            <a:r>
              <a:rPr lang="en-US" sz="1600" b="1"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endParaRPr lang="en-US" sz="1600" dirty="0">
              <a:solidFill>
                <a:schemeClr val="tx1"/>
              </a:solidFill>
              <a:latin typeface="Baskerville Old Face" panose="02020602080505020303" pitchFamily="18" charset="0"/>
            </a:endParaRPr>
          </a:p>
        </p:txBody>
      </p:sp>
    </p:spTree>
    <p:extLst>
      <p:ext uri="{BB962C8B-B14F-4D97-AF65-F5344CB8AC3E}">
        <p14:creationId xmlns:p14="http://schemas.microsoft.com/office/powerpoint/2010/main" val="31549368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4">
            <a:extLst>
              <a:ext uri="{FF2B5EF4-FFF2-40B4-BE49-F238E27FC236}">
                <a16:creationId xmlns:a16="http://schemas.microsoft.com/office/drawing/2014/main" id="{DCCAA6B0-C61F-443D-85B4-D26CE0D9D12F}"/>
              </a:ext>
            </a:extLst>
          </p:cNvPr>
          <p:cNvSpPr txBox="1"/>
          <p:nvPr/>
        </p:nvSpPr>
        <p:spPr>
          <a:xfrm>
            <a:off x="6095999" y="-43748"/>
            <a:ext cx="4403161" cy="6863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lvl="0" algn="ctr" defTabSz="1866900">
              <a:lnSpc>
                <a:spcPct val="90000"/>
              </a:lnSpc>
              <a:spcBef>
                <a:spcPct val="0"/>
              </a:spcBef>
              <a:spcAft>
                <a:spcPct val="35000"/>
              </a:spcAft>
            </a:pPr>
            <a:r>
              <a:rPr lang="en-US" sz="2000" b="1" dirty="0" err="1">
                <a:solidFill>
                  <a:srgbClr val="C00000"/>
                </a:solidFill>
              </a:rPr>
              <a:t>Faktor</a:t>
            </a:r>
            <a:r>
              <a:rPr lang="en-US" sz="2000" b="1" dirty="0">
                <a:solidFill>
                  <a:srgbClr val="C00000"/>
                </a:solidFill>
              </a:rPr>
              <a:t> </a:t>
            </a:r>
            <a:r>
              <a:rPr lang="en-US" sz="2000" b="1" dirty="0" err="1">
                <a:solidFill>
                  <a:srgbClr val="C00000"/>
                </a:solidFill>
              </a:rPr>
              <a:t>Ketidakefektifan</a:t>
            </a:r>
            <a:r>
              <a:rPr lang="en-US" sz="2000" b="1" dirty="0">
                <a:solidFill>
                  <a:srgbClr val="C00000"/>
                </a:solidFill>
              </a:rPr>
              <a:t> </a:t>
            </a:r>
            <a:r>
              <a:rPr lang="en-US" sz="2000" b="1" dirty="0" err="1">
                <a:solidFill>
                  <a:srgbClr val="C00000"/>
                </a:solidFill>
              </a:rPr>
              <a:t>Kalimat</a:t>
            </a:r>
            <a:endParaRPr lang="id-ID" sz="2000" b="1" dirty="0">
              <a:solidFill>
                <a:srgbClr val="C00000"/>
              </a:solidFill>
            </a:endParaRPr>
          </a:p>
        </p:txBody>
      </p:sp>
      <p:pic>
        <p:nvPicPr>
          <p:cNvPr id="12" name="Picture 11">
            <a:extLst>
              <a:ext uri="{FF2B5EF4-FFF2-40B4-BE49-F238E27FC236}">
                <a16:creationId xmlns:a16="http://schemas.microsoft.com/office/drawing/2014/main" id="{4CD31865-AC95-41E4-8E93-FFD640E4A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9161" y="-43748"/>
            <a:ext cx="1692839" cy="1692839"/>
          </a:xfrm>
          <a:prstGeom prst="rect">
            <a:avLst/>
          </a:prstGeom>
        </p:spPr>
      </p:pic>
      <p:sp>
        <p:nvSpPr>
          <p:cNvPr id="8" name="Rectangle: Rounded Corners 4">
            <a:extLst>
              <a:ext uri="{FF2B5EF4-FFF2-40B4-BE49-F238E27FC236}">
                <a16:creationId xmlns:a16="http://schemas.microsoft.com/office/drawing/2014/main" id="{DC8D8C3B-C5E9-4E4F-9EF6-CAF0B0E87859}"/>
              </a:ext>
            </a:extLst>
          </p:cNvPr>
          <p:cNvSpPr txBox="1"/>
          <p:nvPr/>
        </p:nvSpPr>
        <p:spPr>
          <a:xfrm>
            <a:off x="623392" y="642588"/>
            <a:ext cx="10369152" cy="58107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lvl="0" algn="just" defTabSz="1866900">
              <a:lnSpc>
                <a:spcPct val="90000"/>
              </a:lnSpc>
              <a:spcBef>
                <a:spcPct val="0"/>
              </a:spcBef>
              <a:spcAft>
                <a:spcPct val="35000"/>
              </a:spcAft>
            </a:pPr>
            <a:r>
              <a:rPr lang="en-US" sz="2400" b="1" dirty="0">
                <a:solidFill>
                  <a:schemeClr val="tx1"/>
                </a:solidFill>
                <a:latin typeface="Baskerville Old Face" panose="02020602080505020303" pitchFamily="18" charset="0"/>
              </a:rPr>
              <a:t>9. </a:t>
            </a:r>
            <a:r>
              <a:rPr lang="en-US" sz="2400" b="1" dirty="0" err="1">
                <a:solidFill>
                  <a:schemeClr val="tx1"/>
                </a:solidFill>
                <a:latin typeface="Baskerville Old Face" panose="02020602080505020303" pitchFamily="18" charset="0"/>
              </a:rPr>
              <a:t>Pengaruh</a:t>
            </a:r>
            <a:r>
              <a:rPr lang="en-US" sz="2400" b="1" dirty="0">
                <a:solidFill>
                  <a:schemeClr val="tx1"/>
                </a:solidFill>
                <a:latin typeface="Baskerville Old Face" panose="02020602080505020303" pitchFamily="18" charset="0"/>
              </a:rPr>
              <a:t> Bahasa Daerah</a:t>
            </a:r>
          </a:p>
          <a:p>
            <a:pPr lvl="0" algn="just" defTabSz="1866900">
              <a:lnSpc>
                <a:spcPct val="90000"/>
              </a:lnSpc>
              <a:spcBef>
                <a:spcPct val="0"/>
              </a:spcBef>
              <a:spcAft>
                <a:spcPct val="35000"/>
              </a:spcAft>
            </a:pPr>
            <a:r>
              <a:rPr lang="en-US" sz="1600" kern="1200" dirty="0">
                <a:solidFill>
                  <a:schemeClr val="tx1"/>
                </a:solidFill>
                <a:latin typeface="Baskerville Old Face" panose="02020602080505020303" pitchFamily="18" charset="0"/>
              </a:rPr>
              <a:t>Kata-kata </a:t>
            </a:r>
            <a:r>
              <a:rPr lang="en-US" sz="1600" kern="1200" dirty="0" err="1">
                <a:solidFill>
                  <a:schemeClr val="tx1"/>
                </a:solidFill>
                <a:latin typeface="Baskerville Old Face" panose="02020602080505020303" pitchFamily="18" charset="0"/>
              </a:rPr>
              <a:t>bahas</a:t>
            </a:r>
            <a:r>
              <a:rPr lang="en-US" sz="1600" dirty="0" err="1">
                <a:solidFill>
                  <a:schemeClr val="tx1"/>
                </a:solidFill>
                <a:latin typeface="Baskerville Old Face" panose="02020602080505020303" pitchFamily="18" charset="0"/>
              </a:rPr>
              <a:t>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daerah</a:t>
            </a:r>
            <a:r>
              <a:rPr lang="en-US" sz="1600" dirty="0">
                <a:solidFill>
                  <a:schemeClr val="tx1"/>
                </a:solidFill>
                <a:latin typeface="Baskerville Old Face" panose="02020602080505020303" pitchFamily="18" charset="0"/>
              </a:rPr>
              <a:t> yang </a:t>
            </a:r>
            <a:r>
              <a:rPr lang="en-US" sz="1600" dirty="0" err="1">
                <a:solidFill>
                  <a:schemeClr val="tx1"/>
                </a:solidFill>
                <a:latin typeface="Baskerville Old Face" panose="02020602080505020303" pitchFamily="18" charset="0"/>
              </a:rPr>
              <a:t>sudah</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diserap</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ke</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dalam</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bahasa</a:t>
            </a:r>
            <a:r>
              <a:rPr lang="en-US" sz="1600" dirty="0">
                <a:solidFill>
                  <a:schemeClr val="tx1"/>
                </a:solidFill>
                <a:latin typeface="Baskerville Old Face" panose="02020602080505020303" pitchFamily="18" charset="0"/>
              </a:rPr>
              <a:t> Indonesia </a:t>
            </a:r>
            <a:r>
              <a:rPr lang="en-US" sz="1600" dirty="0" err="1">
                <a:solidFill>
                  <a:schemeClr val="tx1"/>
                </a:solidFill>
                <a:latin typeface="Baskerville Old Face" panose="02020602080505020303" pitchFamily="18" charset="0"/>
              </a:rPr>
              <a:t>tampaknya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tidak</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menjadi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masalah</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jika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digunakan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dalam</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pemakaian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bahasa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sehari-hari</a:t>
            </a:r>
            <a:r>
              <a:rPr lang="en-US" sz="1600" dirty="0">
                <a:solidFill>
                  <a:schemeClr val="tx1"/>
                </a:solidFill>
                <a:latin typeface="Baskerville Old Face" panose="02020602080505020303" pitchFamily="18" charset="0"/>
              </a:rPr>
              <a:t>. Akan </a:t>
            </a:r>
            <a:r>
              <a:rPr lang="en-US" sz="1600" dirty="0" err="1">
                <a:solidFill>
                  <a:schemeClr val="tx1"/>
                </a:solidFill>
                <a:latin typeface="Baskerville Old Face" panose="02020602080505020303" pitchFamily="18" charset="0"/>
              </a:rPr>
              <a:t>tetapi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bahasa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daerah</a:t>
            </a:r>
            <a:r>
              <a:rPr lang="en-US" sz="1600" dirty="0">
                <a:solidFill>
                  <a:schemeClr val="tx1"/>
                </a:solidFill>
                <a:latin typeface="Baskerville Old Face" panose="02020602080505020303" pitchFamily="18" charset="0"/>
              </a:rPr>
              <a:t> yang </a:t>
            </a:r>
            <a:r>
              <a:rPr lang="en-US" sz="1600" dirty="0" err="1">
                <a:solidFill>
                  <a:schemeClr val="tx1"/>
                </a:solidFill>
                <a:latin typeface="Baskerville Old Face" panose="02020602080505020303" pitchFamily="18" charset="0"/>
              </a:rPr>
              <a:t>belum</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berterima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dalam</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bahasa</a:t>
            </a:r>
            <a:r>
              <a:rPr lang="en-US" sz="1600" dirty="0">
                <a:solidFill>
                  <a:schemeClr val="tx1"/>
                </a:solidFill>
                <a:latin typeface="Baskerville Old Face" panose="02020602080505020303" pitchFamily="18" charset="0"/>
              </a:rPr>
              <a:t> Indonesia </a:t>
            </a:r>
            <a:r>
              <a:rPr lang="en-US" sz="1600" dirty="0" err="1">
                <a:solidFill>
                  <a:schemeClr val="tx1"/>
                </a:solidFill>
                <a:latin typeface="Baskerville Old Face" panose="02020602080505020303" pitchFamily="18" charset="0"/>
              </a:rPr>
              <a:t>inilah</a:t>
            </a:r>
            <a:r>
              <a:rPr lang="en-US" sz="1600" dirty="0">
                <a:solidFill>
                  <a:schemeClr val="tx1"/>
                </a:solidFill>
                <a:latin typeface="Baskerville Old Face" panose="02020602080505020303" pitchFamily="18" charset="0"/>
              </a:rPr>
              <a:t> yang </a:t>
            </a:r>
            <a:r>
              <a:rPr lang="en-US" sz="1600" dirty="0" err="1">
                <a:solidFill>
                  <a:schemeClr val="tx1"/>
                </a:solidFill>
                <a:latin typeface="Baskerville Old Face" panose="02020602080505020303" pitchFamily="18" charset="0"/>
              </a:rPr>
              <a:t>perlu</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dihindari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penggunaannya</a:t>
            </a:r>
            <a:r>
              <a:rPr lang="en-US" sz="1600" dirty="0">
                <a:solidFill>
                  <a:schemeClr val="tx1"/>
                </a:solidFill>
                <a:latin typeface="Baskerville Old Face" panose="02020602080505020303" pitchFamily="18" charset="0"/>
              </a:rPr>
              <a:t> agar </a:t>
            </a:r>
            <a:r>
              <a:rPr lang="en-US" sz="1600" dirty="0" err="1">
                <a:solidFill>
                  <a:schemeClr val="tx1"/>
                </a:solidFill>
                <a:latin typeface="Baskerville Old Face" panose="02020602080505020303" pitchFamily="18" charset="0"/>
              </a:rPr>
              <a:t>tidak</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menimbulkan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kemacetan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dalam</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berkomunikasi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sehingga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informasi</a:t>
            </a:r>
            <a:r>
              <a:rPr lang="en-US" sz="1600" dirty="0">
                <a:solidFill>
                  <a:schemeClr val="tx1"/>
                </a:solidFill>
                <a:latin typeface="Baskerville Old Face" panose="02020602080505020303" pitchFamily="18" charset="0"/>
              </a:rPr>
              <a:t> yang </a:t>
            </a:r>
            <a:r>
              <a:rPr lang="en-US" sz="1600" dirty="0" err="1">
                <a:solidFill>
                  <a:schemeClr val="tx1"/>
                </a:solidFill>
                <a:latin typeface="Baskerville Old Face" panose="02020602080505020303" pitchFamily="18" charset="0"/>
              </a:rPr>
              <a:t>disampaikan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menjadi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tidak</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efektif</a:t>
            </a:r>
            <a:r>
              <a:rPr lang="en-US" sz="1600"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sz="1600" b="1" dirty="0" err="1">
                <a:solidFill>
                  <a:schemeClr val="tx1"/>
                </a:solidFill>
                <a:latin typeface="Baskerville Old Face" panose="02020602080505020303" pitchFamily="18" charset="0"/>
              </a:rPr>
              <a:t>Contoh</a:t>
            </a:r>
            <a:r>
              <a:rPr lang="en-US" sz="1600" b="1"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sz="1600" dirty="0" err="1">
                <a:solidFill>
                  <a:schemeClr val="tx1"/>
                </a:solidFill>
                <a:latin typeface="Baskerville Old Face" panose="02020602080505020303" pitchFamily="18" charset="0"/>
              </a:rPr>
              <a:t>heboh</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becus</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lumayan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mendingan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gembleng</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ganyang</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cemooh</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semarak</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bobot</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seret</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waet</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melempem</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dsb</a:t>
            </a:r>
            <a:endParaRPr lang="en-US" sz="1600" dirty="0">
              <a:solidFill>
                <a:schemeClr val="tx1"/>
              </a:solidFill>
              <a:latin typeface="Baskerville Old Face" panose="02020602080505020303" pitchFamily="18" charset="0"/>
            </a:endParaRPr>
          </a:p>
          <a:p>
            <a:pPr lvl="0" algn="just" defTabSz="1866900">
              <a:lnSpc>
                <a:spcPct val="90000"/>
              </a:lnSpc>
              <a:spcBef>
                <a:spcPct val="0"/>
              </a:spcBef>
              <a:spcAft>
                <a:spcPct val="35000"/>
              </a:spcAft>
            </a:pPr>
            <a:endParaRPr lang="en-US" sz="1600" dirty="0">
              <a:solidFill>
                <a:schemeClr val="tx1"/>
              </a:solidFill>
              <a:latin typeface="Baskerville Old Face" panose="02020602080505020303" pitchFamily="18" charset="0"/>
            </a:endParaRPr>
          </a:p>
        </p:txBody>
      </p:sp>
    </p:spTree>
    <p:extLst>
      <p:ext uri="{BB962C8B-B14F-4D97-AF65-F5344CB8AC3E}">
        <p14:creationId xmlns:p14="http://schemas.microsoft.com/office/powerpoint/2010/main" val="18312412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4">
            <a:extLst>
              <a:ext uri="{FF2B5EF4-FFF2-40B4-BE49-F238E27FC236}">
                <a16:creationId xmlns:a16="http://schemas.microsoft.com/office/drawing/2014/main" id="{DCCAA6B0-C61F-443D-85B4-D26CE0D9D12F}"/>
              </a:ext>
            </a:extLst>
          </p:cNvPr>
          <p:cNvSpPr txBox="1"/>
          <p:nvPr/>
        </p:nvSpPr>
        <p:spPr>
          <a:xfrm>
            <a:off x="6095999" y="-43748"/>
            <a:ext cx="4403161" cy="6863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lvl="0" algn="ctr" defTabSz="1866900">
              <a:lnSpc>
                <a:spcPct val="90000"/>
              </a:lnSpc>
              <a:spcBef>
                <a:spcPct val="0"/>
              </a:spcBef>
              <a:spcAft>
                <a:spcPct val="35000"/>
              </a:spcAft>
            </a:pPr>
            <a:r>
              <a:rPr lang="en-US" sz="2000" b="1" dirty="0" err="1">
                <a:solidFill>
                  <a:srgbClr val="C00000"/>
                </a:solidFill>
              </a:rPr>
              <a:t>Faktor</a:t>
            </a:r>
            <a:r>
              <a:rPr lang="en-US" sz="2000" b="1" dirty="0">
                <a:solidFill>
                  <a:srgbClr val="C00000"/>
                </a:solidFill>
              </a:rPr>
              <a:t> </a:t>
            </a:r>
            <a:r>
              <a:rPr lang="en-US" sz="2000" b="1" dirty="0" err="1">
                <a:solidFill>
                  <a:srgbClr val="C00000"/>
                </a:solidFill>
              </a:rPr>
              <a:t>Ketidakefektifan</a:t>
            </a:r>
            <a:r>
              <a:rPr lang="en-US" sz="2000" b="1" dirty="0">
                <a:solidFill>
                  <a:srgbClr val="C00000"/>
                </a:solidFill>
              </a:rPr>
              <a:t> </a:t>
            </a:r>
            <a:r>
              <a:rPr lang="en-US" sz="2000" b="1" dirty="0" err="1">
                <a:solidFill>
                  <a:srgbClr val="C00000"/>
                </a:solidFill>
              </a:rPr>
              <a:t>Kalimat</a:t>
            </a:r>
            <a:endParaRPr lang="id-ID" sz="2000" b="1" dirty="0">
              <a:solidFill>
                <a:srgbClr val="C00000"/>
              </a:solidFill>
            </a:endParaRPr>
          </a:p>
        </p:txBody>
      </p:sp>
      <p:pic>
        <p:nvPicPr>
          <p:cNvPr id="12" name="Picture 11">
            <a:extLst>
              <a:ext uri="{FF2B5EF4-FFF2-40B4-BE49-F238E27FC236}">
                <a16:creationId xmlns:a16="http://schemas.microsoft.com/office/drawing/2014/main" id="{4CD31865-AC95-41E4-8E93-FFD640E4A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9161" y="-43748"/>
            <a:ext cx="1692839" cy="1692839"/>
          </a:xfrm>
          <a:prstGeom prst="rect">
            <a:avLst/>
          </a:prstGeom>
        </p:spPr>
      </p:pic>
      <p:sp>
        <p:nvSpPr>
          <p:cNvPr id="8" name="Rectangle: Rounded Corners 4">
            <a:extLst>
              <a:ext uri="{FF2B5EF4-FFF2-40B4-BE49-F238E27FC236}">
                <a16:creationId xmlns:a16="http://schemas.microsoft.com/office/drawing/2014/main" id="{DC8D8C3B-C5E9-4E4F-9EF6-CAF0B0E87859}"/>
              </a:ext>
            </a:extLst>
          </p:cNvPr>
          <p:cNvSpPr txBox="1"/>
          <p:nvPr/>
        </p:nvSpPr>
        <p:spPr>
          <a:xfrm>
            <a:off x="623392" y="642588"/>
            <a:ext cx="10369152" cy="58107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lvl="0" algn="just" defTabSz="1866900">
              <a:lnSpc>
                <a:spcPct val="90000"/>
              </a:lnSpc>
              <a:spcBef>
                <a:spcPct val="0"/>
              </a:spcBef>
              <a:spcAft>
                <a:spcPct val="35000"/>
              </a:spcAft>
            </a:pPr>
            <a:r>
              <a:rPr lang="en-US" sz="2400" b="1" dirty="0">
                <a:solidFill>
                  <a:schemeClr val="tx1"/>
                </a:solidFill>
                <a:latin typeface="Baskerville Old Face" panose="02020602080505020303" pitchFamily="18" charset="0"/>
              </a:rPr>
              <a:t>10. </a:t>
            </a:r>
            <a:r>
              <a:rPr lang="en-US" sz="2400" b="1" dirty="0" err="1">
                <a:solidFill>
                  <a:schemeClr val="tx1"/>
                </a:solidFill>
                <a:latin typeface="Baskerville Old Face" panose="02020602080505020303" pitchFamily="18" charset="0"/>
              </a:rPr>
              <a:t>Pengaruh</a:t>
            </a:r>
            <a:r>
              <a:rPr lang="en-US" sz="2400" b="1" dirty="0">
                <a:solidFill>
                  <a:schemeClr val="tx1"/>
                </a:solidFill>
                <a:latin typeface="Baskerville Old Face" panose="02020602080505020303" pitchFamily="18" charset="0"/>
              </a:rPr>
              <a:t> Bahasa </a:t>
            </a:r>
            <a:r>
              <a:rPr lang="en-US" sz="2400" b="1" dirty="0" err="1">
                <a:solidFill>
                  <a:schemeClr val="tx1"/>
                </a:solidFill>
                <a:latin typeface="Baskerville Old Face" panose="02020602080505020303" pitchFamily="18" charset="0"/>
              </a:rPr>
              <a:t>Asing</a:t>
            </a:r>
            <a:endParaRPr lang="en-US" sz="2400" b="1" dirty="0">
              <a:solidFill>
                <a:schemeClr val="tx1"/>
              </a:solidFill>
              <a:latin typeface="Baskerville Old Face" panose="02020602080505020303" pitchFamily="18" charset="0"/>
            </a:endParaRPr>
          </a:p>
          <a:p>
            <a:pPr lvl="0" algn="just" defTabSz="1866900">
              <a:lnSpc>
                <a:spcPct val="90000"/>
              </a:lnSpc>
              <a:spcBef>
                <a:spcPct val="0"/>
              </a:spcBef>
              <a:spcAft>
                <a:spcPct val="35000"/>
              </a:spcAft>
            </a:pPr>
            <a:r>
              <a:rPr lang="en-US" sz="1600" kern="1200" dirty="0" err="1">
                <a:solidFill>
                  <a:schemeClr val="tx1"/>
                </a:solidFill>
                <a:latin typeface="Baskerville Old Face" panose="02020602080505020303" pitchFamily="18" charset="0"/>
              </a:rPr>
              <a:t>Dalam</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perkembangannya</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bahasa</a:t>
            </a:r>
            <a:r>
              <a:rPr lang="en-US" sz="1600" kern="1200" dirty="0">
                <a:solidFill>
                  <a:schemeClr val="tx1"/>
                </a:solidFill>
                <a:latin typeface="Baskerville Old Face" panose="02020602080505020303" pitchFamily="18" charset="0"/>
              </a:rPr>
              <a:t> Indonesia </a:t>
            </a:r>
            <a:r>
              <a:rPr lang="en-US" sz="1600" kern="1200" dirty="0" err="1">
                <a:solidFill>
                  <a:schemeClr val="tx1"/>
                </a:solidFill>
                <a:latin typeface="Baskerville Old Face" panose="02020602080505020303" pitchFamily="18" charset="0"/>
              </a:rPr>
              <a:t>tidak</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terlepas</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dari</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pengaruh</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bahasa</a:t>
            </a:r>
            <a:r>
              <a:rPr lang="en-US" sz="1600" kern="1200" dirty="0">
                <a:solidFill>
                  <a:schemeClr val="tx1"/>
                </a:solidFill>
                <a:latin typeface="Baskerville Old Face" panose="02020602080505020303" pitchFamily="18" charset="0"/>
              </a:rPr>
              <a:t> lain, </a:t>
            </a:r>
            <a:r>
              <a:rPr lang="en-US" sz="1600" kern="1200" dirty="0" err="1">
                <a:solidFill>
                  <a:schemeClr val="tx1"/>
                </a:solidFill>
                <a:latin typeface="Baskerville Old Face" panose="02020602080505020303" pitchFamily="18" charset="0"/>
              </a:rPr>
              <a:t>bahasa</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daerah</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ataupun</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bahasa</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asing</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Pengaruh</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itu</a:t>
            </a:r>
            <a:r>
              <a:rPr lang="en-US" sz="1600" kern="1200" dirty="0">
                <a:solidFill>
                  <a:schemeClr val="tx1"/>
                </a:solidFill>
                <a:latin typeface="Baskerville Old Face" panose="02020602080505020303" pitchFamily="18" charset="0"/>
              </a:rPr>
              <a:t>, di </a:t>
            </a:r>
            <a:r>
              <a:rPr lang="en-US" sz="1600" kern="1200" dirty="0" err="1">
                <a:solidFill>
                  <a:schemeClr val="tx1"/>
                </a:solidFill>
                <a:latin typeface="Baskerville Old Face" panose="02020602080505020303" pitchFamily="18" charset="0"/>
              </a:rPr>
              <a:t>satu</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sisi</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dapat</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memperkaya</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khazanah</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bahasa</a:t>
            </a:r>
            <a:r>
              <a:rPr lang="en-US" sz="1600" kern="1200" dirty="0">
                <a:solidFill>
                  <a:schemeClr val="tx1"/>
                </a:solidFill>
                <a:latin typeface="Baskerville Old Face" panose="02020602080505020303" pitchFamily="18" charset="0"/>
              </a:rPr>
              <a:t> Indonesia, </a:t>
            </a:r>
            <a:r>
              <a:rPr lang="en-US" sz="1600" kern="1200" dirty="0" err="1">
                <a:solidFill>
                  <a:schemeClr val="tx1"/>
                </a:solidFill>
                <a:latin typeface="Baskerville Old Face" panose="02020602080505020303" pitchFamily="18" charset="0"/>
              </a:rPr>
              <a:t>tetapi</a:t>
            </a:r>
            <a:r>
              <a:rPr lang="en-US" sz="1600" kern="1200" dirty="0">
                <a:solidFill>
                  <a:schemeClr val="tx1"/>
                </a:solidFill>
                <a:latin typeface="Baskerville Old Face" panose="02020602080505020303" pitchFamily="18" charset="0"/>
              </a:rPr>
              <a:t> di </a:t>
            </a:r>
            <a:r>
              <a:rPr lang="en-US" sz="1600" kern="1200" dirty="0" err="1">
                <a:solidFill>
                  <a:schemeClr val="tx1"/>
                </a:solidFill>
                <a:latin typeface="Baskerville Old Face" panose="02020602080505020303" pitchFamily="18" charset="0"/>
              </a:rPr>
              <a:t>sisi</a:t>
            </a:r>
            <a:r>
              <a:rPr lang="en-US" sz="1600" kern="1200" dirty="0">
                <a:solidFill>
                  <a:schemeClr val="tx1"/>
                </a:solidFill>
                <a:latin typeface="Baskerville Old Face" panose="02020602080505020303" pitchFamily="18" charset="0"/>
              </a:rPr>
              <a:t> lain </a:t>
            </a:r>
            <a:r>
              <a:rPr lang="en-US" sz="1600" kern="1200" dirty="0" err="1">
                <a:solidFill>
                  <a:schemeClr val="tx1"/>
                </a:solidFill>
                <a:latin typeface="Baskerville Old Face" panose="02020602080505020303" pitchFamily="18" charset="0"/>
              </a:rPr>
              <a:t>dapat</a:t>
            </a:r>
            <a:r>
              <a:rPr lang="en-US" sz="1600" kern="1200" dirty="0">
                <a:solidFill>
                  <a:schemeClr val="tx1"/>
                </a:solidFill>
                <a:latin typeface="Baskerville Old Face" panose="02020602080505020303" pitchFamily="18" charset="0"/>
              </a:rPr>
              <a:t> juga </a:t>
            </a:r>
            <a:r>
              <a:rPr lang="en-US" sz="1600" kern="1200" dirty="0" err="1">
                <a:solidFill>
                  <a:schemeClr val="tx1"/>
                </a:solidFill>
                <a:latin typeface="Baskerville Old Face" panose="02020602080505020303" pitchFamily="18" charset="0"/>
              </a:rPr>
              <a:t>mengganggu</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kaidah</a:t>
            </a:r>
            <a:r>
              <a:rPr lang="en-US" sz="1600" kern="1200" dirty="0">
                <a:solidFill>
                  <a:schemeClr val="tx1"/>
                </a:solidFill>
                <a:latin typeface="Baskerville Old Face" panose="02020602080505020303" pitchFamily="18" charset="0"/>
              </a:rPr>
              <a:t> tata </a:t>
            </a:r>
            <a:r>
              <a:rPr lang="en-US" sz="1600" kern="1200" dirty="0" err="1">
                <a:solidFill>
                  <a:schemeClr val="tx1"/>
                </a:solidFill>
                <a:latin typeface="Baskerville Old Face" panose="02020602080505020303" pitchFamily="18" charset="0"/>
              </a:rPr>
              <a:t>bahasa</a:t>
            </a:r>
            <a:r>
              <a:rPr lang="en-US" sz="1600" kern="1200" dirty="0">
                <a:solidFill>
                  <a:schemeClr val="tx1"/>
                </a:solidFill>
                <a:latin typeface="Baskerville Old Face" panose="02020602080505020303" pitchFamily="18" charset="0"/>
              </a:rPr>
              <a:t> Indonesia </a:t>
            </a:r>
            <a:r>
              <a:rPr lang="en-US" sz="1600" kern="1200" dirty="0" err="1">
                <a:solidFill>
                  <a:schemeClr val="tx1"/>
                </a:solidFill>
                <a:latin typeface="Baskerville Old Face" panose="02020602080505020303" pitchFamily="18" charset="0"/>
              </a:rPr>
              <a:t>sehingga</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menimbulkan</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ketidakefektifan</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kalimat</a:t>
            </a:r>
            <a:r>
              <a:rPr lang="en-US" sz="1600"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sz="1600" b="1" dirty="0" err="1">
                <a:solidFill>
                  <a:schemeClr val="tx1"/>
                </a:solidFill>
                <a:latin typeface="Baskerville Old Face" panose="02020602080505020303" pitchFamily="18" charset="0"/>
              </a:rPr>
              <a:t>Contoh</a:t>
            </a:r>
            <a:r>
              <a:rPr lang="en-US" sz="1600" b="1" dirty="0">
                <a:solidFill>
                  <a:schemeClr val="tx1"/>
                </a:solidFill>
                <a:latin typeface="Baskerville Old Face" panose="02020602080505020303" pitchFamily="18" charset="0"/>
              </a:rPr>
              <a:t> 1:</a:t>
            </a:r>
          </a:p>
          <a:p>
            <a:pPr lvl="0" algn="just" defTabSz="1866900">
              <a:lnSpc>
                <a:spcPct val="90000"/>
              </a:lnSpc>
              <a:spcBef>
                <a:spcPct val="0"/>
              </a:spcBef>
              <a:spcAft>
                <a:spcPct val="35000"/>
              </a:spcAft>
            </a:pPr>
            <a:r>
              <a:rPr lang="en-US" sz="1600" dirty="0">
                <a:solidFill>
                  <a:schemeClr val="tx1"/>
                </a:solidFill>
                <a:latin typeface="Baskerville Old Face" panose="02020602080505020303" pitchFamily="18" charset="0"/>
              </a:rPr>
              <a:t>Standard </a:t>
            </a:r>
            <a:r>
              <a:rPr lang="en-US" sz="1600" b="1" dirty="0">
                <a:solidFill>
                  <a:schemeClr val="tx1"/>
                </a:solidFill>
                <a:latin typeface="Baskerville Old Face" panose="02020602080505020303" pitchFamily="18" charset="0"/>
              </a:rPr>
              <a:t>(Salah)</a:t>
            </a:r>
          </a:p>
          <a:p>
            <a:pPr lvl="0" algn="just" defTabSz="1866900">
              <a:lnSpc>
                <a:spcPct val="90000"/>
              </a:lnSpc>
              <a:spcBef>
                <a:spcPct val="0"/>
              </a:spcBef>
              <a:spcAft>
                <a:spcPct val="35000"/>
              </a:spcAft>
            </a:pPr>
            <a:r>
              <a:rPr lang="en-US" sz="1600" dirty="0" err="1">
                <a:solidFill>
                  <a:schemeClr val="tx1"/>
                </a:solidFill>
                <a:latin typeface="Baskerville Old Face" panose="02020602080505020303" pitchFamily="18" charset="0"/>
              </a:rPr>
              <a:t>Standar</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a:t>
            </a:r>
            <a:r>
              <a:rPr lang="en-US" sz="1600" b="1" dirty="0" err="1">
                <a:solidFill>
                  <a:schemeClr val="tx1"/>
                </a:solidFill>
                <a:latin typeface="Baskerville Old Face" panose="02020602080505020303" pitchFamily="18" charset="0"/>
              </a:rPr>
              <a:t>Benar</a:t>
            </a:r>
            <a:r>
              <a:rPr lang="en-US" sz="1600" b="1"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sz="1600" b="1" dirty="0" err="1">
                <a:solidFill>
                  <a:schemeClr val="tx1"/>
                </a:solidFill>
                <a:latin typeface="Baskerville Old Face" panose="02020602080505020303" pitchFamily="18" charset="0"/>
              </a:rPr>
              <a:t>Contoh</a:t>
            </a:r>
            <a:r>
              <a:rPr lang="en-US" sz="1600" b="1" dirty="0">
                <a:solidFill>
                  <a:schemeClr val="tx1"/>
                </a:solidFill>
                <a:latin typeface="Baskerville Old Face" panose="02020602080505020303" pitchFamily="18" charset="0"/>
              </a:rPr>
              <a:t> 2:</a:t>
            </a:r>
          </a:p>
          <a:p>
            <a:pPr lvl="0" algn="just" defTabSz="1866900">
              <a:lnSpc>
                <a:spcPct val="90000"/>
              </a:lnSpc>
              <a:spcBef>
                <a:spcPct val="0"/>
              </a:spcBef>
              <a:spcAft>
                <a:spcPct val="35000"/>
              </a:spcAft>
            </a:pPr>
            <a:r>
              <a:rPr lang="en-US" sz="1600" dirty="0" err="1">
                <a:solidFill>
                  <a:schemeClr val="tx1"/>
                </a:solidFill>
                <a:latin typeface="Baskerville Old Face" panose="02020602080505020303" pitchFamily="18" charset="0"/>
              </a:rPr>
              <a:t>dzuhur</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(Salah)</a:t>
            </a:r>
          </a:p>
          <a:p>
            <a:pPr lvl="0" algn="just" defTabSz="1866900">
              <a:lnSpc>
                <a:spcPct val="90000"/>
              </a:lnSpc>
              <a:spcBef>
                <a:spcPct val="0"/>
              </a:spcBef>
              <a:spcAft>
                <a:spcPct val="35000"/>
              </a:spcAft>
            </a:pPr>
            <a:r>
              <a:rPr lang="en-US" sz="1600" dirty="0" err="1">
                <a:solidFill>
                  <a:schemeClr val="tx1"/>
                </a:solidFill>
                <a:latin typeface="Baskerville Old Face" panose="02020602080505020303" pitchFamily="18" charset="0"/>
              </a:rPr>
              <a:t>zuhur</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a:t>
            </a:r>
            <a:r>
              <a:rPr lang="en-US" sz="1600" b="1" dirty="0" err="1">
                <a:solidFill>
                  <a:schemeClr val="tx1"/>
                </a:solidFill>
                <a:latin typeface="Baskerville Old Face" panose="02020602080505020303" pitchFamily="18" charset="0"/>
              </a:rPr>
              <a:t>Benar</a:t>
            </a:r>
            <a:r>
              <a:rPr lang="en-US" sz="1600" b="1"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sz="1600" b="1" dirty="0" err="1">
                <a:solidFill>
                  <a:schemeClr val="tx1"/>
                </a:solidFill>
                <a:latin typeface="Baskerville Old Face" panose="02020602080505020303" pitchFamily="18" charset="0"/>
              </a:rPr>
              <a:t>Contoh</a:t>
            </a:r>
            <a:r>
              <a:rPr lang="en-US" sz="1600" b="1" dirty="0">
                <a:solidFill>
                  <a:schemeClr val="tx1"/>
                </a:solidFill>
                <a:latin typeface="Baskerville Old Face" panose="02020602080505020303" pitchFamily="18" charset="0"/>
              </a:rPr>
              <a:t> 3:</a:t>
            </a:r>
          </a:p>
          <a:p>
            <a:pPr lvl="0" algn="just" defTabSz="1866900">
              <a:lnSpc>
                <a:spcPct val="90000"/>
              </a:lnSpc>
              <a:spcBef>
                <a:spcPct val="0"/>
              </a:spcBef>
              <a:spcAft>
                <a:spcPct val="35000"/>
              </a:spcAft>
            </a:pPr>
            <a:r>
              <a:rPr lang="en-US" sz="1600" dirty="0">
                <a:solidFill>
                  <a:schemeClr val="tx1"/>
                </a:solidFill>
                <a:latin typeface="Baskerville Old Face" panose="02020602080505020303" pitchFamily="18" charset="0"/>
              </a:rPr>
              <a:t>online </a:t>
            </a:r>
            <a:r>
              <a:rPr lang="en-US" sz="1600" b="1" dirty="0">
                <a:solidFill>
                  <a:schemeClr val="tx1"/>
                </a:solidFill>
                <a:latin typeface="Baskerville Old Face" panose="02020602080505020303" pitchFamily="18" charset="0"/>
              </a:rPr>
              <a:t>(Salah)</a:t>
            </a:r>
          </a:p>
          <a:p>
            <a:pPr lvl="0" algn="just" defTabSz="1866900">
              <a:lnSpc>
                <a:spcPct val="90000"/>
              </a:lnSpc>
              <a:spcBef>
                <a:spcPct val="0"/>
              </a:spcBef>
              <a:spcAft>
                <a:spcPct val="35000"/>
              </a:spcAft>
            </a:pPr>
            <a:r>
              <a:rPr lang="en-US" sz="1600" dirty="0">
                <a:solidFill>
                  <a:schemeClr val="tx1"/>
                </a:solidFill>
                <a:latin typeface="Baskerville Old Face" panose="02020602080505020303" pitchFamily="18" charset="0"/>
              </a:rPr>
              <a:t>daring </a:t>
            </a:r>
            <a:r>
              <a:rPr lang="en-US" sz="1600" b="1" dirty="0">
                <a:solidFill>
                  <a:schemeClr val="tx1"/>
                </a:solidFill>
                <a:latin typeface="Baskerville Old Face" panose="02020602080505020303" pitchFamily="18" charset="0"/>
              </a:rPr>
              <a:t>(</a:t>
            </a:r>
            <a:r>
              <a:rPr lang="en-US" sz="1600" b="1" dirty="0" err="1">
                <a:solidFill>
                  <a:schemeClr val="tx1"/>
                </a:solidFill>
                <a:latin typeface="Baskerville Old Face" panose="02020602080505020303" pitchFamily="18" charset="0"/>
              </a:rPr>
              <a:t>Benar</a:t>
            </a:r>
            <a:r>
              <a:rPr lang="en-US" sz="1600" b="1"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sz="1600" b="1" dirty="0" err="1">
                <a:solidFill>
                  <a:schemeClr val="tx1"/>
                </a:solidFill>
                <a:latin typeface="Baskerville Old Face" panose="02020602080505020303" pitchFamily="18" charset="0"/>
              </a:rPr>
              <a:t>Contoh</a:t>
            </a:r>
            <a:r>
              <a:rPr lang="en-US" sz="1600" b="1" dirty="0">
                <a:solidFill>
                  <a:schemeClr val="tx1"/>
                </a:solidFill>
                <a:latin typeface="Baskerville Old Face" panose="02020602080505020303" pitchFamily="18" charset="0"/>
              </a:rPr>
              <a:t> 4:</a:t>
            </a:r>
          </a:p>
          <a:p>
            <a:pPr lvl="0" algn="just" defTabSz="1866900">
              <a:lnSpc>
                <a:spcPct val="90000"/>
              </a:lnSpc>
              <a:spcBef>
                <a:spcPct val="0"/>
              </a:spcBef>
              <a:spcAft>
                <a:spcPct val="35000"/>
              </a:spcAft>
            </a:pPr>
            <a:r>
              <a:rPr lang="en-US" sz="1600" dirty="0">
                <a:solidFill>
                  <a:schemeClr val="tx1"/>
                </a:solidFill>
                <a:latin typeface="Baskerville Old Face" panose="02020602080505020303" pitchFamily="18" charset="0"/>
              </a:rPr>
              <a:t>outbound </a:t>
            </a:r>
            <a:r>
              <a:rPr lang="en-US" sz="1600" b="1" dirty="0">
                <a:solidFill>
                  <a:schemeClr val="tx1"/>
                </a:solidFill>
                <a:latin typeface="Baskerville Old Face" panose="02020602080505020303" pitchFamily="18" charset="0"/>
              </a:rPr>
              <a:t>(Salah)</a:t>
            </a:r>
          </a:p>
          <a:p>
            <a:pPr lvl="0" algn="just" defTabSz="1866900">
              <a:lnSpc>
                <a:spcPct val="90000"/>
              </a:lnSpc>
              <a:spcBef>
                <a:spcPct val="0"/>
              </a:spcBef>
              <a:spcAft>
                <a:spcPct val="35000"/>
              </a:spcAft>
            </a:pPr>
            <a:r>
              <a:rPr lang="en-US" sz="1600" dirty="0" err="1">
                <a:solidFill>
                  <a:schemeClr val="tx1"/>
                </a:solidFill>
                <a:latin typeface="Baskerville Old Face" panose="02020602080505020303" pitchFamily="18" charset="0"/>
              </a:rPr>
              <a:t>mancakrida</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a:t>
            </a:r>
            <a:r>
              <a:rPr lang="en-US" sz="1600" b="1" dirty="0" err="1">
                <a:solidFill>
                  <a:schemeClr val="tx1"/>
                </a:solidFill>
                <a:latin typeface="Baskerville Old Face" panose="02020602080505020303" pitchFamily="18" charset="0"/>
              </a:rPr>
              <a:t>Benar</a:t>
            </a:r>
            <a:r>
              <a:rPr lang="en-US" sz="1600" b="1" dirty="0">
                <a:solidFill>
                  <a:schemeClr val="tx1"/>
                </a:solidFill>
                <a:latin typeface="Baskerville Old Face" panose="02020602080505020303" pitchFamily="18" charset="0"/>
              </a:rPr>
              <a:t>)</a:t>
            </a:r>
          </a:p>
        </p:txBody>
      </p:sp>
    </p:spTree>
    <p:extLst>
      <p:ext uri="{BB962C8B-B14F-4D97-AF65-F5344CB8AC3E}">
        <p14:creationId xmlns:p14="http://schemas.microsoft.com/office/powerpoint/2010/main" val="13660989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057360935"/>
              </p:ext>
            </p:extLst>
          </p:nvPr>
        </p:nvGraphicFramePr>
        <p:xfrm>
          <a:off x="767408" y="620688"/>
          <a:ext cx="10729192" cy="58827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11">
            <a:extLst>
              <a:ext uri="{FF2B5EF4-FFF2-40B4-BE49-F238E27FC236}">
                <a16:creationId xmlns:a16="http://schemas.microsoft.com/office/drawing/2014/main" id="{4CD31865-AC95-41E4-8E93-FFD640E4A4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99161" y="-43748"/>
            <a:ext cx="1692839" cy="1692839"/>
          </a:xfrm>
          <a:prstGeom prst="rect">
            <a:avLst/>
          </a:prstGeom>
        </p:spPr>
      </p:pic>
      <p:sp>
        <p:nvSpPr>
          <p:cNvPr id="5" name="Rectangle: Rounded Corners 4">
            <a:extLst>
              <a:ext uri="{FF2B5EF4-FFF2-40B4-BE49-F238E27FC236}">
                <a16:creationId xmlns:a16="http://schemas.microsoft.com/office/drawing/2014/main" id="{8BC12DDE-2DA6-495E-8315-CA22B446395C}"/>
              </a:ext>
            </a:extLst>
          </p:cNvPr>
          <p:cNvSpPr txBox="1"/>
          <p:nvPr/>
        </p:nvSpPr>
        <p:spPr>
          <a:xfrm>
            <a:off x="6312024" y="-43748"/>
            <a:ext cx="4104456" cy="6863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2400" b="1" dirty="0" err="1">
                <a:solidFill>
                  <a:srgbClr val="660033"/>
                </a:solidFill>
              </a:rPr>
              <a:t>Ciri</a:t>
            </a:r>
            <a:r>
              <a:rPr lang="en-US" sz="2400" b="1" dirty="0">
                <a:solidFill>
                  <a:srgbClr val="660033"/>
                </a:solidFill>
              </a:rPr>
              <a:t>/</a:t>
            </a:r>
            <a:r>
              <a:rPr lang="en-US" sz="2400" b="1" dirty="0" err="1">
                <a:solidFill>
                  <a:srgbClr val="660033"/>
                </a:solidFill>
              </a:rPr>
              <a:t>Prinsip</a:t>
            </a:r>
            <a:r>
              <a:rPr lang="en-US" sz="2400" b="1" dirty="0">
                <a:solidFill>
                  <a:srgbClr val="660033"/>
                </a:solidFill>
              </a:rPr>
              <a:t> </a:t>
            </a:r>
            <a:r>
              <a:rPr lang="en-US" sz="2400" b="1" dirty="0" err="1">
                <a:solidFill>
                  <a:srgbClr val="660033"/>
                </a:solidFill>
              </a:rPr>
              <a:t>Kalimat</a:t>
            </a:r>
            <a:r>
              <a:rPr lang="en-US" sz="2400" b="1" dirty="0">
                <a:solidFill>
                  <a:srgbClr val="660033"/>
                </a:solidFill>
              </a:rPr>
              <a:t> </a:t>
            </a:r>
            <a:r>
              <a:rPr lang="en-US" sz="2400" b="1" dirty="0" err="1">
                <a:solidFill>
                  <a:srgbClr val="660033"/>
                </a:solidFill>
              </a:rPr>
              <a:t>Efektif</a:t>
            </a:r>
            <a:endParaRPr lang="id-ID" sz="2400" b="1" kern="1200" dirty="0">
              <a:solidFill>
                <a:srgbClr val="660033"/>
              </a:solidFill>
            </a:endParaRPr>
          </a:p>
        </p:txBody>
      </p:sp>
    </p:spTree>
    <p:extLst>
      <p:ext uri="{BB962C8B-B14F-4D97-AF65-F5344CB8AC3E}">
        <p14:creationId xmlns:p14="http://schemas.microsoft.com/office/powerpoint/2010/main" val="1006701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4">
            <a:extLst>
              <a:ext uri="{FF2B5EF4-FFF2-40B4-BE49-F238E27FC236}">
                <a16:creationId xmlns:a16="http://schemas.microsoft.com/office/drawing/2014/main" id="{B06CBFC5-E8DA-43B2-A03F-B207A51026A5}"/>
              </a:ext>
            </a:extLst>
          </p:cNvPr>
          <p:cNvSpPr txBox="1"/>
          <p:nvPr/>
        </p:nvSpPr>
        <p:spPr>
          <a:xfrm>
            <a:off x="6312024" y="-43748"/>
            <a:ext cx="4104456" cy="6863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2400" b="1" dirty="0" err="1">
                <a:solidFill>
                  <a:srgbClr val="660033"/>
                </a:solidFill>
              </a:rPr>
              <a:t>Ciri</a:t>
            </a:r>
            <a:r>
              <a:rPr lang="en-US" sz="2400" b="1" dirty="0">
                <a:solidFill>
                  <a:srgbClr val="660033"/>
                </a:solidFill>
              </a:rPr>
              <a:t>/</a:t>
            </a:r>
            <a:r>
              <a:rPr lang="en-US" sz="2400" b="1" dirty="0" err="1">
                <a:solidFill>
                  <a:srgbClr val="660033"/>
                </a:solidFill>
              </a:rPr>
              <a:t>Prinsip</a:t>
            </a:r>
            <a:r>
              <a:rPr lang="en-US" sz="2400" b="1" dirty="0">
                <a:solidFill>
                  <a:srgbClr val="660033"/>
                </a:solidFill>
              </a:rPr>
              <a:t> </a:t>
            </a:r>
            <a:r>
              <a:rPr lang="en-US" sz="2400" b="1" dirty="0" err="1">
                <a:solidFill>
                  <a:srgbClr val="660033"/>
                </a:solidFill>
              </a:rPr>
              <a:t>Kalimat</a:t>
            </a:r>
            <a:r>
              <a:rPr lang="en-US" sz="2400" b="1" dirty="0">
                <a:solidFill>
                  <a:srgbClr val="660033"/>
                </a:solidFill>
              </a:rPr>
              <a:t> </a:t>
            </a:r>
            <a:r>
              <a:rPr lang="en-US" sz="2400" b="1" dirty="0" err="1">
                <a:solidFill>
                  <a:srgbClr val="660033"/>
                </a:solidFill>
              </a:rPr>
              <a:t>Efektif</a:t>
            </a:r>
            <a:endParaRPr lang="id-ID" sz="2400" b="1" kern="1200" dirty="0">
              <a:solidFill>
                <a:srgbClr val="660033"/>
              </a:solidFill>
            </a:endParaRPr>
          </a:p>
        </p:txBody>
      </p:sp>
      <p:pic>
        <p:nvPicPr>
          <p:cNvPr id="12" name="Picture 11">
            <a:extLst>
              <a:ext uri="{FF2B5EF4-FFF2-40B4-BE49-F238E27FC236}">
                <a16:creationId xmlns:a16="http://schemas.microsoft.com/office/drawing/2014/main" id="{BD35ED2C-B6F6-4F92-BE66-D6759002D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9161" y="-43748"/>
            <a:ext cx="1692839" cy="1692839"/>
          </a:xfrm>
          <a:prstGeom prst="rect">
            <a:avLst/>
          </a:prstGeom>
        </p:spPr>
      </p:pic>
      <p:sp>
        <p:nvSpPr>
          <p:cNvPr id="14" name="Rectangle: Rounded Corners 4">
            <a:extLst>
              <a:ext uri="{FF2B5EF4-FFF2-40B4-BE49-F238E27FC236}">
                <a16:creationId xmlns:a16="http://schemas.microsoft.com/office/drawing/2014/main" id="{57F82C2C-E7E8-409F-A59D-7FAA902670B7}"/>
              </a:ext>
            </a:extLst>
          </p:cNvPr>
          <p:cNvSpPr txBox="1"/>
          <p:nvPr/>
        </p:nvSpPr>
        <p:spPr>
          <a:xfrm>
            <a:off x="623392" y="548680"/>
            <a:ext cx="4104456" cy="449217"/>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2400" b="1" dirty="0">
                <a:solidFill>
                  <a:srgbClr val="660033"/>
                </a:solidFill>
              </a:rPr>
              <a:t>1. KESEPADANAN</a:t>
            </a:r>
            <a:endParaRPr lang="id-ID" sz="2400" b="1" kern="1200" dirty="0">
              <a:solidFill>
                <a:srgbClr val="660033"/>
              </a:solidFill>
            </a:endParaRPr>
          </a:p>
        </p:txBody>
      </p:sp>
      <p:sp>
        <p:nvSpPr>
          <p:cNvPr id="15" name="TextBox 14">
            <a:extLst>
              <a:ext uri="{FF2B5EF4-FFF2-40B4-BE49-F238E27FC236}">
                <a16:creationId xmlns:a16="http://schemas.microsoft.com/office/drawing/2014/main" id="{DECBF733-5B7B-4BB4-B8A6-15C4BE230F00}"/>
              </a:ext>
            </a:extLst>
          </p:cNvPr>
          <p:cNvSpPr txBox="1"/>
          <p:nvPr/>
        </p:nvSpPr>
        <p:spPr>
          <a:xfrm>
            <a:off x="602419" y="997897"/>
            <a:ext cx="10945216" cy="3418052"/>
          </a:xfrm>
          <a:prstGeom prst="rect">
            <a:avLst/>
          </a:prstGeom>
          <a:noFill/>
        </p:spPr>
        <p:txBody>
          <a:bodyPr wrap="square" rtlCol="0" anchor="ctr">
            <a:spAutoFit/>
          </a:bodyPr>
          <a:lstStyle/>
          <a:p>
            <a:pPr algn="just">
              <a:lnSpc>
                <a:spcPct val="150000"/>
              </a:lnSpc>
            </a:pPr>
            <a:r>
              <a:rPr lang="id-ID" sz="1600" dirty="0">
                <a:latin typeface="Adobe Fangsong Std R" pitchFamily="18" charset="-128"/>
                <a:ea typeface="Adobe Fangsong Std R" pitchFamily="18" charset="-128"/>
              </a:rPr>
              <a:t>Kesepadan adalah keseimbangan antara pikiran atau gagasan dengan struktur bahasa yang</a:t>
            </a:r>
            <a:endParaRPr lang="en-US" sz="1600" dirty="0">
              <a:latin typeface="Adobe Fangsong Std R" pitchFamily="18" charset="-128"/>
              <a:ea typeface="Adobe Fangsong Std R" pitchFamily="18" charset="-128"/>
            </a:endParaRPr>
          </a:p>
          <a:p>
            <a:pPr algn="just">
              <a:lnSpc>
                <a:spcPct val="150000"/>
              </a:lnSpc>
            </a:pPr>
            <a:r>
              <a:rPr lang="id-ID" sz="1600" dirty="0">
                <a:latin typeface="Adobe Fangsong Std R" pitchFamily="18" charset="-128"/>
                <a:ea typeface="Adobe Fangsong Std R" pitchFamily="18" charset="-128"/>
              </a:rPr>
              <a:t>dipakai. Kesepadanan kalimat ini diperlihatkan oleh kesatuan gagasan dan kesatuan pikiran. </a:t>
            </a:r>
            <a:endParaRPr lang="en-US" sz="1600" dirty="0">
              <a:latin typeface="Adobe Fangsong Std R" pitchFamily="18" charset="-128"/>
              <a:ea typeface="Adobe Fangsong Std R" pitchFamily="18" charset="-128"/>
            </a:endParaRPr>
          </a:p>
          <a:p>
            <a:pPr algn="just">
              <a:lnSpc>
                <a:spcPct val="150000"/>
              </a:lnSpc>
            </a:pPr>
            <a:endParaRPr lang="en-US" sz="1600" dirty="0">
              <a:latin typeface="Adobe Fangsong Std R" pitchFamily="18" charset="-128"/>
              <a:ea typeface="Adobe Fangsong Std R" pitchFamily="18" charset="-128"/>
            </a:endParaRPr>
          </a:p>
          <a:p>
            <a:pPr algn="just">
              <a:lnSpc>
                <a:spcPct val="150000"/>
              </a:lnSpc>
            </a:pPr>
            <a:r>
              <a:rPr lang="id-ID" sz="1600" dirty="0">
                <a:latin typeface="Adobe Fangsong Std R" pitchFamily="18" charset="-128"/>
                <a:ea typeface="Adobe Fangsong Std R" pitchFamily="18" charset="-128"/>
              </a:rPr>
              <a:t>Ciri-ciri kalimat yang memiliki kesepadanan struktur</a:t>
            </a:r>
            <a:r>
              <a:rPr lang="en-US" sz="1600" dirty="0">
                <a:latin typeface="Adobe Fangsong Std R" pitchFamily="18" charset="-128"/>
                <a:ea typeface="Adobe Fangsong Std R" pitchFamily="18" charset="-128"/>
              </a:rPr>
              <a:t> :</a:t>
            </a:r>
          </a:p>
          <a:p>
            <a:pPr marL="514350" lvl="0" indent="-514350" algn="just">
              <a:lnSpc>
                <a:spcPct val="150000"/>
              </a:lnSpc>
              <a:buFont typeface="+mj-lt"/>
              <a:buAutoNum type="alphaUcPeriod"/>
            </a:pPr>
            <a:r>
              <a:rPr lang="id-ID" sz="1600" dirty="0">
                <a:latin typeface="Adobe Fangsong Std R" pitchFamily="18" charset="-128"/>
                <a:ea typeface="Adobe Fangsong Std R" pitchFamily="18" charset="-128"/>
              </a:rPr>
              <a:t>Kalimat harus memiliki subjek dan predikat yang jelas. Ketidakjelasan subjek dan predikat dalam kalimat dapat dilakukan dengan jalan menghindari pemakaian preposisi (kata depan) seperti di, dalam, bagi, untuk, dan pada di depan subjek.</a:t>
            </a:r>
            <a:endParaRPr lang="en-US" sz="1600" dirty="0">
              <a:latin typeface="Adobe Fangsong Std R" pitchFamily="18" charset="-128"/>
              <a:ea typeface="Adobe Fangsong Std R" pitchFamily="18" charset="-128"/>
            </a:endParaRPr>
          </a:p>
          <a:p>
            <a:pPr marL="863600" lvl="0" indent="-342900" algn="just">
              <a:lnSpc>
                <a:spcPct val="150000"/>
              </a:lnSpc>
              <a:buFont typeface="Arial" pitchFamily="34" charset="0"/>
              <a:buChar char="•"/>
            </a:pPr>
            <a:r>
              <a:rPr lang="id-ID" sz="1600" b="1" dirty="0">
                <a:latin typeface="Adobe Fangsong Std R" pitchFamily="18" charset="-128"/>
                <a:ea typeface="Adobe Fangsong Std R" pitchFamily="18" charset="-128"/>
              </a:rPr>
              <a:t>Bagi </a:t>
            </a:r>
            <a:r>
              <a:rPr lang="id-ID" sz="1600" dirty="0">
                <a:latin typeface="Adobe Fangsong Std R" pitchFamily="18" charset="-128"/>
                <a:ea typeface="Adobe Fangsong Std R" pitchFamily="18" charset="-128"/>
              </a:rPr>
              <a:t>mahasiswa yang akan mengikuti ujian akhir hendaknya sudah melunasi semua biaya perkuliaha</a:t>
            </a:r>
            <a:r>
              <a:rPr lang="en-US" sz="1600" dirty="0">
                <a:latin typeface="Adobe Fangsong Std R" pitchFamily="18" charset="-128"/>
                <a:ea typeface="Adobe Fangsong Std R" pitchFamily="18" charset="-128"/>
              </a:rPr>
              <a:t>n.</a:t>
            </a:r>
          </a:p>
          <a:p>
            <a:pPr marL="863600" lvl="0" indent="-342900" algn="just">
              <a:lnSpc>
                <a:spcPct val="150000"/>
              </a:lnSpc>
              <a:buFont typeface="Arial" pitchFamily="34" charset="0"/>
              <a:buChar char="•"/>
            </a:pPr>
            <a:r>
              <a:rPr lang="id-ID" sz="1600" b="1" dirty="0">
                <a:latin typeface="Adobe Fangsong Std R" pitchFamily="18" charset="-128"/>
                <a:ea typeface="Adobe Fangsong Std R" pitchFamily="18" charset="-128"/>
              </a:rPr>
              <a:t>Untuk</a:t>
            </a:r>
            <a:r>
              <a:rPr lang="id-ID" sz="1600" dirty="0">
                <a:latin typeface="Adobe Fangsong Std R" pitchFamily="18" charset="-128"/>
                <a:ea typeface="Adobe Fangsong Std R" pitchFamily="18" charset="-128"/>
              </a:rPr>
              <a:t> semua pengendara kendaraan bermotor wajib mengenakan helm.</a:t>
            </a:r>
            <a:endParaRPr lang="en-US" sz="1600" dirty="0">
              <a:latin typeface="Adobe Fangsong Std R" pitchFamily="18" charset="-128"/>
              <a:ea typeface="Adobe Fangsong Std R" pitchFamily="18" charset="-128"/>
            </a:endParaRPr>
          </a:p>
        </p:txBody>
      </p:sp>
      <p:sp>
        <p:nvSpPr>
          <p:cNvPr id="7" name="Rectangle 6">
            <a:extLst>
              <a:ext uri="{FF2B5EF4-FFF2-40B4-BE49-F238E27FC236}">
                <a16:creationId xmlns:a16="http://schemas.microsoft.com/office/drawing/2014/main" id="{32C8FBD0-91CA-4A29-82C3-85492F47F549}"/>
              </a:ext>
            </a:extLst>
          </p:cNvPr>
          <p:cNvSpPr/>
          <p:nvPr/>
        </p:nvSpPr>
        <p:spPr>
          <a:xfrm>
            <a:off x="1127448" y="4457856"/>
            <a:ext cx="10500020" cy="1530162"/>
          </a:xfrm>
          <a:prstGeom prst="rect">
            <a:avLst/>
          </a:prstGeom>
        </p:spPr>
        <p:txBody>
          <a:bodyPr wrap="square">
            <a:spAutoFit/>
          </a:bodyPr>
          <a:lstStyle/>
          <a:p>
            <a:pPr lvl="0" algn="just">
              <a:lnSpc>
                <a:spcPct val="150000"/>
              </a:lnSpc>
            </a:pPr>
            <a:r>
              <a:rPr lang="en-US" sz="1600" dirty="0" err="1">
                <a:latin typeface="Adobe Fangsong Std R" pitchFamily="18" charset="-128"/>
                <a:ea typeface="Adobe Fangsong Std R" pitchFamily="18" charset="-128"/>
              </a:rPr>
              <a:t>Pada</a:t>
            </a:r>
            <a:r>
              <a:rPr lang="en-US" sz="1600" dirty="0">
                <a:latin typeface="Adobe Fangsong Std R" pitchFamily="18" charset="-128"/>
                <a:ea typeface="Adobe Fangsong Std R" pitchFamily="18" charset="-128"/>
              </a:rPr>
              <a:t> k</a:t>
            </a:r>
            <a:r>
              <a:rPr lang="id-ID" sz="1600" dirty="0">
                <a:latin typeface="Adobe Fangsong Std R" pitchFamily="18" charset="-128"/>
                <a:ea typeface="Adobe Fangsong Std R" pitchFamily="18" charset="-128"/>
              </a:rPr>
              <a:t>edua kalimat </a:t>
            </a:r>
            <a:r>
              <a:rPr lang="en-US" sz="1600" dirty="0" err="1">
                <a:latin typeface="Adobe Fangsong Std R" pitchFamily="18" charset="-128"/>
                <a:ea typeface="Adobe Fangsong Std R" pitchFamily="18" charset="-128"/>
              </a:rPr>
              <a:t>sebelumnya</a:t>
            </a:r>
            <a:r>
              <a:rPr lang="en-US" sz="1600" dirty="0">
                <a:latin typeface="Adobe Fangsong Std R" pitchFamily="18" charset="-128"/>
                <a:ea typeface="Adobe Fangsong Std R" pitchFamily="18" charset="-128"/>
              </a:rPr>
              <a:t> </a:t>
            </a:r>
            <a:r>
              <a:rPr lang="id-ID" sz="1600" dirty="0">
                <a:latin typeface="Adobe Fangsong Std R" pitchFamily="18" charset="-128"/>
                <a:ea typeface="Adobe Fangsong Std R" pitchFamily="18" charset="-128"/>
              </a:rPr>
              <a:t>tidak efektif karena terdapat ketidakjelasan unsur subjek sebab didahului preposisi </a:t>
            </a:r>
            <a:r>
              <a:rPr lang="id-ID" sz="1600" i="1" dirty="0">
                <a:latin typeface="Adobe Fangsong Std R" pitchFamily="18" charset="-128"/>
                <a:ea typeface="Adobe Fangsong Std R" pitchFamily="18" charset="-128"/>
              </a:rPr>
              <a:t>bagi dan Untuk. </a:t>
            </a:r>
            <a:r>
              <a:rPr lang="id-ID" sz="1600" dirty="0">
                <a:latin typeface="Adobe Fangsong Std R" pitchFamily="18" charset="-128"/>
                <a:ea typeface="Adobe Fangsong Std R" pitchFamily="18" charset="-128"/>
              </a:rPr>
              <a:t>Agar kalimat tersebut efektif, unsur preposisi di depan subjek dihilangkan.</a:t>
            </a:r>
            <a:endParaRPr lang="en-US" sz="1600" dirty="0">
              <a:latin typeface="Adobe Fangsong Std R" pitchFamily="18" charset="-128"/>
              <a:ea typeface="Adobe Fangsong Std R" pitchFamily="18" charset="-128"/>
            </a:endParaRPr>
          </a:p>
          <a:p>
            <a:pPr marL="742950" lvl="1" indent="-285750" algn="just">
              <a:lnSpc>
                <a:spcPct val="150000"/>
              </a:lnSpc>
              <a:buFont typeface="Arial" pitchFamily="34" charset="0"/>
              <a:buChar char="•"/>
            </a:pPr>
            <a:r>
              <a:rPr lang="id-ID" sz="1600" dirty="0">
                <a:latin typeface="Adobe Fangsong Std R" pitchFamily="18" charset="-128"/>
                <a:ea typeface="Adobe Fangsong Std R" pitchFamily="18" charset="-128"/>
              </a:rPr>
              <a:t>Mahasiswa yang akan mengikuti ujian akhir hendaknya sudah melunasi semua biaya perkuliahan.</a:t>
            </a:r>
            <a:endParaRPr lang="en-US" sz="1600" dirty="0">
              <a:latin typeface="Adobe Fangsong Std R" pitchFamily="18" charset="-128"/>
              <a:ea typeface="Adobe Fangsong Std R" pitchFamily="18" charset="-128"/>
            </a:endParaRPr>
          </a:p>
          <a:p>
            <a:pPr marL="742950" lvl="1" indent="-285750" algn="just">
              <a:lnSpc>
                <a:spcPct val="150000"/>
              </a:lnSpc>
              <a:buFont typeface="Arial" pitchFamily="34" charset="0"/>
              <a:buChar char="•"/>
            </a:pPr>
            <a:r>
              <a:rPr lang="id-ID" sz="1600" dirty="0">
                <a:latin typeface="Adobe Fangsong Std R" pitchFamily="18" charset="-128"/>
                <a:ea typeface="Adobe Fangsong Std R" pitchFamily="18" charset="-128"/>
              </a:rPr>
              <a:t>Semua pengendara kendaraan bermotor wajib mengenakan helm.</a:t>
            </a:r>
            <a:endParaRPr lang="en-US" sz="1600" dirty="0">
              <a:latin typeface="Adobe Fangsong Std R" pitchFamily="18" charset="-128"/>
              <a:ea typeface="Adobe Fangsong Std R" pitchFamily="18" charset="-128"/>
            </a:endParaRPr>
          </a:p>
        </p:txBody>
      </p:sp>
    </p:spTree>
    <p:extLst>
      <p:ext uri="{BB962C8B-B14F-4D97-AF65-F5344CB8AC3E}">
        <p14:creationId xmlns:p14="http://schemas.microsoft.com/office/powerpoint/2010/main" val="703664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4">
            <a:extLst>
              <a:ext uri="{FF2B5EF4-FFF2-40B4-BE49-F238E27FC236}">
                <a16:creationId xmlns:a16="http://schemas.microsoft.com/office/drawing/2014/main" id="{B06CBFC5-E8DA-43B2-A03F-B207A51026A5}"/>
              </a:ext>
            </a:extLst>
          </p:cNvPr>
          <p:cNvSpPr txBox="1"/>
          <p:nvPr/>
        </p:nvSpPr>
        <p:spPr>
          <a:xfrm>
            <a:off x="6312024" y="-43748"/>
            <a:ext cx="4104456" cy="6863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2400" b="1" dirty="0" err="1">
                <a:solidFill>
                  <a:srgbClr val="660033"/>
                </a:solidFill>
              </a:rPr>
              <a:t>Ciri</a:t>
            </a:r>
            <a:r>
              <a:rPr lang="en-US" sz="2400" b="1" dirty="0">
                <a:solidFill>
                  <a:srgbClr val="660033"/>
                </a:solidFill>
              </a:rPr>
              <a:t>/</a:t>
            </a:r>
            <a:r>
              <a:rPr lang="en-US" sz="2400" b="1" dirty="0" err="1">
                <a:solidFill>
                  <a:srgbClr val="660033"/>
                </a:solidFill>
              </a:rPr>
              <a:t>Prinsip</a:t>
            </a:r>
            <a:r>
              <a:rPr lang="en-US" sz="2400" b="1" dirty="0">
                <a:solidFill>
                  <a:srgbClr val="660033"/>
                </a:solidFill>
              </a:rPr>
              <a:t> </a:t>
            </a:r>
            <a:r>
              <a:rPr lang="en-US" sz="2400" b="1" dirty="0" err="1">
                <a:solidFill>
                  <a:srgbClr val="660033"/>
                </a:solidFill>
              </a:rPr>
              <a:t>Kalimat</a:t>
            </a:r>
            <a:r>
              <a:rPr lang="en-US" sz="2400" b="1" dirty="0">
                <a:solidFill>
                  <a:srgbClr val="660033"/>
                </a:solidFill>
              </a:rPr>
              <a:t> </a:t>
            </a:r>
            <a:r>
              <a:rPr lang="en-US" sz="2400" b="1" dirty="0" err="1">
                <a:solidFill>
                  <a:srgbClr val="660033"/>
                </a:solidFill>
              </a:rPr>
              <a:t>Efektif</a:t>
            </a:r>
            <a:endParaRPr lang="id-ID" sz="2400" b="1" kern="1200" dirty="0">
              <a:solidFill>
                <a:srgbClr val="660033"/>
              </a:solidFill>
            </a:endParaRPr>
          </a:p>
        </p:txBody>
      </p:sp>
      <p:pic>
        <p:nvPicPr>
          <p:cNvPr id="12" name="Picture 11">
            <a:extLst>
              <a:ext uri="{FF2B5EF4-FFF2-40B4-BE49-F238E27FC236}">
                <a16:creationId xmlns:a16="http://schemas.microsoft.com/office/drawing/2014/main" id="{BD35ED2C-B6F6-4F92-BE66-D6759002D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9161" y="-43748"/>
            <a:ext cx="1692839" cy="1692839"/>
          </a:xfrm>
          <a:prstGeom prst="rect">
            <a:avLst/>
          </a:prstGeom>
        </p:spPr>
      </p:pic>
      <p:sp>
        <p:nvSpPr>
          <p:cNvPr id="14" name="Rectangle: Rounded Corners 4">
            <a:extLst>
              <a:ext uri="{FF2B5EF4-FFF2-40B4-BE49-F238E27FC236}">
                <a16:creationId xmlns:a16="http://schemas.microsoft.com/office/drawing/2014/main" id="{57F82C2C-E7E8-409F-A59D-7FAA902670B7}"/>
              </a:ext>
            </a:extLst>
          </p:cNvPr>
          <p:cNvSpPr txBox="1"/>
          <p:nvPr/>
        </p:nvSpPr>
        <p:spPr>
          <a:xfrm>
            <a:off x="623392" y="548680"/>
            <a:ext cx="4104456" cy="449217"/>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2400" b="1" dirty="0">
                <a:solidFill>
                  <a:srgbClr val="660033"/>
                </a:solidFill>
              </a:rPr>
              <a:t>1. KESEPADANAN</a:t>
            </a:r>
            <a:endParaRPr lang="id-ID" sz="2400" b="1" kern="1200" dirty="0">
              <a:solidFill>
                <a:srgbClr val="660033"/>
              </a:solidFill>
            </a:endParaRPr>
          </a:p>
        </p:txBody>
      </p:sp>
      <p:sp>
        <p:nvSpPr>
          <p:cNvPr id="16" name="Rectangle 15">
            <a:extLst>
              <a:ext uri="{FF2B5EF4-FFF2-40B4-BE49-F238E27FC236}">
                <a16:creationId xmlns:a16="http://schemas.microsoft.com/office/drawing/2014/main" id="{364C3011-2B39-47F8-8535-39F3DC20A0A6}"/>
              </a:ext>
            </a:extLst>
          </p:cNvPr>
          <p:cNvSpPr/>
          <p:nvPr/>
        </p:nvSpPr>
        <p:spPr>
          <a:xfrm>
            <a:off x="618164" y="1068920"/>
            <a:ext cx="10945216" cy="2643096"/>
          </a:xfrm>
          <a:prstGeom prst="rect">
            <a:avLst/>
          </a:prstGeom>
        </p:spPr>
        <p:txBody>
          <a:bodyPr wrap="square">
            <a:spAutoFit/>
          </a:bodyPr>
          <a:lstStyle/>
          <a:p>
            <a:pPr marL="342900" lvl="0" indent="-342900" algn="just">
              <a:lnSpc>
                <a:spcPct val="150000"/>
              </a:lnSpc>
              <a:buFont typeface="+mj-lt"/>
              <a:buAutoNum type="alphaUcPeriod" startAt="2"/>
            </a:pPr>
            <a:r>
              <a:rPr lang="id-ID" sz="1400" dirty="0">
                <a:latin typeface="Adobe Fangsong Std R" pitchFamily="18" charset="-128"/>
                <a:ea typeface="Adobe Fangsong Std R" pitchFamily="18" charset="-128"/>
              </a:rPr>
              <a:t>Kalimat tidak bersubjek ganda. Artinya, kalimat tunggal yang memiliki lebih dari satu subjek akan</a:t>
            </a:r>
            <a:endParaRPr lang="en-US" sz="1400" dirty="0">
              <a:latin typeface="Adobe Fangsong Std R" pitchFamily="18" charset="-128"/>
              <a:ea typeface="Adobe Fangsong Std R" pitchFamily="18" charset="-128"/>
            </a:endParaRPr>
          </a:p>
          <a:p>
            <a:pPr lvl="0" algn="just">
              <a:lnSpc>
                <a:spcPct val="150000"/>
              </a:lnSpc>
            </a:pPr>
            <a:r>
              <a:rPr lang="en-US" sz="1400" dirty="0">
                <a:latin typeface="Adobe Fangsong Std R" pitchFamily="18" charset="-128"/>
                <a:ea typeface="Adobe Fangsong Std R" pitchFamily="18" charset="-128"/>
              </a:rPr>
              <a:t>      </a:t>
            </a:r>
            <a:r>
              <a:rPr lang="id-ID" sz="1400" dirty="0">
                <a:latin typeface="Adobe Fangsong Std R" pitchFamily="18" charset="-128"/>
                <a:ea typeface="Adobe Fangsong Std R" pitchFamily="18" charset="-128"/>
              </a:rPr>
              <a:t>menjadikan kalimat itu tidak efektif.</a:t>
            </a:r>
            <a:endParaRPr lang="en-US" sz="1400" dirty="0">
              <a:latin typeface="Adobe Fangsong Std R" pitchFamily="18" charset="-128"/>
              <a:ea typeface="Adobe Fangsong Std R" pitchFamily="18" charset="-128"/>
            </a:endParaRPr>
          </a:p>
          <a:p>
            <a:pPr marL="685800" lvl="0" indent="-342900" algn="just">
              <a:lnSpc>
                <a:spcPct val="150000"/>
              </a:lnSpc>
              <a:buFont typeface="Arial" pitchFamily="34" charset="0"/>
              <a:buChar char="•"/>
            </a:pPr>
            <a:r>
              <a:rPr lang="id-ID" sz="1400" dirty="0">
                <a:latin typeface="Adobe Fangsong Std R" pitchFamily="18" charset="-128"/>
                <a:ea typeface="Adobe Fangsong Std R" pitchFamily="18" charset="-128"/>
              </a:rPr>
              <a:t>Pembangunan jembatan itu kami dibantu oleh penduduk setempat.</a:t>
            </a:r>
            <a:endParaRPr lang="en-US" sz="1400" dirty="0">
              <a:latin typeface="Adobe Fangsong Std R" pitchFamily="18" charset="-128"/>
              <a:ea typeface="Adobe Fangsong Std R" pitchFamily="18" charset="-128"/>
            </a:endParaRPr>
          </a:p>
          <a:p>
            <a:pPr lvl="0" algn="just">
              <a:lnSpc>
                <a:spcPct val="150000"/>
              </a:lnSpc>
            </a:pPr>
            <a:r>
              <a:rPr lang="id-ID" sz="1400" dirty="0">
                <a:latin typeface="Adobe Fangsong Std R" pitchFamily="18" charset="-128"/>
                <a:ea typeface="Adobe Fangsong Std R" pitchFamily="18" charset="-128"/>
              </a:rPr>
              <a:t>Kalimat di atas tidak efektif karena terda</a:t>
            </a:r>
            <a:r>
              <a:rPr lang="en-US" sz="1400" dirty="0">
                <a:latin typeface="Adobe Fangsong Std R" pitchFamily="18" charset="-128"/>
                <a:ea typeface="Adobe Fangsong Std R" pitchFamily="18" charset="-128"/>
              </a:rPr>
              <a:t>p</a:t>
            </a:r>
            <a:r>
              <a:rPr lang="id-ID" sz="1400" dirty="0">
                <a:latin typeface="Adobe Fangsong Std R" pitchFamily="18" charset="-128"/>
                <a:ea typeface="Adobe Fangsong Std R" pitchFamily="18" charset="-128"/>
              </a:rPr>
              <a:t>at lebih dari satu subjek. Kalimat tersebut dapat diperbaiki dengan mengubah nomina </a:t>
            </a:r>
            <a:r>
              <a:rPr lang="id-ID" sz="1400" i="1" dirty="0">
                <a:latin typeface="Adobe Fangsong Std R" pitchFamily="18" charset="-128"/>
                <a:ea typeface="Adobe Fangsong Std R" pitchFamily="18" charset="-128"/>
              </a:rPr>
              <a:t>pembangunan </a:t>
            </a:r>
            <a:r>
              <a:rPr lang="id-ID" sz="1400" dirty="0">
                <a:latin typeface="Adobe Fangsong Std R" pitchFamily="18" charset="-128"/>
                <a:ea typeface="Adobe Fangsong Std R" pitchFamily="18" charset="-128"/>
              </a:rPr>
              <a:t>yang kedudukannya sebagai subjek menjadu verba dan didahului kata </a:t>
            </a:r>
            <a:r>
              <a:rPr lang="id-ID" sz="1400" i="1" dirty="0">
                <a:latin typeface="Adobe Fangsong Std R" pitchFamily="18" charset="-128"/>
                <a:ea typeface="Adobe Fangsong Std R" pitchFamily="18" charset="-128"/>
              </a:rPr>
              <a:t>dalam, </a:t>
            </a:r>
            <a:r>
              <a:rPr lang="id-ID" sz="1400" dirty="0">
                <a:latin typeface="Adobe Fangsong Std R" pitchFamily="18" charset="-128"/>
                <a:ea typeface="Adobe Fangsong Std R" pitchFamily="18" charset="-128"/>
              </a:rPr>
              <a:t>sehingga berubah menjadi predikat dalam kalimat majemuk. Kalimat tersebut di atas akan menjadi efektif bila menjadi seperti di bawah ini:</a:t>
            </a:r>
            <a:endParaRPr lang="en-US" sz="1400" dirty="0">
              <a:latin typeface="Adobe Fangsong Std R" pitchFamily="18" charset="-128"/>
              <a:ea typeface="Adobe Fangsong Std R" pitchFamily="18" charset="-128"/>
            </a:endParaRPr>
          </a:p>
          <a:p>
            <a:pPr marL="685800" lvl="1" indent="-342900" algn="just">
              <a:lnSpc>
                <a:spcPct val="150000"/>
              </a:lnSpc>
              <a:buFont typeface="Arial" pitchFamily="34" charset="0"/>
              <a:buChar char="•"/>
            </a:pPr>
            <a:r>
              <a:rPr lang="id-ID" sz="1400" dirty="0">
                <a:latin typeface="Adobe Fangsong Std R" pitchFamily="18" charset="-128"/>
                <a:ea typeface="Adobe Fangsong Std R" pitchFamily="18" charset="-128"/>
              </a:rPr>
              <a:t>Dalam membangun jembatan itu, kami dibantu oleh penduduk setempat.</a:t>
            </a:r>
            <a:endParaRPr lang="en-US" sz="1400" dirty="0">
              <a:latin typeface="Adobe Fangsong Std R" pitchFamily="18" charset="-128"/>
              <a:ea typeface="Adobe Fangsong Std R" pitchFamily="18" charset="-128"/>
            </a:endParaRPr>
          </a:p>
          <a:p>
            <a:pPr marL="685800" lvl="1" indent="-342900" algn="just">
              <a:lnSpc>
                <a:spcPct val="150000"/>
              </a:lnSpc>
              <a:buFont typeface="Arial" pitchFamily="34" charset="0"/>
              <a:buChar char="•"/>
            </a:pPr>
            <a:r>
              <a:rPr lang="id-ID" sz="1400" dirty="0">
                <a:latin typeface="Adobe Fangsong Std R" pitchFamily="18" charset="-128"/>
                <a:ea typeface="Adobe Fangsong Std R" pitchFamily="18" charset="-128"/>
              </a:rPr>
              <a:t>Kami dibantu oleh penduduk setempat dalam membangun jembatan itu.</a:t>
            </a:r>
            <a:endParaRPr lang="en-US" sz="1400" dirty="0">
              <a:latin typeface="Adobe Fangsong Std R" pitchFamily="18" charset="-128"/>
              <a:ea typeface="Adobe Fangsong Std R" pitchFamily="18" charset="-128"/>
            </a:endParaRPr>
          </a:p>
        </p:txBody>
      </p:sp>
      <p:sp>
        <p:nvSpPr>
          <p:cNvPr id="17" name="Rectangle 16">
            <a:extLst>
              <a:ext uri="{FF2B5EF4-FFF2-40B4-BE49-F238E27FC236}">
                <a16:creationId xmlns:a16="http://schemas.microsoft.com/office/drawing/2014/main" id="{5527F8A3-E1FB-49B5-9BCE-F46DC56FF113}"/>
              </a:ext>
            </a:extLst>
          </p:cNvPr>
          <p:cNvSpPr/>
          <p:nvPr/>
        </p:nvSpPr>
        <p:spPr>
          <a:xfrm>
            <a:off x="618164" y="3809167"/>
            <a:ext cx="10934760" cy="2319930"/>
          </a:xfrm>
          <a:prstGeom prst="rect">
            <a:avLst/>
          </a:prstGeom>
        </p:spPr>
        <p:txBody>
          <a:bodyPr wrap="square">
            <a:spAutoFit/>
          </a:bodyPr>
          <a:lstStyle/>
          <a:p>
            <a:pPr marL="342900" lvl="0" indent="-342900" algn="just">
              <a:lnSpc>
                <a:spcPct val="150000"/>
              </a:lnSpc>
              <a:buFont typeface="+mj-lt"/>
              <a:buAutoNum type="alphaUcPeriod" startAt="3"/>
            </a:pPr>
            <a:r>
              <a:rPr lang="id-ID" sz="1400" dirty="0">
                <a:latin typeface="Adobe Fangsong Std R" pitchFamily="18" charset="-128"/>
                <a:ea typeface="Adobe Fangsong Std R" pitchFamily="18" charset="-128"/>
              </a:rPr>
              <a:t>Predikat kalimat tunggal tidak didahului oleh kata </a:t>
            </a:r>
            <a:r>
              <a:rPr lang="id-ID" sz="1400" i="1" dirty="0">
                <a:latin typeface="Adobe Fangsong Std R" pitchFamily="18" charset="-128"/>
                <a:ea typeface="Adobe Fangsong Std R" pitchFamily="18" charset="-128"/>
              </a:rPr>
              <a:t>yang</a:t>
            </a:r>
            <a:r>
              <a:rPr lang="id-ID" sz="1400" dirty="0">
                <a:latin typeface="Adobe Fangsong Std R" pitchFamily="18" charset="-128"/>
                <a:ea typeface="Adobe Fangsong Std R" pitchFamily="18" charset="-128"/>
              </a:rPr>
              <a:t>. Kata </a:t>
            </a:r>
            <a:r>
              <a:rPr lang="id-ID" sz="1400" i="1" dirty="0">
                <a:latin typeface="Adobe Fangsong Std R" pitchFamily="18" charset="-128"/>
                <a:ea typeface="Adobe Fangsong Std R" pitchFamily="18" charset="-128"/>
              </a:rPr>
              <a:t>yang</a:t>
            </a:r>
            <a:r>
              <a:rPr lang="id-ID" sz="1400" dirty="0">
                <a:latin typeface="Adobe Fangsong Std R" pitchFamily="18" charset="-128"/>
                <a:ea typeface="Adobe Fangsong Std R" pitchFamily="18" charset="-128"/>
              </a:rPr>
              <a:t> biasanya dipakai sebagai keterangan pewatas pada kalimat majemuk bertingkat.</a:t>
            </a:r>
            <a:endParaRPr lang="en-US" sz="1400" dirty="0">
              <a:latin typeface="Adobe Fangsong Std R" pitchFamily="18" charset="-128"/>
              <a:ea typeface="Adobe Fangsong Std R" pitchFamily="18" charset="-128"/>
            </a:endParaRPr>
          </a:p>
          <a:p>
            <a:pPr marL="742950" lvl="1" indent="-285750" algn="just">
              <a:lnSpc>
                <a:spcPct val="150000"/>
              </a:lnSpc>
              <a:buFont typeface="Arial" pitchFamily="34" charset="0"/>
              <a:buChar char="•"/>
            </a:pPr>
            <a:r>
              <a:rPr lang="id-ID" sz="1400" dirty="0">
                <a:latin typeface="Adobe Fangsong Std R" pitchFamily="18" charset="-128"/>
                <a:ea typeface="Adobe Fangsong Std R" pitchFamily="18" charset="-128"/>
              </a:rPr>
              <a:t>Universitas </a:t>
            </a:r>
            <a:r>
              <a:rPr lang="en-US" sz="1400" dirty="0">
                <a:latin typeface="Adobe Fangsong Std R" pitchFamily="18" charset="-128"/>
                <a:ea typeface="Adobe Fangsong Std R" pitchFamily="18" charset="-128"/>
              </a:rPr>
              <a:t>M</a:t>
            </a:r>
            <a:r>
              <a:rPr lang="id-ID" sz="1400" dirty="0">
                <a:latin typeface="Adobe Fangsong Std R" pitchFamily="18" charset="-128"/>
                <a:ea typeface="Adobe Fangsong Std R" pitchFamily="18" charset="-128"/>
              </a:rPr>
              <a:t>ercu </a:t>
            </a:r>
            <a:r>
              <a:rPr lang="en-US" sz="1400" dirty="0">
                <a:latin typeface="Adobe Fangsong Std R" pitchFamily="18" charset="-128"/>
                <a:ea typeface="Adobe Fangsong Std R" pitchFamily="18" charset="-128"/>
              </a:rPr>
              <a:t>B</a:t>
            </a:r>
            <a:r>
              <a:rPr lang="id-ID" sz="1400" dirty="0">
                <a:latin typeface="Adobe Fangsong Std R" pitchFamily="18" charset="-128"/>
                <a:ea typeface="Adobe Fangsong Std R" pitchFamily="18" charset="-128"/>
              </a:rPr>
              <a:t>uana </a:t>
            </a:r>
            <a:r>
              <a:rPr lang="id-ID" sz="1400" b="1" dirty="0">
                <a:latin typeface="Adobe Fangsong Std R" pitchFamily="18" charset="-128"/>
                <a:ea typeface="Adobe Fangsong Std R" pitchFamily="18" charset="-128"/>
              </a:rPr>
              <a:t>yang </a:t>
            </a:r>
            <a:r>
              <a:rPr lang="id-ID" sz="1400" dirty="0">
                <a:latin typeface="Adobe Fangsong Std R" pitchFamily="18" charset="-128"/>
                <a:ea typeface="Adobe Fangsong Std R" pitchFamily="18" charset="-128"/>
              </a:rPr>
              <a:t>beralam</a:t>
            </a:r>
            <a:r>
              <a:rPr lang="en-US" sz="1400" dirty="0">
                <a:latin typeface="Adobe Fangsong Std R" pitchFamily="18" charset="-128"/>
                <a:ea typeface="Adobe Fangsong Std R" pitchFamily="18" charset="-128"/>
              </a:rPr>
              <a:t>a</a:t>
            </a:r>
            <a:r>
              <a:rPr lang="id-ID" sz="1400" dirty="0">
                <a:latin typeface="Adobe Fangsong Std R" pitchFamily="18" charset="-128"/>
                <a:ea typeface="Adobe Fangsong Std R" pitchFamily="18" charset="-128"/>
              </a:rPr>
              <a:t>tkan di </a:t>
            </a:r>
            <a:r>
              <a:rPr lang="en-US" sz="1400" dirty="0">
                <a:latin typeface="Adobe Fangsong Std R" pitchFamily="18" charset="-128"/>
                <a:ea typeface="Adobe Fangsong Std R" pitchFamily="18" charset="-128"/>
              </a:rPr>
              <a:t>J</a:t>
            </a:r>
            <a:r>
              <a:rPr lang="id-ID" sz="1400" dirty="0">
                <a:latin typeface="Adobe Fangsong Std R" pitchFamily="18" charset="-128"/>
                <a:ea typeface="Adobe Fangsong Std R" pitchFamily="18" charset="-128"/>
              </a:rPr>
              <a:t>alan Meruya Selatan, Jakarta Barat.</a:t>
            </a:r>
            <a:endParaRPr lang="en-US" sz="1400" dirty="0">
              <a:latin typeface="Adobe Fangsong Std R" pitchFamily="18" charset="-128"/>
              <a:ea typeface="Adobe Fangsong Std R" pitchFamily="18" charset="-128"/>
            </a:endParaRPr>
          </a:p>
          <a:p>
            <a:pPr marL="742950" lvl="1" indent="-285750" algn="just">
              <a:lnSpc>
                <a:spcPct val="150000"/>
              </a:lnSpc>
              <a:buFont typeface="Arial" pitchFamily="34" charset="0"/>
              <a:buChar char="•"/>
            </a:pPr>
            <a:r>
              <a:rPr lang="id-ID" sz="1400" dirty="0">
                <a:latin typeface="Adobe Fangsong Std R" pitchFamily="18" charset="-128"/>
                <a:ea typeface="Adobe Fangsong Std R" pitchFamily="18" charset="-128"/>
              </a:rPr>
              <a:t>Harga BBM </a:t>
            </a:r>
            <a:r>
              <a:rPr lang="id-ID" sz="1400" b="1" dirty="0">
                <a:latin typeface="Adobe Fangsong Std R" pitchFamily="18" charset="-128"/>
                <a:ea typeface="Adobe Fangsong Std R" pitchFamily="18" charset="-128"/>
              </a:rPr>
              <a:t>yang</a:t>
            </a:r>
            <a:r>
              <a:rPr lang="id-ID" sz="1400" dirty="0">
                <a:latin typeface="Adobe Fangsong Std R" pitchFamily="18" charset="-128"/>
                <a:ea typeface="Adobe Fangsong Std R" pitchFamily="18" charset="-128"/>
              </a:rPr>
              <a:t> sudah d</a:t>
            </a:r>
            <a:r>
              <a:rPr lang="en-US" sz="1400" dirty="0" err="1">
                <a:latin typeface="Adobe Fangsong Std R" pitchFamily="18" charset="-128"/>
                <a:ea typeface="Adobe Fangsong Std R" pitchFamily="18" charset="-128"/>
              </a:rPr>
              <a:t>i</a:t>
            </a:r>
            <a:r>
              <a:rPr lang="id-ID" sz="1400" dirty="0">
                <a:latin typeface="Adobe Fangsong Std R" pitchFamily="18" charset="-128"/>
                <a:ea typeface="Adobe Fangsong Std R" pitchFamily="18" charset="-128"/>
              </a:rPr>
              <a:t>naikkan</a:t>
            </a:r>
            <a:r>
              <a:rPr lang="en-US" sz="1400" dirty="0">
                <a:latin typeface="Adobe Fangsong Std R" pitchFamily="18" charset="-128"/>
                <a:ea typeface="Adobe Fangsong Std R" pitchFamily="18" charset="-128"/>
              </a:rPr>
              <a:t>.</a:t>
            </a:r>
          </a:p>
          <a:p>
            <a:pPr lvl="0" algn="just">
              <a:lnSpc>
                <a:spcPct val="150000"/>
              </a:lnSpc>
            </a:pPr>
            <a:r>
              <a:rPr lang="id-ID" sz="1400" dirty="0">
                <a:latin typeface="Adobe Fangsong Std R" pitchFamily="18" charset="-128"/>
                <a:ea typeface="Adobe Fangsong Std R" pitchFamily="18" charset="-128"/>
              </a:rPr>
              <a:t>Kedua kalimat di atas dapat diperbaiki dengan menanggalkan kata </a:t>
            </a:r>
            <a:r>
              <a:rPr lang="id-ID" sz="1400" i="1" dirty="0">
                <a:latin typeface="Adobe Fangsong Std R" pitchFamily="18" charset="-128"/>
                <a:ea typeface="Adobe Fangsong Std R" pitchFamily="18" charset="-128"/>
              </a:rPr>
              <a:t>yang</a:t>
            </a:r>
            <a:endParaRPr lang="en-US" sz="1400" dirty="0">
              <a:latin typeface="Adobe Fangsong Std R" pitchFamily="18" charset="-128"/>
              <a:ea typeface="Adobe Fangsong Std R" pitchFamily="18" charset="-128"/>
            </a:endParaRPr>
          </a:p>
          <a:p>
            <a:pPr marL="742950" lvl="1" indent="-285750" algn="just">
              <a:lnSpc>
                <a:spcPct val="150000"/>
              </a:lnSpc>
              <a:buFont typeface="Arial" pitchFamily="34" charset="0"/>
              <a:buChar char="•"/>
            </a:pPr>
            <a:r>
              <a:rPr lang="id-ID" sz="1400" dirty="0">
                <a:latin typeface="Adobe Fangsong Std R" pitchFamily="18" charset="-128"/>
                <a:ea typeface="Adobe Fangsong Std R" pitchFamily="18" charset="-128"/>
              </a:rPr>
              <a:t>Universitas Mercu Buana beralamatkan di Jalan Meruya Selatan, Jakarta Barat.</a:t>
            </a:r>
            <a:endParaRPr lang="en-US" sz="1400" dirty="0">
              <a:latin typeface="Adobe Fangsong Std R" pitchFamily="18" charset="-128"/>
              <a:ea typeface="Adobe Fangsong Std R" pitchFamily="18" charset="-128"/>
            </a:endParaRPr>
          </a:p>
          <a:p>
            <a:pPr marL="742950" lvl="1" indent="-285750" algn="just">
              <a:lnSpc>
                <a:spcPct val="150000"/>
              </a:lnSpc>
              <a:buFont typeface="Arial" pitchFamily="34" charset="0"/>
              <a:buChar char="•"/>
            </a:pPr>
            <a:r>
              <a:rPr lang="id-ID" sz="1400" dirty="0">
                <a:latin typeface="Adobe Fangsong Std R" pitchFamily="18" charset="-128"/>
                <a:ea typeface="Adobe Fangsong Std R" pitchFamily="18" charset="-128"/>
              </a:rPr>
              <a:t>Harga BBM sudah dinaikka</a:t>
            </a:r>
            <a:r>
              <a:rPr lang="en-US" sz="1400" dirty="0">
                <a:latin typeface="Adobe Fangsong Std R" pitchFamily="18" charset="-128"/>
                <a:ea typeface="Adobe Fangsong Std R" pitchFamily="18" charset="-128"/>
              </a:rPr>
              <a:t>n.</a:t>
            </a:r>
            <a:endParaRPr lang="id-ID" sz="1400" dirty="0">
              <a:latin typeface="Adobe Fangsong Std R" pitchFamily="18" charset="-128"/>
              <a:ea typeface="Adobe Fangsong Std R" pitchFamily="18" charset="-128"/>
            </a:endParaRPr>
          </a:p>
        </p:txBody>
      </p:sp>
    </p:spTree>
    <p:extLst>
      <p:ext uri="{BB962C8B-B14F-4D97-AF65-F5344CB8AC3E}">
        <p14:creationId xmlns:p14="http://schemas.microsoft.com/office/powerpoint/2010/main" val="40317918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4">
            <a:extLst>
              <a:ext uri="{FF2B5EF4-FFF2-40B4-BE49-F238E27FC236}">
                <a16:creationId xmlns:a16="http://schemas.microsoft.com/office/drawing/2014/main" id="{B06CBFC5-E8DA-43B2-A03F-B207A51026A5}"/>
              </a:ext>
            </a:extLst>
          </p:cNvPr>
          <p:cNvSpPr txBox="1"/>
          <p:nvPr/>
        </p:nvSpPr>
        <p:spPr>
          <a:xfrm>
            <a:off x="6312024" y="-43748"/>
            <a:ext cx="4104456" cy="6863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2400" b="1" dirty="0" err="1">
                <a:solidFill>
                  <a:srgbClr val="660033"/>
                </a:solidFill>
              </a:rPr>
              <a:t>Ciri</a:t>
            </a:r>
            <a:r>
              <a:rPr lang="en-US" sz="2400" b="1" dirty="0">
                <a:solidFill>
                  <a:srgbClr val="660033"/>
                </a:solidFill>
              </a:rPr>
              <a:t>/</a:t>
            </a:r>
            <a:r>
              <a:rPr lang="en-US" sz="2400" b="1" dirty="0" err="1">
                <a:solidFill>
                  <a:srgbClr val="660033"/>
                </a:solidFill>
              </a:rPr>
              <a:t>Prinsip</a:t>
            </a:r>
            <a:r>
              <a:rPr lang="en-US" sz="2400" b="1" dirty="0">
                <a:solidFill>
                  <a:srgbClr val="660033"/>
                </a:solidFill>
              </a:rPr>
              <a:t> </a:t>
            </a:r>
            <a:r>
              <a:rPr lang="en-US" sz="2400" b="1" dirty="0" err="1">
                <a:solidFill>
                  <a:srgbClr val="660033"/>
                </a:solidFill>
              </a:rPr>
              <a:t>Kalimat</a:t>
            </a:r>
            <a:r>
              <a:rPr lang="en-US" sz="2400" b="1" dirty="0">
                <a:solidFill>
                  <a:srgbClr val="660033"/>
                </a:solidFill>
              </a:rPr>
              <a:t> </a:t>
            </a:r>
            <a:r>
              <a:rPr lang="en-US" sz="2400" b="1" dirty="0" err="1">
                <a:solidFill>
                  <a:srgbClr val="660033"/>
                </a:solidFill>
              </a:rPr>
              <a:t>Efektif</a:t>
            </a:r>
            <a:endParaRPr lang="id-ID" sz="2400" b="1" kern="1200" dirty="0">
              <a:solidFill>
                <a:srgbClr val="660033"/>
              </a:solidFill>
            </a:endParaRPr>
          </a:p>
        </p:txBody>
      </p:sp>
      <p:pic>
        <p:nvPicPr>
          <p:cNvPr id="12" name="Picture 11">
            <a:extLst>
              <a:ext uri="{FF2B5EF4-FFF2-40B4-BE49-F238E27FC236}">
                <a16:creationId xmlns:a16="http://schemas.microsoft.com/office/drawing/2014/main" id="{BD35ED2C-B6F6-4F92-BE66-D6759002D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9161" y="-43748"/>
            <a:ext cx="1692839" cy="1692839"/>
          </a:xfrm>
          <a:prstGeom prst="rect">
            <a:avLst/>
          </a:prstGeom>
        </p:spPr>
      </p:pic>
      <p:sp>
        <p:nvSpPr>
          <p:cNvPr id="14" name="Rectangle: Rounded Corners 4">
            <a:extLst>
              <a:ext uri="{FF2B5EF4-FFF2-40B4-BE49-F238E27FC236}">
                <a16:creationId xmlns:a16="http://schemas.microsoft.com/office/drawing/2014/main" id="{57F82C2C-E7E8-409F-A59D-7FAA902670B7}"/>
              </a:ext>
            </a:extLst>
          </p:cNvPr>
          <p:cNvSpPr txBox="1"/>
          <p:nvPr/>
        </p:nvSpPr>
        <p:spPr>
          <a:xfrm>
            <a:off x="623392" y="548680"/>
            <a:ext cx="4320480" cy="449217"/>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80010" tIns="53340" rIns="80010" bIns="53340" numCol="1" spcCol="1270" anchor="ctr" anchorCtr="0">
            <a:noAutofit/>
          </a:bodyPr>
          <a:lstStyle/>
          <a:p>
            <a:pPr lvl="0" algn="ctr" defTabSz="1866900">
              <a:lnSpc>
                <a:spcPct val="90000"/>
              </a:lnSpc>
              <a:spcBef>
                <a:spcPct val="0"/>
              </a:spcBef>
              <a:spcAft>
                <a:spcPct val="35000"/>
              </a:spcAft>
            </a:pPr>
            <a:r>
              <a:rPr lang="en-US" b="1" dirty="0">
                <a:solidFill>
                  <a:srgbClr val="660033"/>
                </a:solidFill>
              </a:rPr>
              <a:t>2. KEPARALELAN ATAU KESEJAJARAN</a:t>
            </a:r>
          </a:p>
        </p:txBody>
      </p:sp>
      <p:sp>
        <p:nvSpPr>
          <p:cNvPr id="7" name="TextBox 6">
            <a:extLst>
              <a:ext uri="{FF2B5EF4-FFF2-40B4-BE49-F238E27FC236}">
                <a16:creationId xmlns:a16="http://schemas.microsoft.com/office/drawing/2014/main" id="{DB57FBA0-7BCE-403C-80E8-0A8C8148557B}"/>
              </a:ext>
            </a:extLst>
          </p:cNvPr>
          <p:cNvSpPr txBox="1"/>
          <p:nvPr/>
        </p:nvSpPr>
        <p:spPr>
          <a:xfrm>
            <a:off x="623392" y="1649091"/>
            <a:ext cx="10945216" cy="3371885"/>
          </a:xfrm>
          <a:prstGeom prst="rect">
            <a:avLst/>
          </a:prstGeom>
          <a:noFill/>
        </p:spPr>
        <p:txBody>
          <a:bodyPr wrap="square" rtlCol="0" anchor="ctr">
            <a:spAutoFit/>
          </a:bodyPr>
          <a:lstStyle/>
          <a:p>
            <a:pPr algn="just">
              <a:lnSpc>
                <a:spcPct val="150000"/>
              </a:lnSpc>
            </a:pPr>
            <a:r>
              <a:rPr lang="id-ID" sz="1600" dirty="0">
                <a:latin typeface="Adobe Fangsong Std R" pitchFamily="18" charset="-128"/>
                <a:ea typeface="Adobe Fangsong Std R" pitchFamily="18" charset="-128"/>
              </a:rPr>
              <a:t>	</a:t>
            </a:r>
            <a:r>
              <a:rPr lang="en-US" dirty="0">
                <a:latin typeface="Adobe Fangsong Std R" pitchFamily="18" charset="-128"/>
                <a:ea typeface="Adobe Fangsong Std R" pitchFamily="18" charset="-128"/>
              </a:rPr>
              <a:t>Yang </a:t>
            </a:r>
            <a:r>
              <a:rPr lang="en-US" dirty="0" err="1">
                <a:latin typeface="Adobe Fangsong Std R" pitchFamily="18" charset="-128"/>
                <a:ea typeface="Adobe Fangsong Std R" pitchFamily="18" charset="-128"/>
              </a:rPr>
              <a:t>dimaksud</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dengan</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keparalelan</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atau</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kesejajaran</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adalah</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kesamaan</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bentuk</a:t>
            </a:r>
            <a:r>
              <a:rPr lang="en-US" dirty="0">
                <a:latin typeface="Adobe Fangsong Std R" pitchFamily="18" charset="-128"/>
                <a:ea typeface="Adobe Fangsong Std R" pitchFamily="18" charset="-128"/>
              </a:rPr>
              <a:t> kata yang </a:t>
            </a:r>
            <a:r>
              <a:rPr lang="en-US" dirty="0" err="1">
                <a:latin typeface="Adobe Fangsong Std R" pitchFamily="18" charset="-128"/>
                <a:ea typeface="Adobe Fangsong Std R" pitchFamily="18" charset="-128"/>
              </a:rPr>
              <a:t>digunakan</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dalam</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sebuah</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kalimat</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Jika</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bentuk</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pertama</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menggunakan</a:t>
            </a:r>
            <a:r>
              <a:rPr lang="en-US" dirty="0">
                <a:latin typeface="Adobe Fangsong Std R" pitchFamily="18" charset="-128"/>
                <a:ea typeface="Adobe Fangsong Std R" pitchFamily="18" charset="-128"/>
              </a:rPr>
              <a:t> </a:t>
            </a:r>
            <a:r>
              <a:rPr lang="en-US" i="1" dirty="0" err="1">
                <a:latin typeface="Adobe Fangsong Std R" pitchFamily="18" charset="-128"/>
                <a:ea typeface="Adobe Fangsong Std R" pitchFamily="18" charset="-128"/>
              </a:rPr>
              <a:t>verba</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bentuk</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selanjutnya</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juga</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menggunakan</a:t>
            </a:r>
            <a:r>
              <a:rPr lang="en-US" dirty="0">
                <a:latin typeface="Adobe Fangsong Std R" pitchFamily="18" charset="-128"/>
                <a:ea typeface="Adobe Fangsong Std R" pitchFamily="18" charset="-128"/>
              </a:rPr>
              <a:t> </a:t>
            </a:r>
            <a:r>
              <a:rPr lang="en-US" i="1" dirty="0" err="1">
                <a:latin typeface="Adobe Fangsong Std R" pitchFamily="18" charset="-128"/>
                <a:ea typeface="Adobe Fangsong Std R" pitchFamily="18" charset="-128"/>
              </a:rPr>
              <a:t>verba</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Perhatikan</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contoh-contoh</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dibawah</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ini</a:t>
            </a:r>
            <a:r>
              <a:rPr lang="en-US" dirty="0">
                <a:latin typeface="Adobe Fangsong Std R" pitchFamily="18" charset="-128"/>
                <a:ea typeface="Adobe Fangsong Std R" pitchFamily="18" charset="-128"/>
              </a:rPr>
              <a:t>:</a:t>
            </a:r>
          </a:p>
          <a:p>
            <a:pPr marL="285750" lvl="0" indent="-285750">
              <a:lnSpc>
                <a:spcPct val="150000"/>
              </a:lnSpc>
              <a:buFont typeface="Arial" pitchFamily="34" charset="0"/>
              <a:buChar char="•"/>
            </a:pPr>
            <a:r>
              <a:rPr lang="en-US" dirty="0">
                <a:latin typeface="Adobe Fangsong Std R" pitchFamily="18" charset="-128"/>
                <a:ea typeface="Adobe Fangsong Std R" pitchFamily="18" charset="-128"/>
              </a:rPr>
              <a:t>Langkah-</a:t>
            </a:r>
            <a:r>
              <a:rPr lang="en-US" dirty="0" err="1">
                <a:latin typeface="Adobe Fangsong Std R" pitchFamily="18" charset="-128"/>
                <a:ea typeface="Adobe Fangsong Std R" pitchFamily="18" charset="-128"/>
              </a:rPr>
              <a:t>langkah</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tersebut</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adalah</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memahami</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menghayati</a:t>
            </a:r>
            <a:r>
              <a:rPr lang="en-US" dirty="0">
                <a:latin typeface="Adobe Fangsong Std R" pitchFamily="18" charset="-128"/>
                <a:ea typeface="Adobe Fangsong Std R" pitchFamily="18" charset="-128"/>
              </a:rPr>
              <a:t>, dan </a:t>
            </a:r>
            <a:r>
              <a:rPr lang="en-US" b="1" dirty="0" err="1">
                <a:latin typeface="Adobe Fangsong Std R" pitchFamily="18" charset="-128"/>
                <a:ea typeface="Adobe Fangsong Std R" pitchFamily="18" charset="-128"/>
              </a:rPr>
              <a:t>pengamalan</a:t>
            </a:r>
            <a:r>
              <a:rPr lang="en-US" dirty="0">
                <a:latin typeface="Adobe Fangsong Std R" pitchFamily="18" charset="-128"/>
                <a:ea typeface="Adobe Fangsong Std R" pitchFamily="18" charset="-128"/>
              </a:rPr>
              <a:t> Pancasila.</a:t>
            </a:r>
          </a:p>
          <a:p>
            <a:pPr lvl="0">
              <a:lnSpc>
                <a:spcPct val="150000"/>
              </a:lnSpc>
            </a:pPr>
            <a:endParaRPr lang="en-US" dirty="0">
              <a:latin typeface="Adobe Fangsong Std R" pitchFamily="18" charset="-128"/>
              <a:ea typeface="Adobe Fangsong Std R" pitchFamily="18" charset="-128"/>
            </a:endParaRPr>
          </a:p>
          <a:p>
            <a:pPr>
              <a:lnSpc>
                <a:spcPct val="150000"/>
              </a:lnSpc>
            </a:pPr>
            <a:r>
              <a:rPr lang="en-US" dirty="0" err="1">
                <a:latin typeface="Adobe Fangsong Std R" pitchFamily="18" charset="-128"/>
                <a:ea typeface="Adobe Fangsong Std R" pitchFamily="18" charset="-128"/>
              </a:rPr>
              <a:t>Kalimat</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tersebut</a:t>
            </a:r>
            <a:r>
              <a:rPr lang="id-ID"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menggunakan</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bentuk</a:t>
            </a:r>
            <a:r>
              <a:rPr lang="en-US" dirty="0">
                <a:latin typeface="Adobe Fangsong Std R" pitchFamily="18" charset="-128"/>
                <a:ea typeface="Adobe Fangsong Std R" pitchFamily="18" charset="-128"/>
              </a:rPr>
              <a:t> kata yang </a:t>
            </a:r>
            <a:r>
              <a:rPr lang="en-US" dirty="0" err="1">
                <a:latin typeface="Adobe Fangsong Std R" pitchFamily="18" charset="-128"/>
                <a:ea typeface="Adobe Fangsong Std R" pitchFamily="18" charset="-128"/>
              </a:rPr>
              <a:t>tidak</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sejajar</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Perbaikan</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kalimat</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tersebut</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menjadi</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sebagai</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berikut</a:t>
            </a:r>
            <a:r>
              <a:rPr lang="en-US" dirty="0">
                <a:latin typeface="Adobe Fangsong Std R" pitchFamily="18" charset="-128"/>
                <a:ea typeface="Adobe Fangsong Std R" pitchFamily="18" charset="-128"/>
              </a:rPr>
              <a:t> :</a:t>
            </a:r>
          </a:p>
          <a:p>
            <a:pPr marL="285750" lvl="0" indent="-285750">
              <a:lnSpc>
                <a:spcPct val="150000"/>
              </a:lnSpc>
              <a:buFont typeface="Arial" pitchFamily="34" charset="0"/>
              <a:buChar char="•"/>
            </a:pPr>
            <a:r>
              <a:rPr lang="en-US" dirty="0">
                <a:latin typeface="Adobe Fangsong Std R" pitchFamily="18" charset="-128"/>
                <a:ea typeface="Adobe Fangsong Std R" pitchFamily="18" charset="-128"/>
              </a:rPr>
              <a:t>Langkah - </a:t>
            </a:r>
            <a:r>
              <a:rPr lang="en-US" dirty="0" err="1">
                <a:latin typeface="Adobe Fangsong Std R" pitchFamily="18" charset="-128"/>
                <a:ea typeface="Adobe Fangsong Std R" pitchFamily="18" charset="-128"/>
              </a:rPr>
              <a:t>langkah</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tersebut</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adalah</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memahami</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menghayati</a:t>
            </a:r>
            <a:r>
              <a:rPr lang="en-US" dirty="0">
                <a:latin typeface="Adobe Fangsong Std R" pitchFamily="18" charset="-128"/>
                <a:ea typeface="Adobe Fangsong Std R" pitchFamily="18" charset="-128"/>
              </a:rPr>
              <a:t>, dan </a:t>
            </a:r>
            <a:r>
              <a:rPr lang="en-US" b="1" dirty="0" err="1">
                <a:latin typeface="Adobe Fangsong Std R" pitchFamily="18" charset="-128"/>
                <a:ea typeface="Adobe Fangsong Std R" pitchFamily="18" charset="-128"/>
              </a:rPr>
              <a:t>mengamalkan</a:t>
            </a:r>
            <a:r>
              <a:rPr lang="en-US" b="1" dirty="0">
                <a:latin typeface="Adobe Fangsong Std R" pitchFamily="18" charset="-128"/>
                <a:ea typeface="Adobe Fangsong Std R" pitchFamily="18" charset="-128"/>
              </a:rPr>
              <a:t> </a:t>
            </a:r>
            <a:r>
              <a:rPr lang="en-US" dirty="0">
                <a:latin typeface="Adobe Fangsong Std R" pitchFamily="18" charset="-128"/>
                <a:ea typeface="Adobe Fangsong Std R" pitchFamily="18" charset="-128"/>
              </a:rPr>
              <a:t>Pancasila.</a:t>
            </a:r>
          </a:p>
        </p:txBody>
      </p:sp>
    </p:spTree>
    <p:extLst>
      <p:ext uri="{BB962C8B-B14F-4D97-AF65-F5344CB8AC3E}">
        <p14:creationId xmlns:p14="http://schemas.microsoft.com/office/powerpoint/2010/main" val="14194902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4">
            <a:extLst>
              <a:ext uri="{FF2B5EF4-FFF2-40B4-BE49-F238E27FC236}">
                <a16:creationId xmlns:a16="http://schemas.microsoft.com/office/drawing/2014/main" id="{B06CBFC5-E8DA-43B2-A03F-B207A51026A5}"/>
              </a:ext>
            </a:extLst>
          </p:cNvPr>
          <p:cNvSpPr txBox="1"/>
          <p:nvPr/>
        </p:nvSpPr>
        <p:spPr>
          <a:xfrm>
            <a:off x="6312024" y="-43748"/>
            <a:ext cx="4104456" cy="6863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2400" b="1" dirty="0" err="1">
                <a:solidFill>
                  <a:srgbClr val="660033"/>
                </a:solidFill>
              </a:rPr>
              <a:t>Ciri</a:t>
            </a:r>
            <a:r>
              <a:rPr lang="en-US" sz="2400" b="1" dirty="0">
                <a:solidFill>
                  <a:srgbClr val="660033"/>
                </a:solidFill>
              </a:rPr>
              <a:t>/</a:t>
            </a:r>
            <a:r>
              <a:rPr lang="en-US" sz="2400" b="1" dirty="0" err="1">
                <a:solidFill>
                  <a:srgbClr val="660033"/>
                </a:solidFill>
              </a:rPr>
              <a:t>Prinsip</a:t>
            </a:r>
            <a:r>
              <a:rPr lang="en-US" sz="2400" b="1" dirty="0">
                <a:solidFill>
                  <a:srgbClr val="660033"/>
                </a:solidFill>
              </a:rPr>
              <a:t> </a:t>
            </a:r>
            <a:r>
              <a:rPr lang="en-US" sz="2400" b="1" dirty="0" err="1">
                <a:solidFill>
                  <a:srgbClr val="660033"/>
                </a:solidFill>
              </a:rPr>
              <a:t>Kalimat</a:t>
            </a:r>
            <a:r>
              <a:rPr lang="en-US" sz="2400" b="1" dirty="0">
                <a:solidFill>
                  <a:srgbClr val="660033"/>
                </a:solidFill>
              </a:rPr>
              <a:t> </a:t>
            </a:r>
            <a:r>
              <a:rPr lang="en-US" sz="2400" b="1" dirty="0" err="1">
                <a:solidFill>
                  <a:srgbClr val="660033"/>
                </a:solidFill>
              </a:rPr>
              <a:t>Efektif</a:t>
            </a:r>
            <a:endParaRPr lang="id-ID" sz="2400" b="1" kern="1200" dirty="0">
              <a:solidFill>
                <a:srgbClr val="660033"/>
              </a:solidFill>
            </a:endParaRPr>
          </a:p>
        </p:txBody>
      </p:sp>
      <p:pic>
        <p:nvPicPr>
          <p:cNvPr id="12" name="Picture 11">
            <a:extLst>
              <a:ext uri="{FF2B5EF4-FFF2-40B4-BE49-F238E27FC236}">
                <a16:creationId xmlns:a16="http://schemas.microsoft.com/office/drawing/2014/main" id="{BD35ED2C-B6F6-4F92-BE66-D6759002D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9161" y="-43748"/>
            <a:ext cx="1692839" cy="1692839"/>
          </a:xfrm>
          <a:prstGeom prst="rect">
            <a:avLst/>
          </a:prstGeom>
        </p:spPr>
      </p:pic>
      <p:sp>
        <p:nvSpPr>
          <p:cNvPr id="8" name="Rectangle: Rounded Corners 4">
            <a:extLst>
              <a:ext uri="{FF2B5EF4-FFF2-40B4-BE49-F238E27FC236}">
                <a16:creationId xmlns:a16="http://schemas.microsoft.com/office/drawing/2014/main" id="{9FE19D40-1474-4CA5-8F1C-24BF35AA95C2}"/>
              </a:ext>
            </a:extLst>
          </p:cNvPr>
          <p:cNvSpPr txBox="1"/>
          <p:nvPr/>
        </p:nvSpPr>
        <p:spPr>
          <a:xfrm>
            <a:off x="623392" y="548680"/>
            <a:ext cx="4104456" cy="449217"/>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2400" b="1" dirty="0">
                <a:solidFill>
                  <a:srgbClr val="660033"/>
                </a:solidFill>
              </a:rPr>
              <a:t>3. KETEGASAN</a:t>
            </a:r>
            <a:endParaRPr lang="id-ID" sz="2400" b="1" kern="1200" dirty="0">
              <a:solidFill>
                <a:srgbClr val="660033"/>
              </a:solidFill>
            </a:endParaRPr>
          </a:p>
        </p:txBody>
      </p:sp>
      <p:sp>
        <p:nvSpPr>
          <p:cNvPr id="9" name="Rectangle 8">
            <a:extLst>
              <a:ext uri="{FF2B5EF4-FFF2-40B4-BE49-F238E27FC236}">
                <a16:creationId xmlns:a16="http://schemas.microsoft.com/office/drawing/2014/main" id="{1CAEEE38-6DED-40AE-ADF2-6E39A3CFFFEB}"/>
              </a:ext>
            </a:extLst>
          </p:cNvPr>
          <p:cNvSpPr/>
          <p:nvPr/>
        </p:nvSpPr>
        <p:spPr>
          <a:xfrm>
            <a:off x="623392" y="1164165"/>
            <a:ext cx="10945216" cy="5678478"/>
          </a:xfrm>
          <a:prstGeom prst="rect">
            <a:avLst/>
          </a:prstGeom>
        </p:spPr>
        <p:txBody>
          <a:bodyPr wrap="square">
            <a:spAutoFit/>
          </a:bodyPr>
          <a:lstStyle/>
          <a:p>
            <a:pPr>
              <a:lnSpc>
                <a:spcPct val="150000"/>
              </a:lnSpc>
            </a:pPr>
            <a:r>
              <a:rPr lang="en-US" dirty="0" err="1">
                <a:latin typeface="Adobe Fangsong Std R" pitchFamily="18" charset="-128"/>
                <a:ea typeface="Adobe Fangsong Std R" pitchFamily="18" charset="-128"/>
              </a:rPr>
              <a:t>Ketegasan</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adalah</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memberi</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penekanan</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pada</a:t>
            </a:r>
            <a:r>
              <a:rPr lang="en-US" dirty="0">
                <a:latin typeface="Adobe Fangsong Std R" pitchFamily="18" charset="-128"/>
                <a:ea typeface="Adobe Fangsong Std R" pitchFamily="18" charset="-128"/>
              </a:rPr>
              <a:t> ide </a:t>
            </a:r>
            <a:r>
              <a:rPr lang="en-US" dirty="0" err="1">
                <a:latin typeface="Adobe Fangsong Std R" pitchFamily="18" charset="-128"/>
                <a:ea typeface="Adobe Fangsong Std R" pitchFamily="18" charset="-128"/>
              </a:rPr>
              <a:t>pokok</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kalimat</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Untuk</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memberi</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ketegasan</a:t>
            </a:r>
            <a:endParaRPr lang="en-US" dirty="0">
              <a:latin typeface="Adobe Fangsong Std R" pitchFamily="18" charset="-128"/>
              <a:ea typeface="Adobe Fangsong Std R" pitchFamily="18" charset="-128"/>
            </a:endParaRPr>
          </a:p>
          <a:p>
            <a:pPr>
              <a:lnSpc>
                <a:spcPct val="150000"/>
              </a:lnSpc>
            </a:pPr>
            <a:r>
              <a:rPr lang="en-US" dirty="0" err="1">
                <a:latin typeface="Adobe Fangsong Std R" pitchFamily="18" charset="-128"/>
                <a:ea typeface="Adobe Fangsong Std R" pitchFamily="18" charset="-128"/>
              </a:rPr>
              <a:t>dalam</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kalimat</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dapat</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dilakukan</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dengan</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cara-cara</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berikut</a:t>
            </a:r>
            <a:r>
              <a:rPr lang="en-US" dirty="0">
                <a:latin typeface="Adobe Fangsong Std R" pitchFamily="18" charset="-128"/>
                <a:ea typeface="Adobe Fangsong Std R" pitchFamily="18" charset="-128"/>
              </a:rPr>
              <a:t> :</a:t>
            </a:r>
          </a:p>
          <a:p>
            <a:pPr marL="342900" indent="-342900">
              <a:lnSpc>
                <a:spcPct val="150000"/>
              </a:lnSpc>
              <a:buFont typeface="+mj-lt"/>
              <a:buAutoNum type="alphaUcPeriod"/>
            </a:pPr>
            <a:r>
              <a:rPr lang="en-US" dirty="0" err="1">
                <a:latin typeface="Adobe Fangsong Std R" pitchFamily="18" charset="-128"/>
                <a:ea typeface="Adobe Fangsong Std R" pitchFamily="18" charset="-128"/>
              </a:rPr>
              <a:t>Meletakan</a:t>
            </a:r>
            <a:r>
              <a:rPr lang="en-US" dirty="0">
                <a:latin typeface="Adobe Fangsong Std R" pitchFamily="18" charset="-128"/>
                <a:ea typeface="Adobe Fangsong Std R" pitchFamily="18" charset="-128"/>
              </a:rPr>
              <a:t> kata yang </a:t>
            </a:r>
            <a:r>
              <a:rPr lang="en-US" dirty="0" err="1">
                <a:latin typeface="Adobe Fangsong Std R" pitchFamily="18" charset="-128"/>
                <a:ea typeface="Adobe Fangsong Std R" pitchFamily="18" charset="-128"/>
              </a:rPr>
              <a:t>ditonjolkan</a:t>
            </a:r>
            <a:r>
              <a:rPr lang="en-US" dirty="0">
                <a:latin typeface="Adobe Fangsong Std R" pitchFamily="18" charset="-128"/>
                <a:ea typeface="Adobe Fangsong Std R" pitchFamily="18" charset="-128"/>
              </a:rPr>
              <a:t> di </a:t>
            </a:r>
            <a:r>
              <a:rPr lang="en-US" dirty="0" err="1">
                <a:latin typeface="Adobe Fangsong Std R" pitchFamily="18" charset="-128"/>
                <a:ea typeface="Adobe Fangsong Std R" pitchFamily="18" charset="-128"/>
              </a:rPr>
              <a:t>awal</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kalimat</a:t>
            </a:r>
            <a:endParaRPr lang="en-US" dirty="0">
              <a:latin typeface="Adobe Fangsong Std R" pitchFamily="18" charset="-128"/>
              <a:ea typeface="Adobe Fangsong Std R" pitchFamily="18" charset="-128"/>
            </a:endParaRPr>
          </a:p>
          <a:p>
            <a:pPr marL="742950" lvl="1" indent="-285750">
              <a:lnSpc>
                <a:spcPct val="150000"/>
              </a:lnSpc>
              <a:buFont typeface="Arial" pitchFamily="34" charset="0"/>
              <a:buChar char="•"/>
            </a:pPr>
            <a:r>
              <a:rPr lang="en-US" dirty="0" err="1">
                <a:latin typeface="Adobe Fangsong Std R" pitchFamily="18" charset="-128"/>
                <a:ea typeface="Adobe Fangsong Std R" pitchFamily="18" charset="-128"/>
              </a:rPr>
              <a:t>Buku</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itu</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sudah</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saya</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baca</a:t>
            </a:r>
            <a:r>
              <a:rPr lang="en-US" dirty="0">
                <a:latin typeface="Adobe Fangsong Std R" pitchFamily="18" charset="-128"/>
                <a:ea typeface="Adobe Fangsong Std R" pitchFamily="18" charset="-128"/>
              </a:rPr>
              <a:t>.</a:t>
            </a:r>
          </a:p>
          <a:p>
            <a:pPr marL="742950" lvl="1" indent="-285750">
              <a:lnSpc>
                <a:spcPct val="150000"/>
              </a:lnSpc>
              <a:buFont typeface="Arial" pitchFamily="34" charset="0"/>
              <a:buChar char="•"/>
            </a:pPr>
            <a:r>
              <a:rPr lang="en-US" dirty="0" err="1">
                <a:latin typeface="Adobe Fangsong Std R" pitchFamily="18" charset="-128"/>
                <a:ea typeface="Adobe Fangsong Std R" pitchFamily="18" charset="-128"/>
              </a:rPr>
              <a:t>Saya</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sudah</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membaca</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buku</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itu</a:t>
            </a:r>
            <a:r>
              <a:rPr lang="en-US" dirty="0">
                <a:latin typeface="Adobe Fangsong Std R" pitchFamily="18" charset="-128"/>
                <a:ea typeface="Adobe Fangsong Std R" pitchFamily="18" charset="-128"/>
              </a:rPr>
              <a:t>.</a:t>
            </a:r>
          </a:p>
          <a:p>
            <a:pPr lvl="1">
              <a:lnSpc>
                <a:spcPct val="150000"/>
              </a:lnSpc>
            </a:pPr>
            <a:endParaRPr lang="en-US" sz="900" dirty="0">
              <a:latin typeface="Adobe Fangsong Std R" pitchFamily="18" charset="-128"/>
              <a:ea typeface="Adobe Fangsong Std R" pitchFamily="18" charset="-128"/>
            </a:endParaRPr>
          </a:p>
          <a:p>
            <a:pPr marL="342900" lvl="1" indent="-342900">
              <a:lnSpc>
                <a:spcPct val="150000"/>
              </a:lnSpc>
              <a:buFont typeface="+mj-lt"/>
              <a:buAutoNum type="alphaUcPeriod" startAt="2"/>
            </a:pPr>
            <a:r>
              <a:rPr lang="en-US" dirty="0" err="1">
                <a:latin typeface="Adobe Fangsong Std R" pitchFamily="18" charset="-128"/>
                <a:ea typeface="Adobe Fangsong Std R" pitchFamily="18" charset="-128"/>
              </a:rPr>
              <a:t>Membuat</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urutan</a:t>
            </a:r>
            <a:r>
              <a:rPr lang="en-US" dirty="0">
                <a:latin typeface="Adobe Fangsong Std R" pitchFamily="18" charset="-128"/>
                <a:ea typeface="Adobe Fangsong Std R" pitchFamily="18" charset="-128"/>
              </a:rPr>
              <a:t> kata </a:t>
            </a:r>
            <a:r>
              <a:rPr lang="en-US" dirty="0" err="1">
                <a:latin typeface="Adobe Fangsong Std R" pitchFamily="18" charset="-128"/>
                <a:ea typeface="Adobe Fangsong Std R" pitchFamily="18" charset="-128"/>
              </a:rPr>
              <a:t>secara</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bertahap</a:t>
            </a:r>
            <a:r>
              <a:rPr lang="en-US" dirty="0">
                <a:latin typeface="Adobe Fangsong Std R" pitchFamily="18" charset="-128"/>
                <a:ea typeface="Adobe Fangsong Std R" pitchFamily="18" charset="-128"/>
              </a:rPr>
              <a:t>.</a:t>
            </a:r>
          </a:p>
          <a:p>
            <a:pPr marL="742950" lvl="1" indent="-285750">
              <a:lnSpc>
                <a:spcPct val="150000"/>
              </a:lnSpc>
              <a:buFont typeface="Arial" pitchFamily="34" charset="0"/>
              <a:buChar char="•"/>
            </a:pPr>
            <a:r>
              <a:rPr lang="en-US" dirty="0" err="1">
                <a:latin typeface="Adobe Fangsong Std R" pitchFamily="18" charset="-128"/>
                <a:ea typeface="Adobe Fangsong Std R" pitchFamily="18" charset="-128"/>
              </a:rPr>
              <a:t>Pertemuan</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itu</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dihadiri</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oleh</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gubernur</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bupati</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camat</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dan</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lurah</a:t>
            </a:r>
            <a:r>
              <a:rPr lang="en-US" dirty="0">
                <a:latin typeface="Adobe Fangsong Std R" pitchFamily="18" charset="-128"/>
                <a:ea typeface="Adobe Fangsong Std R" pitchFamily="18" charset="-128"/>
              </a:rPr>
              <a:t>.</a:t>
            </a:r>
          </a:p>
          <a:p>
            <a:pPr marL="742950" lvl="1" indent="-285750">
              <a:lnSpc>
                <a:spcPct val="150000"/>
              </a:lnSpc>
              <a:buFont typeface="Arial" pitchFamily="34" charset="0"/>
              <a:buChar char="•"/>
            </a:pPr>
            <a:r>
              <a:rPr lang="en-US" dirty="0" err="1">
                <a:latin typeface="Adobe Fangsong Std R" pitchFamily="18" charset="-128"/>
                <a:ea typeface="Adobe Fangsong Std R" pitchFamily="18" charset="-128"/>
              </a:rPr>
              <a:t>Keluarga</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itu</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terdiri</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dari</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ayah,ibu</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dan</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anak</a:t>
            </a:r>
            <a:r>
              <a:rPr lang="en-US" dirty="0">
                <a:latin typeface="Adobe Fangsong Std R" pitchFamily="18" charset="-128"/>
                <a:ea typeface="Adobe Fangsong Std R" pitchFamily="18" charset="-128"/>
              </a:rPr>
              <a:t>.</a:t>
            </a:r>
          </a:p>
          <a:p>
            <a:pPr lvl="1">
              <a:lnSpc>
                <a:spcPct val="150000"/>
              </a:lnSpc>
            </a:pPr>
            <a:endParaRPr lang="en-US" sz="1000" dirty="0">
              <a:latin typeface="Adobe Fangsong Std R" pitchFamily="18" charset="-128"/>
              <a:ea typeface="Adobe Fangsong Std R" pitchFamily="18" charset="-128"/>
            </a:endParaRPr>
          </a:p>
          <a:p>
            <a:pPr marL="342900" lvl="0" indent="-342900">
              <a:lnSpc>
                <a:spcPct val="150000"/>
              </a:lnSpc>
              <a:buFont typeface="+mj-lt"/>
              <a:buAutoNum type="alphaUcPeriod" startAt="3"/>
            </a:pPr>
            <a:r>
              <a:rPr lang="en-US" dirty="0" err="1">
                <a:latin typeface="Adobe Fangsong Std R" pitchFamily="18" charset="-128"/>
                <a:ea typeface="Adobe Fangsong Std R" pitchFamily="18" charset="-128"/>
              </a:rPr>
              <a:t>Menggunakan</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partikel</a:t>
            </a:r>
            <a:r>
              <a:rPr lang="en-US" dirty="0">
                <a:latin typeface="Adobe Fangsong Std R" pitchFamily="18" charset="-128"/>
                <a:ea typeface="Adobe Fangsong Std R" pitchFamily="18" charset="-128"/>
              </a:rPr>
              <a:t> -</a:t>
            </a:r>
            <a:r>
              <a:rPr lang="en-US" i="1" dirty="0" err="1">
                <a:latin typeface="Adobe Fangsong Std R" pitchFamily="18" charset="-128"/>
                <a:ea typeface="Adobe Fangsong Std R" pitchFamily="18" charset="-128"/>
              </a:rPr>
              <a:t>lah</a:t>
            </a:r>
            <a:r>
              <a:rPr lang="en-US" i="1"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untuk</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memberi</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penekanan</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pada</a:t>
            </a:r>
            <a:r>
              <a:rPr lang="en-US" dirty="0">
                <a:latin typeface="Adobe Fangsong Std R" pitchFamily="18" charset="-128"/>
                <a:ea typeface="Adobe Fangsong Std R" pitchFamily="18" charset="-128"/>
              </a:rPr>
              <a:t> ide </a:t>
            </a:r>
            <a:r>
              <a:rPr lang="en-US" dirty="0" err="1">
                <a:latin typeface="Adobe Fangsong Std R" pitchFamily="18" charset="-128"/>
                <a:ea typeface="Adobe Fangsong Std R" pitchFamily="18" charset="-128"/>
              </a:rPr>
              <a:t>pokok</a:t>
            </a:r>
            <a:endParaRPr lang="en-US" dirty="0">
              <a:latin typeface="Adobe Fangsong Std R" pitchFamily="18" charset="-128"/>
              <a:ea typeface="Adobe Fangsong Std R" pitchFamily="18" charset="-128"/>
            </a:endParaRPr>
          </a:p>
          <a:p>
            <a:pPr marL="742950" lvl="1" indent="-285750">
              <a:lnSpc>
                <a:spcPct val="150000"/>
              </a:lnSpc>
              <a:buFont typeface="Arial" pitchFamily="34" charset="0"/>
              <a:buChar char="•"/>
            </a:pPr>
            <a:r>
              <a:rPr lang="en-US" dirty="0" err="1">
                <a:latin typeface="Adobe Fangsong Std R" pitchFamily="18" charset="-128"/>
                <a:ea typeface="Adobe Fangsong Std R" pitchFamily="18" charset="-128"/>
              </a:rPr>
              <a:t>Tolong</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keluarlah</a:t>
            </a:r>
            <a:r>
              <a:rPr lang="id-ID" dirty="0">
                <a:latin typeface="Adobe Fangsong Std R" pitchFamily="18" charset="-128"/>
                <a:ea typeface="Adobe Fangsong Std R" pitchFamily="18" charset="-128"/>
              </a:rPr>
              <a:t>!</a:t>
            </a:r>
            <a:endParaRPr lang="en-US" dirty="0">
              <a:latin typeface="Adobe Fangsong Std R" pitchFamily="18" charset="-128"/>
              <a:ea typeface="Adobe Fangsong Std R" pitchFamily="18" charset="-128"/>
            </a:endParaRPr>
          </a:p>
          <a:p>
            <a:pPr marL="742950" lvl="1" indent="-285750">
              <a:lnSpc>
                <a:spcPct val="150000"/>
              </a:lnSpc>
              <a:buFont typeface="Arial" pitchFamily="34" charset="0"/>
              <a:buChar char="•"/>
            </a:pPr>
            <a:r>
              <a:rPr lang="en-US" dirty="0" err="1">
                <a:latin typeface="Adobe Fangsong Std R" pitchFamily="18" charset="-128"/>
                <a:ea typeface="Adobe Fangsong Std R" pitchFamily="18" charset="-128"/>
              </a:rPr>
              <a:t>Tolonglah</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keluar</a:t>
            </a:r>
            <a:r>
              <a:rPr lang="en-US" dirty="0">
                <a:latin typeface="Adobe Fangsong Std R" pitchFamily="18" charset="-128"/>
                <a:ea typeface="Adobe Fangsong Std R" pitchFamily="18" charset="-128"/>
              </a:rPr>
              <a:t>!</a:t>
            </a:r>
            <a:endParaRPr lang="id-ID" dirty="0">
              <a:latin typeface="Adobe Fangsong Std R" pitchFamily="18" charset="-128"/>
              <a:ea typeface="Adobe Fangsong Std R" pitchFamily="18" charset="-128"/>
            </a:endParaRPr>
          </a:p>
          <a:p>
            <a:pPr marL="742950" lvl="1" indent="-285750">
              <a:lnSpc>
                <a:spcPct val="150000"/>
              </a:lnSpc>
              <a:buFont typeface="Arial" pitchFamily="34" charset="0"/>
              <a:buChar char="•"/>
            </a:pPr>
            <a:endParaRPr lang="en-US" dirty="0">
              <a:latin typeface="Adobe Fangsong Std R" pitchFamily="18" charset="-128"/>
              <a:ea typeface="Adobe Fangsong Std R" pitchFamily="18" charset="-128"/>
            </a:endParaRPr>
          </a:p>
        </p:txBody>
      </p:sp>
    </p:spTree>
    <p:extLst>
      <p:ext uri="{BB962C8B-B14F-4D97-AF65-F5344CB8AC3E}">
        <p14:creationId xmlns:p14="http://schemas.microsoft.com/office/powerpoint/2010/main" val="32854118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4">
            <a:extLst>
              <a:ext uri="{FF2B5EF4-FFF2-40B4-BE49-F238E27FC236}">
                <a16:creationId xmlns:a16="http://schemas.microsoft.com/office/drawing/2014/main" id="{B1354DB2-ABCB-446F-ACD6-D840792F6906}"/>
              </a:ext>
            </a:extLst>
          </p:cNvPr>
          <p:cNvSpPr txBox="1"/>
          <p:nvPr/>
        </p:nvSpPr>
        <p:spPr>
          <a:xfrm>
            <a:off x="6636060" y="-43748"/>
            <a:ext cx="3780420" cy="6863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2800" b="1" kern="1200" dirty="0">
                <a:solidFill>
                  <a:schemeClr val="tx1"/>
                </a:solidFill>
              </a:rPr>
              <a:t>KALIMAT EFEKTIF</a:t>
            </a:r>
            <a:endParaRPr lang="id-ID" sz="2800" b="1" kern="1200" dirty="0">
              <a:solidFill>
                <a:schemeClr val="tx1"/>
              </a:solidFill>
            </a:endParaRPr>
          </a:p>
        </p:txBody>
      </p:sp>
      <p:pic>
        <p:nvPicPr>
          <p:cNvPr id="4" name="Picture 3">
            <a:extLst>
              <a:ext uri="{FF2B5EF4-FFF2-40B4-BE49-F238E27FC236}">
                <a16:creationId xmlns:a16="http://schemas.microsoft.com/office/drawing/2014/main" id="{DCA69E41-E8BD-4CBD-8146-3963D41AC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9161" y="-27384"/>
            <a:ext cx="1692839" cy="1692839"/>
          </a:xfrm>
          <a:prstGeom prst="rect">
            <a:avLst/>
          </a:prstGeom>
        </p:spPr>
      </p:pic>
      <p:pic>
        <p:nvPicPr>
          <p:cNvPr id="6" name="Picture 5">
            <a:extLst>
              <a:ext uri="{FF2B5EF4-FFF2-40B4-BE49-F238E27FC236}">
                <a16:creationId xmlns:a16="http://schemas.microsoft.com/office/drawing/2014/main" id="{0161155D-A8E2-4E53-B4AB-6386CF9344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9161" y="-43748"/>
            <a:ext cx="1692839" cy="1692839"/>
          </a:xfrm>
          <a:prstGeom prst="rect">
            <a:avLst/>
          </a:prstGeom>
        </p:spPr>
      </p:pic>
      <p:graphicFrame>
        <p:nvGraphicFramePr>
          <p:cNvPr id="7" name="Diagram 6">
            <a:extLst>
              <a:ext uri="{FF2B5EF4-FFF2-40B4-BE49-F238E27FC236}">
                <a16:creationId xmlns:a16="http://schemas.microsoft.com/office/drawing/2014/main" id="{88BCA1DB-95BE-4B84-AC76-C3304D38E2D0}"/>
              </a:ext>
            </a:extLst>
          </p:cNvPr>
          <p:cNvGraphicFramePr/>
          <p:nvPr>
            <p:extLst>
              <p:ext uri="{D42A27DB-BD31-4B8C-83A1-F6EECF244321}">
                <p14:modId xmlns:p14="http://schemas.microsoft.com/office/powerpoint/2010/main" val="4078495396"/>
              </p:ext>
            </p:extLst>
          </p:nvPr>
        </p:nvGraphicFramePr>
        <p:xfrm>
          <a:off x="1524000" y="548680"/>
          <a:ext cx="9144000" cy="5688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117881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4">
            <a:extLst>
              <a:ext uri="{FF2B5EF4-FFF2-40B4-BE49-F238E27FC236}">
                <a16:creationId xmlns:a16="http://schemas.microsoft.com/office/drawing/2014/main" id="{B06CBFC5-E8DA-43B2-A03F-B207A51026A5}"/>
              </a:ext>
            </a:extLst>
          </p:cNvPr>
          <p:cNvSpPr txBox="1"/>
          <p:nvPr/>
        </p:nvSpPr>
        <p:spPr>
          <a:xfrm>
            <a:off x="6312024" y="-43748"/>
            <a:ext cx="4104456" cy="6863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2400" b="1" dirty="0" err="1">
                <a:solidFill>
                  <a:srgbClr val="660033"/>
                </a:solidFill>
              </a:rPr>
              <a:t>Ciri</a:t>
            </a:r>
            <a:r>
              <a:rPr lang="en-US" sz="2400" b="1" dirty="0">
                <a:solidFill>
                  <a:srgbClr val="660033"/>
                </a:solidFill>
              </a:rPr>
              <a:t>/</a:t>
            </a:r>
            <a:r>
              <a:rPr lang="en-US" sz="2400" b="1" dirty="0" err="1">
                <a:solidFill>
                  <a:srgbClr val="660033"/>
                </a:solidFill>
              </a:rPr>
              <a:t>Prinsip</a:t>
            </a:r>
            <a:r>
              <a:rPr lang="en-US" sz="2400" b="1" dirty="0">
                <a:solidFill>
                  <a:srgbClr val="660033"/>
                </a:solidFill>
              </a:rPr>
              <a:t> </a:t>
            </a:r>
            <a:r>
              <a:rPr lang="en-US" sz="2400" b="1" dirty="0" err="1">
                <a:solidFill>
                  <a:srgbClr val="660033"/>
                </a:solidFill>
              </a:rPr>
              <a:t>Kalimat</a:t>
            </a:r>
            <a:r>
              <a:rPr lang="en-US" sz="2400" b="1" dirty="0">
                <a:solidFill>
                  <a:srgbClr val="660033"/>
                </a:solidFill>
              </a:rPr>
              <a:t> </a:t>
            </a:r>
            <a:r>
              <a:rPr lang="en-US" sz="2400" b="1" dirty="0" err="1">
                <a:solidFill>
                  <a:srgbClr val="660033"/>
                </a:solidFill>
              </a:rPr>
              <a:t>Efektif</a:t>
            </a:r>
            <a:endParaRPr lang="id-ID" sz="2400" b="1" kern="1200" dirty="0">
              <a:solidFill>
                <a:srgbClr val="660033"/>
              </a:solidFill>
            </a:endParaRPr>
          </a:p>
        </p:txBody>
      </p:sp>
      <p:pic>
        <p:nvPicPr>
          <p:cNvPr id="12" name="Picture 11">
            <a:extLst>
              <a:ext uri="{FF2B5EF4-FFF2-40B4-BE49-F238E27FC236}">
                <a16:creationId xmlns:a16="http://schemas.microsoft.com/office/drawing/2014/main" id="{BD35ED2C-B6F6-4F92-BE66-D6759002D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9161" y="-43748"/>
            <a:ext cx="1692839" cy="1692839"/>
          </a:xfrm>
          <a:prstGeom prst="rect">
            <a:avLst/>
          </a:prstGeom>
        </p:spPr>
      </p:pic>
      <p:sp>
        <p:nvSpPr>
          <p:cNvPr id="8" name="Rectangle: Rounded Corners 4">
            <a:extLst>
              <a:ext uri="{FF2B5EF4-FFF2-40B4-BE49-F238E27FC236}">
                <a16:creationId xmlns:a16="http://schemas.microsoft.com/office/drawing/2014/main" id="{9FE19D40-1474-4CA5-8F1C-24BF35AA95C2}"/>
              </a:ext>
            </a:extLst>
          </p:cNvPr>
          <p:cNvSpPr txBox="1"/>
          <p:nvPr/>
        </p:nvSpPr>
        <p:spPr>
          <a:xfrm>
            <a:off x="623392" y="548680"/>
            <a:ext cx="4104456" cy="449217"/>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2400" b="1" dirty="0">
                <a:solidFill>
                  <a:srgbClr val="660033"/>
                </a:solidFill>
              </a:rPr>
              <a:t>4. KEHEMATAN</a:t>
            </a:r>
            <a:endParaRPr lang="id-ID" sz="2400" b="1" kern="1200" dirty="0">
              <a:solidFill>
                <a:srgbClr val="660033"/>
              </a:solidFill>
            </a:endParaRPr>
          </a:p>
        </p:txBody>
      </p:sp>
      <p:sp>
        <p:nvSpPr>
          <p:cNvPr id="7" name="Rectangle 6">
            <a:extLst>
              <a:ext uri="{FF2B5EF4-FFF2-40B4-BE49-F238E27FC236}">
                <a16:creationId xmlns:a16="http://schemas.microsoft.com/office/drawing/2014/main" id="{0801FB90-EBE7-4254-BA78-966E857BEA05}"/>
              </a:ext>
            </a:extLst>
          </p:cNvPr>
          <p:cNvSpPr/>
          <p:nvPr/>
        </p:nvSpPr>
        <p:spPr>
          <a:xfrm>
            <a:off x="623392" y="1060254"/>
            <a:ext cx="10946308" cy="5249066"/>
          </a:xfrm>
          <a:prstGeom prst="rect">
            <a:avLst/>
          </a:prstGeom>
        </p:spPr>
        <p:txBody>
          <a:bodyPr wrap="square">
            <a:spAutoFit/>
          </a:bodyPr>
          <a:lstStyle/>
          <a:p>
            <a:pPr algn="just">
              <a:lnSpc>
                <a:spcPct val="150000"/>
              </a:lnSpc>
            </a:pPr>
            <a:r>
              <a:rPr lang="en-US" sz="1500" dirty="0" err="1">
                <a:latin typeface="Adobe Fangsong Std R" pitchFamily="18" charset="-128"/>
                <a:ea typeface="Adobe Fangsong Std R" pitchFamily="18" charset="-128"/>
              </a:rPr>
              <a:t>Kehematan</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dalam</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kalimat</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efektif</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adalah</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hemat</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mempergunakan</a:t>
            </a:r>
            <a:r>
              <a:rPr lang="en-US" sz="1500" dirty="0">
                <a:latin typeface="Adobe Fangsong Std R" pitchFamily="18" charset="-128"/>
                <a:ea typeface="Adobe Fangsong Std R" pitchFamily="18" charset="-128"/>
              </a:rPr>
              <a:t> kata, </a:t>
            </a:r>
            <a:r>
              <a:rPr lang="en-US" sz="1500" dirty="0" err="1">
                <a:latin typeface="Adobe Fangsong Std R" pitchFamily="18" charset="-128"/>
                <a:ea typeface="Adobe Fangsong Std R" pitchFamily="18" charset="-128"/>
              </a:rPr>
              <a:t>ungkapan</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atau</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frasa</a:t>
            </a:r>
            <a:r>
              <a:rPr lang="en-US" sz="1500" dirty="0">
                <a:latin typeface="Adobe Fangsong Std R" pitchFamily="18" charset="-128"/>
                <a:ea typeface="Adobe Fangsong Std R" pitchFamily="18" charset="-128"/>
              </a:rPr>
              <a:t> yang </a:t>
            </a:r>
            <a:r>
              <a:rPr lang="en-US" sz="1500" dirty="0" err="1">
                <a:latin typeface="Adobe Fangsong Std R" pitchFamily="18" charset="-128"/>
                <a:ea typeface="Adobe Fangsong Std R" pitchFamily="18" charset="-128"/>
              </a:rPr>
              <a:t>dipandang</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tidak</a:t>
            </a:r>
            <a:endParaRPr lang="en-US" sz="1500" dirty="0">
              <a:latin typeface="Adobe Fangsong Std R" pitchFamily="18" charset="-128"/>
              <a:ea typeface="Adobe Fangsong Std R" pitchFamily="18" charset="-128"/>
            </a:endParaRPr>
          </a:p>
          <a:p>
            <a:pPr algn="just">
              <a:lnSpc>
                <a:spcPct val="150000"/>
              </a:lnSpc>
            </a:pPr>
            <a:r>
              <a:rPr lang="en-US" sz="1500" dirty="0" err="1">
                <a:latin typeface="Adobe Fangsong Std R" pitchFamily="18" charset="-128"/>
                <a:ea typeface="Adobe Fangsong Std R" pitchFamily="18" charset="-128"/>
              </a:rPr>
              <a:t>perlu</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Kehematan</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bukan</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berarti</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harus</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menghilangkan</a:t>
            </a:r>
            <a:r>
              <a:rPr lang="en-US" sz="1500" dirty="0">
                <a:latin typeface="Adobe Fangsong Std R" pitchFamily="18" charset="-128"/>
                <a:ea typeface="Adobe Fangsong Std R" pitchFamily="18" charset="-128"/>
              </a:rPr>
              <a:t> kata-kata, </a:t>
            </a:r>
            <a:r>
              <a:rPr lang="en-US" sz="1500" dirty="0" err="1">
                <a:latin typeface="Adobe Fangsong Std R" pitchFamily="18" charset="-128"/>
                <a:ea typeface="Adobe Fangsong Std R" pitchFamily="18" charset="-128"/>
              </a:rPr>
              <a:t>ungkapan</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atau</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frasa</a:t>
            </a:r>
            <a:r>
              <a:rPr lang="en-US" sz="1500" dirty="0">
                <a:latin typeface="Adobe Fangsong Std R" pitchFamily="18" charset="-128"/>
                <a:ea typeface="Adobe Fangsong Std R" pitchFamily="18" charset="-128"/>
              </a:rPr>
              <a:t> yang </a:t>
            </a:r>
            <a:r>
              <a:rPr lang="en-US" sz="1500" dirty="0" err="1">
                <a:latin typeface="Adobe Fangsong Std R" pitchFamily="18" charset="-128"/>
                <a:ea typeface="Adobe Fangsong Std R" pitchFamily="18" charset="-128"/>
              </a:rPr>
              <a:t>dapat</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memperjelas</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kalimat</a:t>
            </a:r>
            <a:r>
              <a:rPr lang="en-US" sz="1500" dirty="0">
                <a:latin typeface="Adobe Fangsong Std R" pitchFamily="18" charset="-128"/>
                <a:ea typeface="Adobe Fangsong Std R" pitchFamily="18" charset="-128"/>
              </a:rPr>
              <a:t>.</a:t>
            </a:r>
          </a:p>
          <a:p>
            <a:pPr lvl="0">
              <a:lnSpc>
                <a:spcPct val="150000"/>
              </a:lnSpc>
            </a:pPr>
            <a:r>
              <a:rPr lang="en-US" sz="1500" dirty="0">
                <a:latin typeface="Adobe Fangsong Std R" pitchFamily="18" charset="-128"/>
                <a:ea typeface="Adobe Fangsong Std R" pitchFamily="18" charset="-128"/>
              </a:rPr>
              <a:t>Ada </a:t>
            </a:r>
            <a:r>
              <a:rPr lang="en-US" sz="1500" dirty="0" err="1">
                <a:latin typeface="Adobe Fangsong Std R" pitchFamily="18" charset="-128"/>
                <a:ea typeface="Adobe Fangsong Std R" pitchFamily="18" charset="-128"/>
              </a:rPr>
              <a:t>beberapa</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cara</a:t>
            </a:r>
            <a:r>
              <a:rPr lang="en-US" sz="1500" dirty="0">
                <a:latin typeface="Adobe Fangsong Std R" pitchFamily="18" charset="-128"/>
                <a:ea typeface="Adobe Fangsong Std R" pitchFamily="18" charset="-128"/>
              </a:rPr>
              <a:t> yang </a:t>
            </a:r>
            <a:r>
              <a:rPr lang="en-US" sz="1500" dirty="0" err="1">
                <a:latin typeface="Adobe Fangsong Std R" pitchFamily="18" charset="-128"/>
                <a:ea typeface="Adobe Fangsong Std R" pitchFamily="18" charset="-128"/>
              </a:rPr>
              <a:t>dapat</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dilakukan</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untuk</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memenuhi</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kehematan</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kalimat</a:t>
            </a:r>
            <a:endParaRPr lang="en-US" sz="1500" dirty="0">
              <a:latin typeface="Adobe Fangsong Std R" pitchFamily="18" charset="-128"/>
              <a:ea typeface="Adobe Fangsong Std R" pitchFamily="18" charset="-128"/>
            </a:endParaRPr>
          </a:p>
          <a:p>
            <a:pPr marL="342900" lvl="0" indent="-342900">
              <a:lnSpc>
                <a:spcPct val="150000"/>
              </a:lnSpc>
              <a:buFont typeface="+mj-lt"/>
              <a:buAutoNum type="alphaUcPeriod"/>
            </a:pPr>
            <a:r>
              <a:rPr lang="en-US" sz="1500" dirty="0" err="1">
                <a:latin typeface="Adobe Fangsong Std R" pitchFamily="18" charset="-128"/>
                <a:ea typeface="Adobe Fangsong Std R" pitchFamily="18" charset="-128"/>
              </a:rPr>
              <a:t>Menghindari</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unsur</a:t>
            </a:r>
            <a:r>
              <a:rPr lang="en-US" sz="1500" dirty="0">
                <a:latin typeface="Adobe Fangsong Std R" pitchFamily="18" charset="-128"/>
                <a:ea typeface="Adobe Fangsong Std R" pitchFamily="18" charset="-128"/>
              </a:rPr>
              <a:t> yang </a:t>
            </a:r>
            <a:r>
              <a:rPr lang="en-US" sz="1500" dirty="0" err="1">
                <a:latin typeface="Adobe Fangsong Std R" pitchFamily="18" charset="-128"/>
                <a:ea typeface="Adobe Fangsong Std R" pitchFamily="18" charset="-128"/>
              </a:rPr>
              <a:t>sama</a:t>
            </a:r>
            <a:r>
              <a:rPr lang="en-US" sz="1500" dirty="0">
                <a:latin typeface="Adobe Fangsong Std R" pitchFamily="18" charset="-128"/>
                <a:ea typeface="Adobe Fangsong Std R" pitchFamily="18" charset="-128"/>
              </a:rPr>
              <a:t> pada </a:t>
            </a:r>
            <a:r>
              <a:rPr lang="en-US" sz="1500" dirty="0" err="1">
                <a:latin typeface="Adobe Fangsong Std R" pitchFamily="18" charset="-128"/>
                <a:ea typeface="Adobe Fangsong Std R" pitchFamily="18" charset="-128"/>
              </a:rPr>
              <a:t>kalimat</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majemuk</a:t>
            </a:r>
            <a:r>
              <a:rPr lang="id-ID" sz="1500" dirty="0">
                <a:latin typeface="Adobe Fangsong Std R" pitchFamily="18" charset="-128"/>
                <a:ea typeface="Adobe Fangsong Std R" pitchFamily="18" charset="-128"/>
              </a:rPr>
              <a:t>.</a:t>
            </a:r>
            <a:endParaRPr lang="en-US" sz="1500" dirty="0">
              <a:latin typeface="Adobe Fangsong Std R" pitchFamily="18" charset="-128"/>
              <a:ea typeface="Adobe Fangsong Std R" pitchFamily="18" charset="-128"/>
            </a:endParaRPr>
          </a:p>
          <a:p>
            <a:pPr marL="685800" lvl="0" indent="-342900">
              <a:lnSpc>
                <a:spcPct val="150000"/>
              </a:lnSpc>
              <a:buFont typeface="Arial" pitchFamily="34" charset="0"/>
              <a:buChar char="•"/>
            </a:pPr>
            <a:r>
              <a:rPr lang="en-US" sz="1500" dirty="0">
                <a:latin typeface="Adobe Fangsong Std R" pitchFamily="18" charset="-128"/>
                <a:ea typeface="Adobe Fangsong Std R" pitchFamily="18" charset="-128"/>
              </a:rPr>
              <a:t>Saya </a:t>
            </a:r>
            <a:r>
              <a:rPr lang="en-US" sz="1500" dirty="0" err="1">
                <a:latin typeface="Adobe Fangsong Std R" pitchFamily="18" charset="-128"/>
                <a:ea typeface="Adobe Fangsong Std R" pitchFamily="18" charset="-128"/>
              </a:rPr>
              <a:t>tidak</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suka</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makan</a:t>
            </a:r>
            <a:r>
              <a:rPr lang="en-US" sz="1500" dirty="0">
                <a:latin typeface="Adobe Fangsong Std R" pitchFamily="18" charset="-128"/>
                <a:ea typeface="Adobe Fangsong Std R" pitchFamily="18" charset="-128"/>
              </a:rPr>
              <a:t> roti dan </a:t>
            </a:r>
            <a:r>
              <a:rPr lang="en-US" sz="1500" dirty="0" err="1">
                <a:latin typeface="Adobe Fangsong Std R" pitchFamily="18" charset="-128"/>
                <a:ea typeface="Adobe Fangsong Std R" pitchFamily="18" charset="-128"/>
              </a:rPr>
              <a:t>saya</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tidak</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suka</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makan</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ubi</a:t>
            </a:r>
            <a:r>
              <a:rPr lang="id-ID" sz="1500" dirty="0">
                <a:latin typeface="Adobe Fangsong Std R" pitchFamily="18" charset="-128"/>
                <a:ea typeface="Adobe Fangsong Std R" pitchFamily="18" charset="-128"/>
              </a:rPr>
              <a:t>.</a:t>
            </a:r>
            <a:r>
              <a:rPr lang="en-US" sz="1500" dirty="0">
                <a:latin typeface="Adobe Fangsong Std R" pitchFamily="18" charset="-128"/>
                <a:ea typeface="Adobe Fangsong Std R" pitchFamily="18" charset="-128"/>
              </a:rPr>
              <a:t> </a:t>
            </a:r>
          </a:p>
          <a:p>
            <a:pPr marL="342900" lvl="0">
              <a:lnSpc>
                <a:spcPct val="150000"/>
              </a:lnSpc>
            </a:pPr>
            <a:r>
              <a:rPr lang="en-US" sz="1500" dirty="0" err="1">
                <a:latin typeface="Adobe Fangsong Std R" pitchFamily="18" charset="-128"/>
                <a:ea typeface="Adobe Fangsong Std R" pitchFamily="18" charset="-128"/>
              </a:rPr>
              <a:t>Perbaikan</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kalimat</a:t>
            </a:r>
            <a:r>
              <a:rPr lang="en-US" sz="1500" dirty="0">
                <a:latin typeface="Adobe Fangsong Std R" pitchFamily="18" charset="-128"/>
                <a:ea typeface="Adobe Fangsong Std R" pitchFamily="18" charset="-128"/>
              </a:rPr>
              <a:t> :</a:t>
            </a:r>
          </a:p>
          <a:p>
            <a:pPr marL="628650" indent="-285750">
              <a:lnSpc>
                <a:spcPct val="150000"/>
              </a:lnSpc>
              <a:buFont typeface="Arial" pitchFamily="34" charset="0"/>
              <a:buChar char="•"/>
            </a:pPr>
            <a:r>
              <a:rPr lang="en-US" sz="1500" dirty="0">
                <a:latin typeface="Adobe Fangsong Std R" pitchFamily="18" charset="-128"/>
                <a:ea typeface="Adobe Fangsong Std R" pitchFamily="18" charset="-128"/>
              </a:rPr>
              <a:t>Saya </a:t>
            </a:r>
            <a:r>
              <a:rPr lang="en-US" sz="1500" dirty="0" err="1">
                <a:latin typeface="Adobe Fangsong Std R" pitchFamily="18" charset="-128"/>
                <a:ea typeface="Adobe Fangsong Std R" pitchFamily="18" charset="-128"/>
              </a:rPr>
              <a:t>tidak</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suka</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makan</a:t>
            </a:r>
            <a:r>
              <a:rPr lang="en-US" sz="1500" dirty="0">
                <a:latin typeface="Adobe Fangsong Std R" pitchFamily="18" charset="-128"/>
                <a:ea typeface="Adobe Fangsong Std R" pitchFamily="18" charset="-128"/>
              </a:rPr>
              <a:t> roti dan </a:t>
            </a:r>
            <a:r>
              <a:rPr lang="en-US" sz="1500" dirty="0" err="1">
                <a:latin typeface="Adobe Fangsong Std R" pitchFamily="18" charset="-128"/>
                <a:ea typeface="Adobe Fangsong Std R" pitchFamily="18" charset="-128"/>
              </a:rPr>
              <a:t>ubi</a:t>
            </a:r>
            <a:r>
              <a:rPr lang="id-ID" sz="1500" dirty="0">
                <a:latin typeface="Adobe Fangsong Std R" pitchFamily="18" charset="-128"/>
                <a:ea typeface="Adobe Fangsong Std R" pitchFamily="18" charset="-128"/>
              </a:rPr>
              <a:t>.</a:t>
            </a:r>
            <a:endParaRPr lang="en-US" sz="1500" dirty="0">
              <a:latin typeface="Adobe Fangsong Std R" pitchFamily="18" charset="-128"/>
              <a:ea typeface="Adobe Fangsong Std R" pitchFamily="18" charset="-128"/>
            </a:endParaRPr>
          </a:p>
          <a:p>
            <a:pPr marL="342900" lvl="0" indent="-342900">
              <a:lnSpc>
                <a:spcPct val="150000"/>
              </a:lnSpc>
              <a:buFont typeface="+mj-lt"/>
              <a:buAutoNum type="alphaUcPeriod" startAt="2"/>
            </a:pPr>
            <a:r>
              <a:rPr lang="en-US" sz="1500" dirty="0" err="1">
                <a:latin typeface="Adobe Fangsong Std R" pitchFamily="18" charset="-128"/>
                <a:ea typeface="Adobe Fangsong Std R" pitchFamily="18" charset="-128"/>
              </a:rPr>
              <a:t>Menghindari</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kesinoniman</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dalam</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satu</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kalimat</a:t>
            </a:r>
            <a:r>
              <a:rPr lang="en-US" sz="1500" dirty="0">
                <a:latin typeface="Adobe Fangsong Std R" pitchFamily="18" charset="-128"/>
                <a:ea typeface="Adobe Fangsong Std R" pitchFamily="18" charset="-128"/>
              </a:rPr>
              <a:t>.</a:t>
            </a:r>
          </a:p>
          <a:p>
            <a:pPr marL="685800" indent="-342900">
              <a:lnSpc>
                <a:spcPct val="150000"/>
              </a:lnSpc>
              <a:buFont typeface="Arial" pitchFamily="34" charset="0"/>
              <a:buChar char="•"/>
            </a:pPr>
            <a:r>
              <a:rPr lang="en-US" sz="1500" dirty="0">
                <a:latin typeface="Adobe Fangsong Std R" pitchFamily="18" charset="-128"/>
                <a:ea typeface="Adobe Fangsong Std R" pitchFamily="18" charset="-128"/>
              </a:rPr>
              <a:t>Ayah </a:t>
            </a:r>
            <a:r>
              <a:rPr lang="en-US" sz="1500" dirty="0" err="1">
                <a:latin typeface="Adobe Fangsong Std R" pitchFamily="18" charset="-128"/>
                <a:ea typeface="Adobe Fangsong Std R" pitchFamily="18" charset="-128"/>
              </a:rPr>
              <a:t>berolahraga</a:t>
            </a:r>
            <a:r>
              <a:rPr lang="en-US" sz="1500" dirty="0">
                <a:latin typeface="Adobe Fangsong Std R" pitchFamily="18" charset="-128"/>
                <a:ea typeface="Adobe Fangsong Std R" pitchFamily="18" charset="-128"/>
              </a:rPr>
              <a:t> agar </a:t>
            </a:r>
            <a:r>
              <a:rPr lang="en-US" sz="1500" dirty="0" err="1">
                <a:latin typeface="Adobe Fangsong Std R" pitchFamily="18" charset="-128"/>
                <a:ea typeface="Adobe Fangsong Std R" pitchFamily="18" charset="-128"/>
              </a:rPr>
              <a:t>supaya</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sehat</a:t>
            </a:r>
            <a:r>
              <a:rPr lang="en-US" sz="1500" dirty="0">
                <a:latin typeface="Adobe Fangsong Std R" pitchFamily="18" charset="-128"/>
                <a:ea typeface="Adobe Fangsong Std R" pitchFamily="18" charset="-128"/>
              </a:rPr>
              <a:t>.</a:t>
            </a:r>
          </a:p>
          <a:p>
            <a:pPr marL="342900">
              <a:lnSpc>
                <a:spcPct val="150000"/>
              </a:lnSpc>
            </a:pPr>
            <a:r>
              <a:rPr lang="en-US" sz="1500" dirty="0" err="1">
                <a:latin typeface="Adobe Fangsong Std R" pitchFamily="18" charset="-128"/>
                <a:ea typeface="Adobe Fangsong Std R" pitchFamily="18" charset="-128"/>
              </a:rPr>
              <a:t>Perbaikan</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kalimat</a:t>
            </a:r>
            <a:r>
              <a:rPr lang="en-US" sz="1500" dirty="0">
                <a:latin typeface="Adobe Fangsong Std R" pitchFamily="18" charset="-128"/>
                <a:ea typeface="Adobe Fangsong Std R" pitchFamily="18" charset="-128"/>
              </a:rPr>
              <a:t> :</a:t>
            </a:r>
          </a:p>
          <a:p>
            <a:pPr marL="628650" lvl="1" indent="-285750">
              <a:lnSpc>
                <a:spcPct val="150000"/>
              </a:lnSpc>
              <a:buFont typeface="Arial" pitchFamily="34" charset="0"/>
              <a:buChar char="•"/>
            </a:pPr>
            <a:r>
              <a:rPr lang="en-US" sz="1500" dirty="0">
                <a:latin typeface="Adobe Fangsong Std R" pitchFamily="18" charset="-128"/>
                <a:ea typeface="Adobe Fangsong Std R" pitchFamily="18" charset="-128"/>
              </a:rPr>
              <a:t>Ayah </a:t>
            </a:r>
            <a:r>
              <a:rPr lang="en-US" sz="1500" dirty="0" err="1">
                <a:latin typeface="Adobe Fangsong Std R" pitchFamily="18" charset="-128"/>
                <a:ea typeface="Adobe Fangsong Std R" pitchFamily="18" charset="-128"/>
              </a:rPr>
              <a:t>berolahraga</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supaya</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sehat</a:t>
            </a:r>
            <a:r>
              <a:rPr lang="en-US" sz="1500" dirty="0">
                <a:latin typeface="Adobe Fangsong Std R" pitchFamily="18" charset="-128"/>
                <a:ea typeface="Adobe Fangsong Std R" pitchFamily="18" charset="-128"/>
              </a:rPr>
              <a:t>.</a:t>
            </a:r>
          </a:p>
          <a:p>
            <a:pPr marL="342900" lvl="0" indent="-342900">
              <a:lnSpc>
                <a:spcPct val="150000"/>
              </a:lnSpc>
              <a:buFont typeface="+mj-lt"/>
              <a:buAutoNum type="alphaUcPeriod" startAt="3"/>
            </a:pPr>
            <a:r>
              <a:rPr lang="en-US" sz="1500" dirty="0" err="1">
                <a:latin typeface="Adobe Fangsong Std R" pitchFamily="18" charset="-128"/>
                <a:ea typeface="Adobe Fangsong Std R" pitchFamily="18" charset="-128"/>
              </a:rPr>
              <a:t>Menghindari</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penjamaan</a:t>
            </a:r>
            <a:r>
              <a:rPr lang="en-US" sz="1500" dirty="0">
                <a:latin typeface="Adobe Fangsong Std R" pitchFamily="18" charset="-128"/>
                <a:ea typeface="Adobe Fangsong Std R" pitchFamily="18" charset="-128"/>
              </a:rPr>
              <a:t> kata-kata yang </a:t>
            </a:r>
            <a:r>
              <a:rPr lang="en-US" sz="1500" dirty="0" err="1">
                <a:latin typeface="Adobe Fangsong Std R" pitchFamily="18" charset="-128"/>
                <a:ea typeface="Adobe Fangsong Std R" pitchFamily="18" charset="-128"/>
              </a:rPr>
              <a:t>bermakna</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jamak</a:t>
            </a:r>
            <a:endParaRPr lang="en-US" sz="1500" dirty="0">
              <a:latin typeface="Adobe Fangsong Std R" pitchFamily="18" charset="-128"/>
              <a:ea typeface="Adobe Fangsong Std R" pitchFamily="18" charset="-128"/>
            </a:endParaRPr>
          </a:p>
          <a:p>
            <a:pPr marL="685800" lvl="1" indent="-342900">
              <a:lnSpc>
                <a:spcPct val="150000"/>
              </a:lnSpc>
              <a:buFont typeface="Arial" pitchFamily="34" charset="0"/>
              <a:buChar char="•"/>
            </a:pPr>
            <a:r>
              <a:rPr lang="en-US" sz="1500" dirty="0" err="1">
                <a:latin typeface="Adobe Fangsong Std R" pitchFamily="18" charset="-128"/>
                <a:ea typeface="Adobe Fangsong Std R" pitchFamily="18" charset="-128"/>
              </a:rPr>
              <a:t>Beberapa</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pedagang-pedagang</a:t>
            </a:r>
            <a:r>
              <a:rPr lang="en-US" sz="1500" dirty="0">
                <a:latin typeface="Adobe Fangsong Std R" pitchFamily="18" charset="-128"/>
                <a:ea typeface="Adobe Fangsong Std R" pitchFamily="18" charset="-128"/>
              </a:rPr>
              <a:t> kaki lima </a:t>
            </a:r>
            <a:r>
              <a:rPr lang="en-US" sz="1500" dirty="0" err="1">
                <a:latin typeface="Adobe Fangsong Std R" pitchFamily="18" charset="-128"/>
                <a:ea typeface="Adobe Fangsong Std R" pitchFamily="18" charset="-128"/>
              </a:rPr>
              <a:t>itu</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ditangkap</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petugas</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kota</a:t>
            </a:r>
            <a:r>
              <a:rPr lang="en-US" sz="1500" dirty="0">
                <a:latin typeface="Adobe Fangsong Std R" pitchFamily="18" charset="-128"/>
                <a:ea typeface="Adobe Fangsong Std R" pitchFamily="18" charset="-128"/>
              </a:rPr>
              <a:t>.</a:t>
            </a:r>
          </a:p>
          <a:p>
            <a:pPr marL="342900">
              <a:lnSpc>
                <a:spcPct val="150000"/>
              </a:lnSpc>
            </a:pPr>
            <a:r>
              <a:rPr lang="en-US" sz="1500" dirty="0" err="1">
                <a:latin typeface="Adobe Fangsong Std R" pitchFamily="18" charset="-128"/>
                <a:ea typeface="Adobe Fangsong Std R" pitchFamily="18" charset="-128"/>
              </a:rPr>
              <a:t>Perbaikan</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kalimat</a:t>
            </a:r>
            <a:r>
              <a:rPr lang="en-US" sz="1500" dirty="0">
                <a:latin typeface="Adobe Fangsong Std R" pitchFamily="18" charset="-128"/>
                <a:ea typeface="Adobe Fangsong Std R" pitchFamily="18" charset="-128"/>
              </a:rPr>
              <a:t> :</a:t>
            </a:r>
          </a:p>
          <a:p>
            <a:pPr marL="628650" indent="-285750">
              <a:lnSpc>
                <a:spcPct val="150000"/>
              </a:lnSpc>
              <a:buFont typeface="Arial" pitchFamily="34" charset="0"/>
              <a:buChar char="•"/>
            </a:pPr>
            <a:r>
              <a:rPr lang="en-US" sz="1500" dirty="0" err="1">
                <a:latin typeface="Adobe Fangsong Std R" pitchFamily="18" charset="-128"/>
                <a:ea typeface="Adobe Fangsong Std R" pitchFamily="18" charset="-128"/>
              </a:rPr>
              <a:t>Beberapa</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pedangang</a:t>
            </a:r>
            <a:r>
              <a:rPr lang="en-US" sz="1500" dirty="0">
                <a:latin typeface="Adobe Fangsong Std R" pitchFamily="18" charset="-128"/>
                <a:ea typeface="Adobe Fangsong Std R" pitchFamily="18" charset="-128"/>
              </a:rPr>
              <a:t> kaki lima </a:t>
            </a:r>
            <a:r>
              <a:rPr lang="en-US" sz="1500" dirty="0" err="1">
                <a:latin typeface="Adobe Fangsong Std R" pitchFamily="18" charset="-128"/>
                <a:ea typeface="Adobe Fangsong Std R" pitchFamily="18" charset="-128"/>
              </a:rPr>
              <a:t>itu</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ditanngkap</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petugas</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ketertiban</a:t>
            </a:r>
            <a:r>
              <a:rPr lang="en-US" sz="1500" dirty="0">
                <a:latin typeface="Adobe Fangsong Std R" pitchFamily="18" charset="-128"/>
                <a:ea typeface="Adobe Fangsong Std R" pitchFamily="18" charset="-128"/>
              </a:rPr>
              <a:t> </a:t>
            </a:r>
            <a:r>
              <a:rPr lang="en-US" sz="1500" dirty="0" err="1">
                <a:latin typeface="Adobe Fangsong Std R" pitchFamily="18" charset="-128"/>
                <a:ea typeface="Adobe Fangsong Std R" pitchFamily="18" charset="-128"/>
              </a:rPr>
              <a:t>kota</a:t>
            </a:r>
            <a:r>
              <a:rPr lang="en-US" sz="1500" dirty="0">
                <a:latin typeface="Adobe Fangsong Std R" pitchFamily="18" charset="-128"/>
                <a:ea typeface="Adobe Fangsong Std R" pitchFamily="18" charset="-128"/>
              </a:rPr>
              <a:t>.</a:t>
            </a:r>
          </a:p>
        </p:txBody>
      </p:sp>
    </p:spTree>
    <p:extLst>
      <p:ext uri="{BB962C8B-B14F-4D97-AF65-F5344CB8AC3E}">
        <p14:creationId xmlns:p14="http://schemas.microsoft.com/office/powerpoint/2010/main" val="285710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4">
            <a:extLst>
              <a:ext uri="{FF2B5EF4-FFF2-40B4-BE49-F238E27FC236}">
                <a16:creationId xmlns:a16="http://schemas.microsoft.com/office/drawing/2014/main" id="{B06CBFC5-E8DA-43B2-A03F-B207A51026A5}"/>
              </a:ext>
            </a:extLst>
          </p:cNvPr>
          <p:cNvSpPr txBox="1"/>
          <p:nvPr/>
        </p:nvSpPr>
        <p:spPr>
          <a:xfrm>
            <a:off x="6312024" y="-43748"/>
            <a:ext cx="4104456" cy="6863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2400" b="1" dirty="0" err="1">
                <a:solidFill>
                  <a:srgbClr val="660033"/>
                </a:solidFill>
              </a:rPr>
              <a:t>Ciri</a:t>
            </a:r>
            <a:r>
              <a:rPr lang="en-US" sz="2400" b="1" dirty="0">
                <a:solidFill>
                  <a:srgbClr val="660033"/>
                </a:solidFill>
              </a:rPr>
              <a:t>/</a:t>
            </a:r>
            <a:r>
              <a:rPr lang="en-US" sz="2400" b="1" dirty="0" err="1">
                <a:solidFill>
                  <a:srgbClr val="660033"/>
                </a:solidFill>
              </a:rPr>
              <a:t>Prinsip</a:t>
            </a:r>
            <a:r>
              <a:rPr lang="en-US" sz="2400" b="1" dirty="0">
                <a:solidFill>
                  <a:srgbClr val="660033"/>
                </a:solidFill>
              </a:rPr>
              <a:t> </a:t>
            </a:r>
            <a:r>
              <a:rPr lang="en-US" sz="2400" b="1" dirty="0" err="1">
                <a:solidFill>
                  <a:srgbClr val="660033"/>
                </a:solidFill>
              </a:rPr>
              <a:t>Kalimat</a:t>
            </a:r>
            <a:r>
              <a:rPr lang="en-US" sz="2400" b="1" dirty="0">
                <a:solidFill>
                  <a:srgbClr val="660033"/>
                </a:solidFill>
              </a:rPr>
              <a:t> </a:t>
            </a:r>
            <a:r>
              <a:rPr lang="en-US" sz="2400" b="1" dirty="0" err="1">
                <a:solidFill>
                  <a:srgbClr val="660033"/>
                </a:solidFill>
              </a:rPr>
              <a:t>Efektif</a:t>
            </a:r>
            <a:endParaRPr lang="id-ID" sz="2400" b="1" kern="1200" dirty="0">
              <a:solidFill>
                <a:srgbClr val="660033"/>
              </a:solidFill>
            </a:endParaRPr>
          </a:p>
        </p:txBody>
      </p:sp>
      <p:pic>
        <p:nvPicPr>
          <p:cNvPr id="12" name="Picture 11">
            <a:extLst>
              <a:ext uri="{FF2B5EF4-FFF2-40B4-BE49-F238E27FC236}">
                <a16:creationId xmlns:a16="http://schemas.microsoft.com/office/drawing/2014/main" id="{BD35ED2C-B6F6-4F92-BE66-D6759002D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9161" y="-43748"/>
            <a:ext cx="1692839" cy="1692839"/>
          </a:xfrm>
          <a:prstGeom prst="rect">
            <a:avLst/>
          </a:prstGeom>
        </p:spPr>
      </p:pic>
      <p:sp>
        <p:nvSpPr>
          <p:cNvPr id="8" name="Rectangle: Rounded Corners 4">
            <a:extLst>
              <a:ext uri="{FF2B5EF4-FFF2-40B4-BE49-F238E27FC236}">
                <a16:creationId xmlns:a16="http://schemas.microsoft.com/office/drawing/2014/main" id="{9FE19D40-1474-4CA5-8F1C-24BF35AA95C2}"/>
              </a:ext>
            </a:extLst>
          </p:cNvPr>
          <p:cNvSpPr txBox="1"/>
          <p:nvPr/>
        </p:nvSpPr>
        <p:spPr>
          <a:xfrm>
            <a:off x="623392" y="548680"/>
            <a:ext cx="4104456" cy="449217"/>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2400" b="1" dirty="0">
                <a:solidFill>
                  <a:srgbClr val="660033"/>
                </a:solidFill>
              </a:rPr>
              <a:t>5. KECERMATAN</a:t>
            </a:r>
            <a:endParaRPr lang="id-ID" sz="2400" b="1" kern="1200" dirty="0">
              <a:solidFill>
                <a:srgbClr val="660033"/>
              </a:solidFill>
            </a:endParaRPr>
          </a:p>
        </p:txBody>
      </p:sp>
      <p:sp>
        <p:nvSpPr>
          <p:cNvPr id="7" name="Rectangle 6">
            <a:extLst>
              <a:ext uri="{FF2B5EF4-FFF2-40B4-BE49-F238E27FC236}">
                <a16:creationId xmlns:a16="http://schemas.microsoft.com/office/drawing/2014/main" id="{0801FB90-EBE7-4254-BA78-966E857BEA05}"/>
              </a:ext>
            </a:extLst>
          </p:cNvPr>
          <p:cNvSpPr/>
          <p:nvPr/>
        </p:nvSpPr>
        <p:spPr>
          <a:xfrm>
            <a:off x="623392" y="1314350"/>
            <a:ext cx="10946308" cy="4202882"/>
          </a:xfrm>
          <a:prstGeom prst="rect">
            <a:avLst/>
          </a:prstGeom>
        </p:spPr>
        <p:txBody>
          <a:bodyPr wrap="square">
            <a:spAutoFit/>
          </a:bodyPr>
          <a:lstStyle/>
          <a:p>
            <a:pPr algn="just">
              <a:lnSpc>
                <a:spcPct val="150000"/>
              </a:lnSpc>
            </a:pPr>
            <a:r>
              <a:rPr lang="en-US" dirty="0" err="1">
                <a:latin typeface="Adobe Fangsong Std R" pitchFamily="18" charset="-128"/>
                <a:ea typeface="Adobe Fangsong Std R" pitchFamily="18" charset="-128"/>
              </a:rPr>
              <a:t>Kecermatan</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dalam</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kalimat</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efektif</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adalah</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cermat</a:t>
            </a:r>
            <a:r>
              <a:rPr lang="en-US" dirty="0">
                <a:latin typeface="Adobe Fangsong Std R" pitchFamily="18" charset="-128"/>
                <a:ea typeface="Adobe Fangsong Std R" pitchFamily="18" charset="-128"/>
              </a:rPr>
              <a:t> dan </a:t>
            </a:r>
            <a:r>
              <a:rPr lang="en-US" dirty="0" err="1">
                <a:latin typeface="Adobe Fangsong Std R" pitchFamily="18" charset="-128"/>
                <a:ea typeface="Adobe Fangsong Std R" pitchFamily="18" charset="-128"/>
              </a:rPr>
              <a:t>tepat</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dalam</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memilih</a:t>
            </a:r>
            <a:r>
              <a:rPr lang="en-US" dirty="0">
                <a:latin typeface="Adobe Fangsong Std R" pitchFamily="18" charset="-128"/>
                <a:ea typeface="Adobe Fangsong Std R" pitchFamily="18" charset="-128"/>
              </a:rPr>
              <a:t> kata, </a:t>
            </a:r>
            <a:r>
              <a:rPr lang="en-US" dirty="0" err="1">
                <a:latin typeface="Adobe Fangsong Std R" pitchFamily="18" charset="-128"/>
                <a:ea typeface="Adobe Fangsong Std R" pitchFamily="18" charset="-128"/>
              </a:rPr>
              <a:t>sehingga</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kalimat</a:t>
            </a:r>
            <a:r>
              <a:rPr lang="en-US" dirty="0">
                <a:latin typeface="Adobe Fangsong Std R" pitchFamily="18" charset="-128"/>
                <a:ea typeface="Adobe Fangsong Std R" pitchFamily="18" charset="-128"/>
              </a:rPr>
              <a:t> yang </a:t>
            </a:r>
            <a:r>
              <a:rPr lang="en-US" dirty="0" err="1">
                <a:latin typeface="Adobe Fangsong Std R" pitchFamily="18" charset="-128"/>
                <a:ea typeface="Adobe Fangsong Std R" pitchFamily="18" charset="-128"/>
              </a:rPr>
              <a:t>dihasilkan</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tidak</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rancu</a:t>
            </a:r>
            <a:r>
              <a:rPr lang="en-US" dirty="0">
                <a:latin typeface="Adobe Fangsong Std R" pitchFamily="18" charset="-128"/>
                <a:ea typeface="Adobe Fangsong Std R" pitchFamily="18" charset="-128"/>
              </a:rPr>
              <a:t> dan </a:t>
            </a:r>
            <a:r>
              <a:rPr lang="en-US" dirty="0" err="1">
                <a:latin typeface="Adobe Fangsong Std R" pitchFamily="18" charset="-128"/>
                <a:ea typeface="Adobe Fangsong Std R" pitchFamily="18" charset="-128"/>
              </a:rPr>
              <a:t>bermakna</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ganda</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ambigu</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Lihat</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contoh</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berikut</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ini</a:t>
            </a:r>
            <a:endParaRPr lang="id-ID" dirty="0">
              <a:latin typeface="Adobe Fangsong Std R" pitchFamily="18" charset="-128"/>
              <a:ea typeface="Adobe Fangsong Std R" pitchFamily="18" charset="-128"/>
            </a:endParaRPr>
          </a:p>
          <a:p>
            <a:pPr marL="742950" lvl="1" indent="-285750" algn="just">
              <a:lnSpc>
                <a:spcPct val="150000"/>
              </a:lnSpc>
              <a:buFont typeface="Arial" pitchFamily="34" charset="0"/>
              <a:buChar char="•"/>
            </a:pPr>
            <a:r>
              <a:rPr lang="en-US" dirty="0" err="1">
                <a:latin typeface="Adobe Fangsong Std R" pitchFamily="18" charset="-128"/>
                <a:ea typeface="Adobe Fangsong Std R" pitchFamily="18" charset="-128"/>
              </a:rPr>
              <a:t>Tiga</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dosen</a:t>
            </a:r>
            <a:r>
              <a:rPr lang="en-US" dirty="0">
                <a:latin typeface="Adobe Fangsong Std R" pitchFamily="18" charset="-128"/>
                <a:ea typeface="Adobe Fangsong Std R" pitchFamily="18" charset="-128"/>
              </a:rPr>
              <a:t> PTS yang </a:t>
            </a:r>
            <a:r>
              <a:rPr lang="en-US" dirty="0" err="1">
                <a:latin typeface="Adobe Fangsong Std R" pitchFamily="18" charset="-128"/>
                <a:ea typeface="Adobe Fangsong Std R" pitchFamily="18" charset="-128"/>
              </a:rPr>
              <a:t>terkenal</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itu</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menerima</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penghargaan</a:t>
            </a:r>
            <a:r>
              <a:rPr lang="en-US" dirty="0">
                <a:latin typeface="Adobe Fangsong Std R" pitchFamily="18" charset="-128"/>
                <a:ea typeface="Adobe Fangsong Std R" pitchFamily="18" charset="-128"/>
              </a:rPr>
              <a:t>.</a:t>
            </a:r>
          </a:p>
          <a:p>
            <a:pPr marL="742950" lvl="1" indent="-285750" algn="just">
              <a:lnSpc>
                <a:spcPct val="150000"/>
              </a:lnSpc>
              <a:buFont typeface="Arial" pitchFamily="34" charset="0"/>
              <a:buChar char="•"/>
            </a:pPr>
            <a:r>
              <a:rPr lang="en-US" dirty="0">
                <a:latin typeface="Adobe Fangsong Std R" pitchFamily="18" charset="-128"/>
                <a:ea typeface="Adobe Fangsong Std R" pitchFamily="18" charset="-128"/>
              </a:rPr>
              <a:t>Saya </a:t>
            </a:r>
            <a:r>
              <a:rPr lang="en-US" dirty="0" err="1">
                <a:latin typeface="Adobe Fangsong Std R" pitchFamily="18" charset="-128"/>
                <a:ea typeface="Adobe Fangsong Std R" pitchFamily="18" charset="-128"/>
              </a:rPr>
              <a:t>melihat</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anak</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itu</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bingung</a:t>
            </a:r>
            <a:r>
              <a:rPr lang="en-US" dirty="0">
                <a:latin typeface="Adobe Fangsong Std R" pitchFamily="18" charset="-128"/>
                <a:ea typeface="Adobe Fangsong Std R" pitchFamily="18" charset="-128"/>
              </a:rPr>
              <a:t>.</a:t>
            </a:r>
          </a:p>
          <a:p>
            <a:pPr algn="just">
              <a:lnSpc>
                <a:spcPct val="150000"/>
              </a:lnSpc>
            </a:pPr>
            <a:r>
              <a:rPr lang="en-US" dirty="0" err="1">
                <a:latin typeface="Adobe Fangsong Std R" pitchFamily="18" charset="-128"/>
                <a:ea typeface="Adobe Fangsong Std R" pitchFamily="18" charset="-128"/>
              </a:rPr>
              <a:t>Keempat</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contoh</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kalimat</a:t>
            </a:r>
            <a:r>
              <a:rPr lang="en-US" dirty="0">
                <a:latin typeface="Adobe Fangsong Std R" pitchFamily="18" charset="-128"/>
                <a:ea typeface="Adobe Fangsong Std R" pitchFamily="18" charset="-128"/>
              </a:rPr>
              <a:t> di </a:t>
            </a:r>
            <a:r>
              <a:rPr lang="en-US" dirty="0" err="1">
                <a:latin typeface="Adobe Fangsong Std R" pitchFamily="18" charset="-128"/>
                <a:ea typeface="Adobe Fangsong Std R" pitchFamily="18" charset="-128"/>
              </a:rPr>
              <a:t>atas</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tidak</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efektif</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karena</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bermakna</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ganda</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Keempat</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kalimat</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tersebut</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seharusnya</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menjadi</a:t>
            </a:r>
            <a:endParaRPr lang="en-US" dirty="0">
              <a:latin typeface="Adobe Fangsong Std R" pitchFamily="18" charset="-128"/>
              <a:ea typeface="Adobe Fangsong Std R" pitchFamily="18" charset="-128"/>
            </a:endParaRPr>
          </a:p>
          <a:p>
            <a:pPr marL="742950" lvl="1" indent="-285750" algn="just">
              <a:lnSpc>
                <a:spcPct val="150000"/>
              </a:lnSpc>
              <a:buFont typeface="Arial" pitchFamily="34" charset="0"/>
              <a:buChar char="•"/>
            </a:pPr>
            <a:r>
              <a:rPr lang="en-US" dirty="0" err="1">
                <a:latin typeface="Adobe Fangsong Std R" pitchFamily="18" charset="-128"/>
                <a:ea typeface="Adobe Fangsong Std R" pitchFamily="18" charset="-128"/>
              </a:rPr>
              <a:t>Tiga</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dosen</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dari</a:t>
            </a:r>
            <a:r>
              <a:rPr lang="en-US" dirty="0">
                <a:latin typeface="Adobe Fangsong Std R" pitchFamily="18" charset="-128"/>
                <a:ea typeface="Adobe Fangsong Std R" pitchFamily="18" charset="-128"/>
              </a:rPr>
              <a:t> PTS yang </a:t>
            </a:r>
            <a:r>
              <a:rPr lang="en-US" dirty="0" err="1">
                <a:latin typeface="Adobe Fangsong Std R" pitchFamily="18" charset="-128"/>
                <a:ea typeface="Adobe Fangsong Std R" pitchFamily="18" charset="-128"/>
              </a:rPr>
              <a:t>terkenal</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itu</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menerima</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penghargaan</a:t>
            </a:r>
            <a:r>
              <a:rPr lang="en-US" dirty="0">
                <a:latin typeface="Adobe Fangsong Std R" pitchFamily="18" charset="-128"/>
                <a:ea typeface="Adobe Fangsong Std R" pitchFamily="18" charset="-128"/>
              </a:rPr>
              <a:t>.</a:t>
            </a:r>
          </a:p>
          <a:p>
            <a:pPr marL="742950" lvl="1" indent="-285750" algn="just">
              <a:lnSpc>
                <a:spcPct val="150000"/>
              </a:lnSpc>
              <a:buFont typeface="Arial" pitchFamily="34" charset="0"/>
              <a:buChar char="•"/>
            </a:pPr>
            <a:r>
              <a:rPr lang="en-US" dirty="0" err="1">
                <a:latin typeface="Adobe Fangsong Std R" pitchFamily="18" charset="-128"/>
                <a:ea typeface="Adobe Fangsong Std R" pitchFamily="18" charset="-128"/>
              </a:rPr>
              <a:t>Tiga</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dosen</a:t>
            </a:r>
            <a:r>
              <a:rPr lang="en-US" dirty="0">
                <a:latin typeface="Adobe Fangsong Std R" pitchFamily="18" charset="-128"/>
                <a:ea typeface="Adobe Fangsong Std R" pitchFamily="18" charset="-128"/>
              </a:rPr>
              <a:t> yang </a:t>
            </a:r>
            <a:r>
              <a:rPr lang="en-US" dirty="0" err="1">
                <a:latin typeface="Adobe Fangsong Std R" pitchFamily="18" charset="-128"/>
                <a:ea typeface="Adobe Fangsong Std R" pitchFamily="18" charset="-128"/>
              </a:rPr>
              <a:t>terkenal</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dari</a:t>
            </a:r>
            <a:r>
              <a:rPr lang="en-US" dirty="0">
                <a:latin typeface="Adobe Fangsong Std R" pitchFamily="18" charset="-128"/>
                <a:ea typeface="Adobe Fangsong Std R" pitchFamily="18" charset="-128"/>
              </a:rPr>
              <a:t> PTS </a:t>
            </a:r>
            <a:r>
              <a:rPr lang="en-US" dirty="0" err="1">
                <a:latin typeface="Adobe Fangsong Std R" pitchFamily="18" charset="-128"/>
                <a:ea typeface="Adobe Fangsong Std R" pitchFamily="18" charset="-128"/>
              </a:rPr>
              <a:t>itu</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menerima</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penghargaan</a:t>
            </a:r>
            <a:r>
              <a:rPr lang="en-US" dirty="0">
                <a:latin typeface="Adobe Fangsong Std R" pitchFamily="18" charset="-128"/>
                <a:ea typeface="Adobe Fangsong Std R" pitchFamily="18" charset="-128"/>
              </a:rPr>
              <a:t>.</a:t>
            </a:r>
          </a:p>
          <a:p>
            <a:pPr marL="742950" lvl="1" indent="-285750" algn="just">
              <a:lnSpc>
                <a:spcPct val="150000"/>
              </a:lnSpc>
              <a:buFont typeface="Arial" pitchFamily="34" charset="0"/>
              <a:buChar char="•"/>
            </a:pPr>
            <a:r>
              <a:rPr lang="en-US" dirty="0">
                <a:latin typeface="Adobe Fangsong Std R" pitchFamily="18" charset="-128"/>
                <a:ea typeface="Adobe Fangsong Std R" pitchFamily="18" charset="-128"/>
              </a:rPr>
              <a:t>Saya </a:t>
            </a:r>
            <a:r>
              <a:rPr lang="en-US" dirty="0" err="1">
                <a:latin typeface="Adobe Fangsong Std R" pitchFamily="18" charset="-128"/>
                <a:ea typeface="Adobe Fangsong Std R" pitchFamily="18" charset="-128"/>
              </a:rPr>
              <a:t>melihat</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anak</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itu</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sedang</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bingung</a:t>
            </a:r>
            <a:r>
              <a:rPr lang="en-US" dirty="0">
                <a:latin typeface="Adobe Fangsong Std R" pitchFamily="18" charset="-128"/>
                <a:ea typeface="Adobe Fangsong Std R" pitchFamily="18" charset="-128"/>
              </a:rPr>
              <a:t>.</a:t>
            </a:r>
          </a:p>
          <a:p>
            <a:pPr marL="742950" lvl="1" indent="-285750" algn="just">
              <a:lnSpc>
                <a:spcPct val="150000"/>
              </a:lnSpc>
              <a:buFont typeface="Arial" pitchFamily="34" charset="0"/>
              <a:buChar char="•"/>
            </a:pPr>
            <a:r>
              <a:rPr lang="en-US" dirty="0">
                <a:latin typeface="Adobe Fangsong Std R" pitchFamily="18" charset="-128"/>
                <a:ea typeface="Adobe Fangsong Std R" pitchFamily="18" charset="-128"/>
              </a:rPr>
              <a:t>Saya </a:t>
            </a:r>
            <a:r>
              <a:rPr lang="en-US" dirty="0" err="1">
                <a:latin typeface="Adobe Fangsong Std R" pitchFamily="18" charset="-128"/>
                <a:ea typeface="Adobe Fangsong Std R" pitchFamily="18" charset="-128"/>
              </a:rPr>
              <a:t>bingung</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melihat</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anak</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itu</a:t>
            </a:r>
            <a:r>
              <a:rPr lang="en-US" dirty="0">
                <a:latin typeface="Adobe Fangsong Std R" pitchFamily="18" charset="-128"/>
                <a:ea typeface="Adobe Fangsong Std R" pitchFamily="18" charset="-128"/>
              </a:rPr>
              <a:t>.</a:t>
            </a:r>
          </a:p>
        </p:txBody>
      </p:sp>
    </p:spTree>
    <p:extLst>
      <p:ext uri="{BB962C8B-B14F-4D97-AF65-F5344CB8AC3E}">
        <p14:creationId xmlns:p14="http://schemas.microsoft.com/office/powerpoint/2010/main" val="184657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4">
            <a:extLst>
              <a:ext uri="{FF2B5EF4-FFF2-40B4-BE49-F238E27FC236}">
                <a16:creationId xmlns:a16="http://schemas.microsoft.com/office/drawing/2014/main" id="{B06CBFC5-E8DA-43B2-A03F-B207A51026A5}"/>
              </a:ext>
            </a:extLst>
          </p:cNvPr>
          <p:cNvSpPr txBox="1"/>
          <p:nvPr/>
        </p:nvSpPr>
        <p:spPr>
          <a:xfrm>
            <a:off x="6312024" y="-43748"/>
            <a:ext cx="4104456" cy="6863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2400" b="1" dirty="0" err="1">
                <a:solidFill>
                  <a:srgbClr val="660033"/>
                </a:solidFill>
              </a:rPr>
              <a:t>Ciri</a:t>
            </a:r>
            <a:r>
              <a:rPr lang="en-US" sz="2400" b="1" dirty="0">
                <a:solidFill>
                  <a:srgbClr val="660033"/>
                </a:solidFill>
              </a:rPr>
              <a:t>/</a:t>
            </a:r>
            <a:r>
              <a:rPr lang="en-US" sz="2400" b="1" dirty="0" err="1">
                <a:solidFill>
                  <a:srgbClr val="660033"/>
                </a:solidFill>
              </a:rPr>
              <a:t>Prinsip</a:t>
            </a:r>
            <a:r>
              <a:rPr lang="en-US" sz="2400" b="1" dirty="0">
                <a:solidFill>
                  <a:srgbClr val="660033"/>
                </a:solidFill>
              </a:rPr>
              <a:t> </a:t>
            </a:r>
            <a:r>
              <a:rPr lang="en-US" sz="2400" b="1" dirty="0" err="1">
                <a:solidFill>
                  <a:srgbClr val="660033"/>
                </a:solidFill>
              </a:rPr>
              <a:t>Kalimat</a:t>
            </a:r>
            <a:r>
              <a:rPr lang="en-US" sz="2400" b="1" dirty="0">
                <a:solidFill>
                  <a:srgbClr val="660033"/>
                </a:solidFill>
              </a:rPr>
              <a:t> </a:t>
            </a:r>
            <a:r>
              <a:rPr lang="en-US" sz="2400" b="1" dirty="0" err="1">
                <a:solidFill>
                  <a:srgbClr val="660033"/>
                </a:solidFill>
              </a:rPr>
              <a:t>Efektif</a:t>
            </a:r>
            <a:endParaRPr lang="id-ID" sz="2400" b="1" kern="1200" dirty="0">
              <a:solidFill>
                <a:srgbClr val="660033"/>
              </a:solidFill>
            </a:endParaRPr>
          </a:p>
        </p:txBody>
      </p:sp>
      <p:pic>
        <p:nvPicPr>
          <p:cNvPr id="12" name="Picture 11">
            <a:extLst>
              <a:ext uri="{FF2B5EF4-FFF2-40B4-BE49-F238E27FC236}">
                <a16:creationId xmlns:a16="http://schemas.microsoft.com/office/drawing/2014/main" id="{BD35ED2C-B6F6-4F92-BE66-D6759002D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9161" y="-43748"/>
            <a:ext cx="1692839" cy="1692839"/>
          </a:xfrm>
          <a:prstGeom prst="rect">
            <a:avLst/>
          </a:prstGeom>
        </p:spPr>
      </p:pic>
      <p:sp>
        <p:nvSpPr>
          <p:cNvPr id="8" name="Rectangle: Rounded Corners 4">
            <a:extLst>
              <a:ext uri="{FF2B5EF4-FFF2-40B4-BE49-F238E27FC236}">
                <a16:creationId xmlns:a16="http://schemas.microsoft.com/office/drawing/2014/main" id="{9FE19D40-1474-4CA5-8F1C-24BF35AA95C2}"/>
              </a:ext>
            </a:extLst>
          </p:cNvPr>
          <p:cNvSpPr txBox="1"/>
          <p:nvPr/>
        </p:nvSpPr>
        <p:spPr>
          <a:xfrm>
            <a:off x="623392" y="548680"/>
            <a:ext cx="4104456" cy="449217"/>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2400" b="1" dirty="0">
                <a:solidFill>
                  <a:srgbClr val="660033"/>
                </a:solidFill>
              </a:rPr>
              <a:t>6. KEPADUAN</a:t>
            </a:r>
            <a:endParaRPr lang="id-ID" sz="2400" b="1" kern="1200" dirty="0">
              <a:solidFill>
                <a:srgbClr val="660033"/>
              </a:solidFill>
            </a:endParaRPr>
          </a:p>
        </p:txBody>
      </p:sp>
      <p:sp>
        <p:nvSpPr>
          <p:cNvPr id="7" name="Rectangle 6">
            <a:extLst>
              <a:ext uri="{FF2B5EF4-FFF2-40B4-BE49-F238E27FC236}">
                <a16:creationId xmlns:a16="http://schemas.microsoft.com/office/drawing/2014/main" id="{0801FB90-EBE7-4254-BA78-966E857BEA05}"/>
              </a:ext>
            </a:extLst>
          </p:cNvPr>
          <p:cNvSpPr/>
          <p:nvPr/>
        </p:nvSpPr>
        <p:spPr>
          <a:xfrm>
            <a:off x="623392" y="1348905"/>
            <a:ext cx="10946308" cy="3736279"/>
          </a:xfrm>
          <a:prstGeom prst="rect">
            <a:avLst/>
          </a:prstGeom>
        </p:spPr>
        <p:txBody>
          <a:bodyPr wrap="square">
            <a:spAutoFit/>
          </a:bodyPr>
          <a:lstStyle/>
          <a:p>
            <a:pPr algn="just">
              <a:lnSpc>
                <a:spcPct val="150000"/>
              </a:lnSpc>
            </a:pPr>
            <a:r>
              <a:rPr lang="en-US" sz="2000" dirty="0" err="1">
                <a:latin typeface="Adobe Fangsong Std R" pitchFamily="18" charset="-128"/>
                <a:ea typeface="Adobe Fangsong Std R" pitchFamily="18" charset="-128"/>
              </a:rPr>
              <a:t>Kepaduan</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adalah</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kesatuan</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pernyataan</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dalam</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sebuah</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kalimat</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sehingga</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informasi</a:t>
            </a:r>
            <a:r>
              <a:rPr lang="en-US" sz="2000" dirty="0">
                <a:latin typeface="Adobe Fangsong Std R" pitchFamily="18" charset="-128"/>
                <a:ea typeface="Adobe Fangsong Std R" pitchFamily="18" charset="-128"/>
              </a:rPr>
              <a:t> yang </a:t>
            </a:r>
            <a:r>
              <a:rPr lang="en-US" sz="2000" dirty="0" err="1">
                <a:latin typeface="Adobe Fangsong Std R" pitchFamily="18" charset="-128"/>
                <a:ea typeface="Adobe Fangsong Std R" pitchFamily="18" charset="-128"/>
              </a:rPr>
              <a:t>disampaikan</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tidak</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terpecah-pecah</a:t>
            </a:r>
            <a:r>
              <a:rPr lang="en-US" sz="2000" dirty="0">
                <a:latin typeface="Adobe Fangsong Std R" pitchFamily="18" charset="-128"/>
                <a:ea typeface="Adobe Fangsong Std R" pitchFamily="18" charset="-128"/>
              </a:rPr>
              <a:t>.</a:t>
            </a:r>
          </a:p>
          <a:p>
            <a:pPr marL="800100" lvl="1" indent="-342900" algn="just">
              <a:lnSpc>
                <a:spcPct val="150000"/>
              </a:lnSpc>
              <a:buFont typeface="Arial" pitchFamily="34" charset="0"/>
              <a:buChar char="•"/>
            </a:pPr>
            <a:r>
              <a:rPr lang="en-US" sz="2000" dirty="0" err="1">
                <a:latin typeface="Adobe Fangsong Std R" pitchFamily="18" charset="-128"/>
                <a:ea typeface="Adobe Fangsong Std R" pitchFamily="18" charset="-128"/>
              </a:rPr>
              <a:t>Mahasiswa</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mendiskusikan</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tentang</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masalah</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kemahasiswaan</a:t>
            </a:r>
            <a:endParaRPr lang="en-US" sz="2000" dirty="0">
              <a:latin typeface="Adobe Fangsong Std R" pitchFamily="18" charset="-128"/>
              <a:ea typeface="Adobe Fangsong Std R" pitchFamily="18" charset="-128"/>
            </a:endParaRPr>
          </a:p>
          <a:p>
            <a:pPr marL="800100" lvl="1" indent="-342900" algn="just">
              <a:lnSpc>
                <a:spcPct val="150000"/>
              </a:lnSpc>
              <a:buFont typeface="Arial" pitchFamily="34" charset="0"/>
              <a:buChar char="•"/>
            </a:pPr>
            <a:r>
              <a:rPr lang="en-US" sz="2000" dirty="0" err="1">
                <a:latin typeface="Adobe Fangsong Std R" pitchFamily="18" charset="-128"/>
                <a:ea typeface="Adobe Fangsong Std R" pitchFamily="18" charset="-128"/>
              </a:rPr>
              <a:t>Dia</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melanggar</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daripada</a:t>
            </a:r>
            <a:r>
              <a:rPr lang="en-US" sz="2000" dirty="0">
                <a:latin typeface="Adobe Fangsong Std R" pitchFamily="18" charset="-128"/>
                <a:ea typeface="Adobe Fangsong Std R" pitchFamily="18" charset="-128"/>
              </a:rPr>
              <a:t> tata </a:t>
            </a:r>
            <a:r>
              <a:rPr lang="en-US" sz="2000" dirty="0" err="1">
                <a:latin typeface="Adobe Fangsong Std R" pitchFamily="18" charset="-128"/>
                <a:ea typeface="Adobe Fangsong Std R" pitchFamily="18" charset="-128"/>
              </a:rPr>
              <a:t>tertib</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itu</a:t>
            </a:r>
            <a:endParaRPr lang="en-US" sz="2000" dirty="0">
              <a:latin typeface="Adobe Fangsong Std R" pitchFamily="18" charset="-128"/>
              <a:ea typeface="Adobe Fangsong Std R" pitchFamily="18" charset="-128"/>
            </a:endParaRPr>
          </a:p>
          <a:p>
            <a:pPr lvl="1" algn="just">
              <a:lnSpc>
                <a:spcPct val="150000"/>
              </a:lnSpc>
            </a:pPr>
            <a:endParaRPr lang="en-US" sz="2000" dirty="0">
              <a:latin typeface="Adobe Fangsong Std R" pitchFamily="18" charset="-128"/>
              <a:ea typeface="Adobe Fangsong Std R" pitchFamily="18" charset="-128"/>
            </a:endParaRPr>
          </a:p>
          <a:p>
            <a:pPr algn="just">
              <a:lnSpc>
                <a:spcPct val="150000"/>
              </a:lnSpc>
            </a:pPr>
            <a:r>
              <a:rPr lang="en-US" sz="2000" dirty="0" err="1">
                <a:latin typeface="Adobe Fangsong Std R" pitchFamily="18" charset="-128"/>
                <a:ea typeface="Adobe Fangsong Std R" pitchFamily="18" charset="-128"/>
              </a:rPr>
              <a:t>Ketiga</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kalimat</a:t>
            </a:r>
            <a:r>
              <a:rPr lang="en-US" sz="2000" dirty="0">
                <a:latin typeface="Adobe Fangsong Std R" pitchFamily="18" charset="-128"/>
                <a:ea typeface="Adobe Fangsong Std R" pitchFamily="18" charset="-128"/>
              </a:rPr>
              <a:t> di </a:t>
            </a:r>
            <a:r>
              <a:rPr lang="en-US" sz="2000" dirty="0" err="1">
                <a:latin typeface="Adobe Fangsong Std R" pitchFamily="18" charset="-128"/>
                <a:ea typeface="Adobe Fangsong Std R" pitchFamily="18" charset="-128"/>
              </a:rPr>
              <a:t>atas</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dapat</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diperbaiki</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sebagai</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berikut</a:t>
            </a:r>
            <a:r>
              <a:rPr lang="en-US" sz="2000" dirty="0">
                <a:latin typeface="Adobe Fangsong Std R" pitchFamily="18" charset="-128"/>
                <a:ea typeface="Adobe Fangsong Std R" pitchFamily="18" charset="-128"/>
              </a:rPr>
              <a:t> :</a:t>
            </a:r>
          </a:p>
          <a:p>
            <a:pPr marL="800100" lvl="1" indent="-342900" algn="just">
              <a:lnSpc>
                <a:spcPct val="150000"/>
              </a:lnSpc>
              <a:buFont typeface="Arial" pitchFamily="34" charset="0"/>
              <a:buChar char="•"/>
            </a:pPr>
            <a:r>
              <a:rPr lang="en-US" sz="2000" dirty="0" err="1">
                <a:latin typeface="Adobe Fangsong Std R" pitchFamily="18" charset="-128"/>
                <a:ea typeface="Adobe Fangsong Std R" pitchFamily="18" charset="-128"/>
              </a:rPr>
              <a:t>Mahasiswa</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mendiskusikan</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masalah</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kemahasiswaan</a:t>
            </a:r>
            <a:r>
              <a:rPr lang="en-US" sz="2000" dirty="0">
                <a:latin typeface="Adobe Fangsong Std R" pitchFamily="18" charset="-128"/>
                <a:ea typeface="Adobe Fangsong Std R" pitchFamily="18" charset="-128"/>
              </a:rPr>
              <a:t>.</a:t>
            </a:r>
          </a:p>
          <a:p>
            <a:pPr marL="800100" lvl="1" indent="-342900" algn="just">
              <a:lnSpc>
                <a:spcPct val="150000"/>
              </a:lnSpc>
              <a:buFont typeface="Arial" pitchFamily="34" charset="0"/>
              <a:buChar char="•"/>
            </a:pPr>
            <a:r>
              <a:rPr lang="en-US" sz="2000" dirty="0" err="1">
                <a:latin typeface="Adobe Fangsong Std R" pitchFamily="18" charset="-128"/>
                <a:ea typeface="Adobe Fangsong Std R" pitchFamily="18" charset="-128"/>
              </a:rPr>
              <a:t>Dia</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melanggar</a:t>
            </a:r>
            <a:r>
              <a:rPr lang="en-US" sz="2000" dirty="0">
                <a:latin typeface="Adobe Fangsong Std R" pitchFamily="18" charset="-128"/>
                <a:ea typeface="Adobe Fangsong Std R" pitchFamily="18" charset="-128"/>
              </a:rPr>
              <a:t> tata </a:t>
            </a:r>
            <a:r>
              <a:rPr lang="en-US" sz="2000" dirty="0" err="1">
                <a:latin typeface="Adobe Fangsong Std R" pitchFamily="18" charset="-128"/>
                <a:ea typeface="Adobe Fangsong Std R" pitchFamily="18" charset="-128"/>
              </a:rPr>
              <a:t>tertib</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itu</a:t>
            </a:r>
            <a:r>
              <a:rPr lang="en-US" sz="2000" dirty="0">
                <a:latin typeface="Adobe Fangsong Std R" pitchFamily="18" charset="-128"/>
                <a:ea typeface="Adobe Fangsong Std R" pitchFamily="18" charset="-128"/>
              </a:rPr>
              <a:t>.</a:t>
            </a:r>
            <a:endParaRPr lang="id-ID" sz="2000" dirty="0">
              <a:latin typeface="Adobe Fangsong Std R" pitchFamily="18" charset="-128"/>
              <a:ea typeface="Adobe Fangsong Std R" pitchFamily="18" charset="-128"/>
            </a:endParaRPr>
          </a:p>
        </p:txBody>
      </p:sp>
    </p:spTree>
    <p:extLst>
      <p:ext uri="{BB962C8B-B14F-4D97-AF65-F5344CB8AC3E}">
        <p14:creationId xmlns:p14="http://schemas.microsoft.com/office/powerpoint/2010/main" val="549705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4">
            <a:extLst>
              <a:ext uri="{FF2B5EF4-FFF2-40B4-BE49-F238E27FC236}">
                <a16:creationId xmlns:a16="http://schemas.microsoft.com/office/drawing/2014/main" id="{B06CBFC5-E8DA-43B2-A03F-B207A51026A5}"/>
              </a:ext>
            </a:extLst>
          </p:cNvPr>
          <p:cNvSpPr txBox="1"/>
          <p:nvPr/>
        </p:nvSpPr>
        <p:spPr>
          <a:xfrm>
            <a:off x="6312024" y="-43748"/>
            <a:ext cx="4104456" cy="6863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2400" b="1" dirty="0" err="1">
                <a:solidFill>
                  <a:srgbClr val="660033"/>
                </a:solidFill>
              </a:rPr>
              <a:t>Ciri</a:t>
            </a:r>
            <a:r>
              <a:rPr lang="en-US" sz="2400" b="1" dirty="0">
                <a:solidFill>
                  <a:srgbClr val="660033"/>
                </a:solidFill>
              </a:rPr>
              <a:t>/</a:t>
            </a:r>
            <a:r>
              <a:rPr lang="en-US" sz="2400" b="1" dirty="0" err="1">
                <a:solidFill>
                  <a:srgbClr val="660033"/>
                </a:solidFill>
              </a:rPr>
              <a:t>Prinsip</a:t>
            </a:r>
            <a:r>
              <a:rPr lang="en-US" sz="2400" b="1" dirty="0">
                <a:solidFill>
                  <a:srgbClr val="660033"/>
                </a:solidFill>
              </a:rPr>
              <a:t> </a:t>
            </a:r>
            <a:r>
              <a:rPr lang="en-US" sz="2400" b="1" dirty="0" err="1">
                <a:solidFill>
                  <a:srgbClr val="660033"/>
                </a:solidFill>
              </a:rPr>
              <a:t>Kalimat</a:t>
            </a:r>
            <a:r>
              <a:rPr lang="en-US" sz="2400" b="1" dirty="0">
                <a:solidFill>
                  <a:srgbClr val="660033"/>
                </a:solidFill>
              </a:rPr>
              <a:t> </a:t>
            </a:r>
            <a:r>
              <a:rPr lang="en-US" sz="2400" b="1" dirty="0" err="1">
                <a:solidFill>
                  <a:srgbClr val="660033"/>
                </a:solidFill>
              </a:rPr>
              <a:t>Efektif</a:t>
            </a:r>
            <a:endParaRPr lang="id-ID" sz="2400" b="1" kern="1200" dirty="0">
              <a:solidFill>
                <a:srgbClr val="660033"/>
              </a:solidFill>
            </a:endParaRPr>
          </a:p>
        </p:txBody>
      </p:sp>
      <p:pic>
        <p:nvPicPr>
          <p:cNvPr id="12" name="Picture 11">
            <a:extLst>
              <a:ext uri="{FF2B5EF4-FFF2-40B4-BE49-F238E27FC236}">
                <a16:creationId xmlns:a16="http://schemas.microsoft.com/office/drawing/2014/main" id="{BD35ED2C-B6F6-4F92-BE66-D6759002D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9161" y="-43748"/>
            <a:ext cx="1692839" cy="1692839"/>
          </a:xfrm>
          <a:prstGeom prst="rect">
            <a:avLst/>
          </a:prstGeom>
        </p:spPr>
      </p:pic>
      <p:sp>
        <p:nvSpPr>
          <p:cNvPr id="8" name="Rectangle: Rounded Corners 4">
            <a:extLst>
              <a:ext uri="{FF2B5EF4-FFF2-40B4-BE49-F238E27FC236}">
                <a16:creationId xmlns:a16="http://schemas.microsoft.com/office/drawing/2014/main" id="{9FE19D40-1474-4CA5-8F1C-24BF35AA95C2}"/>
              </a:ext>
            </a:extLst>
          </p:cNvPr>
          <p:cNvSpPr txBox="1"/>
          <p:nvPr/>
        </p:nvSpPr>
        <p:spPr>
          <a:xfrm>
            <a:off x="623392" y="548680"/>
            <a:ext cx="4104456" cy="449217"/>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2400" b="1" dirty="0">
                <a:solidFill>
                  <a:srgbClr val="660033"/>
                </a:solidFill>
              </a:rPr>
              <a:t>7. KELOGISAN</a:t>
            </a:r>
            <a:endParaRPr lang="id-ID" sz="2400" b="1" kern="1200" dirty="0">
              <a:solidFill>
                <a:srgbClr val="660033"/>
              </a:solidFill>
            </a:endParaRPr>
          </a:p>
        </p:txBody>
      </p:sp>
      <p:sp>
        <p:nvSpPr>
          <p:cNvPr id="7" name="Rectangle 6">
            <a:extLst>
              <a:ext uri="{FF2B5EF4-FFF2-40B4-BE49-F238E27FC236}">
                <a16:creationId xmlns:a16="http://schemas.microsoft.com/office/drawing/2014/main" id="{0801FB90-EBE7-4254-BA78-966E857BEA05}"/>
              </a:ext>
            </a:extLst>
          </p:cNvPr>
          <p:cNvSpPr/>
          <p:nvPr/>
        </p:nvSpPr>
        <p:spPr>
          <a:xfrm>
            <a:off x="623392" y="1348905"/>
            <a:ext cx="10946308" cy="5167440"/>
          </a:xfrm>
          <a:prstGeom prst="rect">
            <a:avLst/>
          </a:prstGeom>
        </p:spPr>
        <p:txBody>
          <a:bodyPr wrap="square">
            <a:spAutoFit/>
          </a:bodyPr>
          <a:lstStyle/>
          <a:p>
            <a:pPr algn="just">
              <a:lnSpc>
                <a:spcPct val="150000"/>
              </a:lnSpc>
            </a:pPr>
            <a:r>
              <a:rPr lang="en-US" sz="2000" dirty="0" err="1">
                <a:latin typeface="Adobe Fangsong Std R" pitchFamily="18" charset="-128"/>
                <a:ea typeface="Adobe Fangsong Std R" pitchFamily="18" charset="-128"/>
              </a:rPr>
              <a:t>Kelogisan</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dalam</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kalimat</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efektif</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adalah</a:t>
            </a:r>
            <a:r>
              <a:rPr lang="en-US" sz="2000" dirty="0">
                <a:latin typeface="Adobe Fangsong Std R" pitchFamily="18" charset="-128"/>
                <a:ea typeface="Adobe Fangsong Std R" pitchFamily="18" charset="-128"/>
              </a:rPr>
              <a:t> ide </a:t>
            </a:r>
            <a:r>
              <a:rPr lang="en-US" sz="2000" dirty="0" err="1">
                <a:latin typeface="Adobe Fangsong Std R" pitchFamily="18" charset="-128"/>
                <a:ea typeface="Adobe Fangsong Std R" pitchFamily="18" charset="-128"/>
              </a:rPr>
              <a:t>kalimat</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dapat</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diterima</a:t>
            </a:r>
            <a:r>
              <a:rPr lang="en-US" sz="2000" dirty="0">
                <a:latin typeface="Adobe Fangsong Std R" pitchFamily="18" charset="-128"/>
                <a:ea typeface="Adobe Fangsong Std R" pitchFamily="18" charset="-128"/>
              </a:rPr>
              <a:t> oleh </a:t>
            </a:r>
            <a:r>
              <a:rPr lang="en-US" sz="2000" dirty="0" err="1">
                <a:latin typeface="Adobe Fangsong Std R" pitchFamily="18" charset="-128"/>
                <a:ea typeface="Adobe Fangsong Std R" pitchFamily="18" charset="-128"/>
              </a:rPr>
              <a:t>akal</a:t>
            </a:r>
            <a:r>
              <a:rPr lang="en-US" sz="2000" dirty="0">
                <a:latin typeface="Adobe Fangsong Std R" pitchFamily="18" charset="-128"/>
                <a:ea typeface="Adobe Fangsong Std R" pitchFamily="18" charset="-128"/>
              </a:rPr>
              <a:t> dan </a:t>
            </a:r>
            <a:r>
              <a:rPr lang="en-US" sz="2000" dirty="0" err="1">
                <a:latin typeface="Adobe Fangsong Std R" pitchFamily="18" charset="-128"/>
                <a:ea typeface="Adobe Fangsong Std R" pitchFamily="18" charset="-128"/>
              </a:rPr>
              <a:t>sesuai</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dengan</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kaidah</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Pedoman</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Umum</a:t>
            </a:r>
            <a:r>
              <a:rPr lang="en-US" sz="2000" dirty="0">
                <a:latin typeface="Adobe Fangsong Std R" pitchFamily="18" charset="-128"/>
                <a:ea typeface="Adobe Fangsong Std R" pitchFamily="18" charset="-128"/>
              </a:rPr>
              <a:t> </a:t>
            </a:r>
            <a:r>
              <a:rPr lang="en-US" sz="2000" dirty="0" err="1">
                <a:latin typeface="Adobe Fangsong Std R" pitchFamily="18" charset="-128"/>
                <a:ea typeface="Adobe Fangsong Std R" pitchFamily="18" charset="-128"/>
              </a:rPr>
              <a:t>Ejaan</a:t>
            </a:r>
            <a:r>
              <a:rPr lang="en-US" sz="2000" dirty="0">
                <a:latin typeface="Adobe Fangsong Std R" pitchFamily="18" charset="-128"/>
                <a:ea typeface="Adobe Fangsong Std R" pitchFamily="18" charset="-128"/>
              </a:rPr>
              <a:t> Bahasa Indonesia (PUEBI).</a:t>
            </a:r>
          </a:p>
          <a:p>
            <a:pPr marL="0" lvl="1" algn="just">
              <a:lnSpc>
                <a:spcPct val="150000"/>
              </a:lnSpc>
            </a:pPr>
            <a:r>
              <a:rPr lang="en-US" dirty="0" err="1">
                <a:latin typeface="Adobe Fangsong Std R" pitchFamily="18" charset="-128"/>
                <a:ea typeface="Adobe Fangsong Std R" pitchFamily="18" charset="-128"/>
              </a:rPr>
              <a:t>Lihat</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contoh</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berikut</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ini</a:t>
            </a:r>
            <a:endParaRPr lang="en-US" dirty="0">
              <a:latin typeface="Adobe Fangsong Std R" pitchFamily="18" charset="-128"/>
              <a:ea typeface="Adobe Fangsong Std R" pitchFamily="18" charset="-128"/>
            </a:endParaRPr>
          </a:p>
          <a:p>
            <a:pPr marL="742950" lvl="1" indent="-285750" algn="just">
              <a:lnSpc>
                <a:spcPct val="150000"/>
              </a:lnSpc>
              <a:buFont typeface="Arial" pitchFamily="34" charset="0"/>
              <a:buChar char="•"/>
            </a:pPr>
            <a:r>
              <a:rPr lang="en-US" dirty="0" err="1">
                <a:latin typeface="Adobe Fangsong Std R" pitchFamily="18" charset="-128"/>
                <a:ea typeface="Adobe Fangsong Std R" pitchFamily="18" charset="-128"/>
              </a:rPr>
              <a:t>Dengan</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mengucapkan</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syukur</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kepada</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Tuhan</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selesailah</a:t>
            </a:r>
            <a:r>
              <a:rPr lang="en-US" dirty="0">
                <a:latin typeface="Adobe Fangsong Std R" pitchFamily="18" charset="-128"/>
                <a:ea typeface="Adobe Fangsong Std R" pitchFamily="18" charset="-128"/>
              </a:rPr>
              <a:t> proposal </a:t>
            </a:r>
            <a:r>
              <a:rPr lang="en-US" dirty="0" err="1">
                <a:latin typeface="Adobe Fangsong Std R" pitchFamily="18" charset="-128"/>
                <a:ea typeface="Adobe Fangsong Std R" pitchFamily="18" charset="-128"/>
              </a:rPr>
              <a:t>penelitian</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ini</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tepat</a:t>
            </a:r>
            <a:r>
              <a:rPr lang="en-US" dirty="0">
                <a:latin typeface="Adobe Fangsong Std R" pitchFamily="18" charset="-128"/>
                <a:ea typeface="Adobe Fangsong Std R" pitchFamily="18" charset="-128"/>
              </a:rPr>
              <a:t> pada </a:t>
            </a:r>
            <a:r>
              <a:rPr lang="en-US" dirty="0" err="1">
                <a:latin typeface="Adobe Fangsong Std R" pitchFamily="18" charset="-128"/>
                <a:ea typeface="Adobe Fangsong Std R" pitchFamily="18" charset="-128"/>
              </a:rPr>
              <a:t>waktunya</a:t>
            </a:r>
            <a:r>
              <a:rPr lang="en-US" dirty="0">
                <a:latin typeface="Adobe Fangsong Std R" pitchFamily="18" charset="-128"/>
                <a:ea typeface="Adobe Fangsong Std R" pitchFamily="18" charset="-128"/>
              </a:rPr>
              <a:t>.</a:t>
            </a:r>
          </a:p>
          <a:p>
            <a:pPr marL="742950" lvl="1" indent="-285750" algn="just">
              <a:lnSpc>
                <a:spcPct val="150000"/>
              </a:lnSpc>
              <a:buFont typeface="Arial" pitchFamily="34" charset="0"/>
              <a:buChar char="•"/>
            </a:pPr>
            <a:r>
              <a:rPr lang="en-US" dirty="0" err="1">
                <a:latin typeface="Adobe Fangsong Std R" pitchFamily="18" charset="-128"/>
                <a:ea typeface="Adobe Fangsong Std R" pitchFamily="18" charset="-128"/>
              </a:rPr>
              <a:t>Semua</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siswi</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Jami’yyatil</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Nahdatul</a:t>
            </a:r>
            <a:r>
              <a:rPr lang="en-US" dirty="0">
                <a:latin typeface="Adobe Fangsong Std R" pitchFamily="18" charset="-128"/>
                <a:ea typeface="Adobe Fangsong Std R" pitchFamily="18" charset="-128"/>
              </a:rPr>
              <a:t> Ulama </a:t>
            </a:r>
            <a:r>
              <a:rPr lang="en-US" dirty="0" err="1">
                <a:latin typeface="Adobe Fangsong Std R" pitchFamily="18" charset="-128"/>
                <a:ea typeface="Adobe Fangsong Std R" pitchFamily="18" charset="-128"/>
              </a:rPr>
              <a:t>memenuhi</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undangan</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kepala</a:t>
            </a:r>
            <a:r>
              <a:rPr lang="en-US" dirty="0">
                <a:latin typeface="Adobe Fangsong Std R" pitchFamily="18" charset="-128"/>
                <a:ea typeface="Adobe Fangsong Std R" pitchFamily="18" charset="-128"/>
              </a:rPr>
              <a:t> madrasah, </a:t>
            </a:r>
            <a:r>
              <a:rPr lang="en-US" dirty="0" err="1">
                <a:latin typeface="Adobe Fangsong Std R" pitchFamily="18" charset="-128"/>
                <a:ea typeface="Adobe Fangsong Std R" pitchFamily="18" charset="-128"/>
              </a:rPr>
              <a:t>kecuali</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Dasti</a:t>
            </a:r>
            <a:r>
              <a:rPr lang="en-US" dirty="0">
                <a:latin typeface="Adobe Fangsong Std R" pitchFamily="18" charset="-128"/>
                <a:ea typeface="Adobe Fangsong Std R" pitchFamily="18" charset="-128"/>
              </a:rPr>
              <a:t>, Sarah, Amira.</a:t>
            </a:r>
          </a:p>
          <a:p>
            <a:pPr lvl="1" algn="just">
              <a:lnSpc>
                <a:spcPct val="150000"/>
              </a:lnSpc>
            </a:pPr>
            <a:endParaRPr lang="en-US" dirty="0">
              <a:latin typeface="Adobe Fangsong Std R" pitchFamily="18" charset="-128"/>
              <a:ea typeface="Adobe Fangsong Std R" pitchFamily="18" charset="-128"/>
            </a:endParaRPr>
          </a:p>
          <a:p>
            <a:pPr algn="just">
              <a:lnSpc>
                <a:spcPct val="150000"/>
              </a:lnSpc>
            </a:pPr>
            <a:r>
              <a:rPr lang="en-US" dirty="0" err="1">
                <a:latin typeface="Adobe Fangsong Std R" pitchFamily="18" charset="-128"/>
                <a:ea typeface="Adobe Fangsong Std R" pitchFamily="18" charset="-128"/>
              </a:rPr>
              <a:t>Perbaikan</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kalimat</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diatas</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sebagai</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berikut</a:t>
            </a:r>
            <a:r>
              <a:rPr lang="en-US" dirty="0">
                <a:latin typeface="Adobe Fangsong Std R" pitchFamily="18" charset="-128"/>
                <a:ea typeface="Adobe Fangsong Std R" pitchFamily="18" charset="-128"/>
              </a:rPr>
              <a:t>.</a:t>
            </a:r>
          </a:p>
          <a:p>
            <a:pPr marL="742950" lvl="1" indent="-285750" algn="just">
              <a:lnSpc>
                <a:spcPct val="150000"/>
              </a:lnSpc>
              <a:buFont typeface="Arial" pitchFamily="34" charset="0"/>
              <a:buChar char="•"/>
            </a:pPr>
            <a:r>
              <a:rPr lang="en-US" dirty="0" err="1">
                <a:latin typeface="Adobe Fangsong Std R" pitchFamily="18" charset="-128"/>
                <a:ea typeface="Adobe Fangsong Std R" pitchFamily="18" charset="-128"/>
              </a:rPr>
              <a:t>Puji</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syukur</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kepada</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Tuhan</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karena</a:t>
            </a:r>
            <a:r>
              <a:rPr lang="en-US" dirty="0">
                <a:latin typeface="Adobe Fangsong Std R" pitchFamily="18" charset="-128"/>
                <a:ea typeface="Adobe Fangsong Std R" pitchFamily="18" charset="-128"/>
              </a:rPr>
              <a:t> proposal </a:t>
            </a:r>
            <a:r>
              <a:rPr lang="en-US" dirty="0" err="1">
                <a:latin typeface="Adobe Fangsong Std R" pitchFamily="18" charset="-128"/>
                <a:ea typeface="Adobe Fangsong Std R" pitchFamily="18" charset="-128"/>
              </a:rPr>
              <a:t>penelitian</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ini</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selesai</a:t>
            </a:r>
            <a:r>
              <a:rPr lang="en-US" dirty="0">
                <a:latin typeface="Adobe Fangsong Std R" pitchFamily="18" charset="-128"/>
                <a:ea typeface="Adobe Fangsong Std R" pitchFamily="18" charset="-128"/>
              </a:rPr>
              <a:t> pada </a:t>
            </a:r>
            <a:r>
              <a:rPr lang="en-US" dirty="0" err="1">
                <a:latin typeface="Adobe Fangsong Std R" pitchFamily="18" charset="-128"/>
                <a:ea typeface="Adobe Fangsong Std R" pitchFamily="18" charset="-128"/>
              </a:rPr>
              <a:t>waktunya</a:t>
            </a:r>
            <a:r>
              <a:rPr lang="en-US" dirty="0">
                <a:latin typeface="Adobe Fangsong Std R" pitchFamily="18" charset="-128"/>
                <a:ea typeface="Adobe Fangsong Std R" pitchFamily="18" charset="-128"/>
              </a:rPr>
              <a:t>.</a:t>
            </a:r>
          </a:p>
          <a:p>
            <a:pPr marL="742950" lvl="1" indent="-285750" algn="just">
              <a:lnSpc>
                <a:spcPct val="150000"/>
              </a:lnSpc>
              <a:buFont typeface="Arial" pitchFamily="34" charset="0"/>
              <a:buChar char="•"/>
            </a:pPr>
            <a:r>
              <a:rPr lang="en-US" dirty="0" err="1">
                <a:latin typeface="Adobe Fangsong Std R" pitchFamily="18" charset="-128"/>
                <a:ea typeface="Adobe Fangsong Std R" pitchFamily="18" charset="-128"/>
              </a:rPr>
              <a:t>Semua</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siswi</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Jami’yyatil</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Nahdatul</a:t>
            </a:r>
            <a:r>
              <a:rPr lang="en-US" dirty="0">
                <a:latin typeface="Adobe Fangsong Std R" pitchFamily="18" charset="-128"/>
                <a:ea typeface="Adobe Fangsong Std R" pitchFamily="18" charset="-128"/>
              </a:rPr>
              <a:t> Ulama </a:t>
            </a:r>
            <a:r>
              <a:rPr lang="en-US" dirty="0" err="1">
                <a:latin typeface="Adobe Fangsong Std R" pitchFamily="18" charset="-128"/>
                <a:ea typeface="Adobe Fangsong Std R" pitchFamily="18" charset="-128"/>
              </a:rPr>
              <a:t>memenuhi</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undangan</a:t>
            </a:r>
            <a:r>
              <a:rPr lang="en-US" dirty="0">
                <a:latin typeface="Adobe Fangsong Std R" pitchFamily="18" charset="-128"/>
                <a:ea typeface="Adobe Fangsong Std R" pitchFamily="18" charset="-128"/>
              </a:rPr>
              <a:t> </a:t>
            </a:r>
            <a:r>
              <a:rPr lang="en-US" dirty="0" err="1">
                <a:latin typeface="Adobe Fangsong Std R" pitchFamily="18" charset="-128"/>
                <a:ea typeface="Adobe Fangsong Std R" pitchFamily="18" charset="-128"/>
              </a:rPr>
              <a:t>kepala</a:t>
            </a:r>
            <a:r>
              <a:rPr lang="en-US" dirty="0">
                <a:latin typeface="Adobe Fangsong Std R" pitchFamily="18" charset="-128"/>
                <a:ea typeface="Adobe Fangsong Std R" pitchFamily="18" charset="-128"/>
              </a:rPr>
              <a:t> madrasah.</a:t>
            </a:r>
          </a:p>
          <a:p>
            <a:pPr algn="just">
              <a:lnSpc>
                <a:spcPct val="150000"/>
              </a:lnSpc>
            </a:pPr>
            <a:endParaRPr lang="id-ID" sz="2000" dirty="0">
              <a:latin typeface="Adobe Fangsong Std R" pitchFamily="18" charset="-128"/>
              <a:ea typeface="Adobe Fangsong Std R" pitchFamily="18" charset="-128"/>
            </a:endParaRPr>
          </a:p>
        </p:txBody>
      </p:sp>
    </p:spTree>
    <p:extLst>
      <p:ext uri="{BB962C8B-B14F-4D97-AF65-F5344CB8AC3E}">
        <p14:creationId xmlns:p14="http://schemas.microsoft.com/office/powerpoint/2010/main" val="35795383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7609" y="2852936"/>
            <a:ext cx="6984891" cy="1393380"/>
          </a:xfrm>
        </p:spPr>
        <p:txBody>
          <a:bodyPr>
            <a:noAutofit/>
          </a:bodyPr>
          <a:lstStyle/>
          <a:p>
            <a:pPr marL="68580" indent="0">
              <a:buNone/>
            </a:pPr>
            <a:r>
              <a:rPr lang="id-ID" sz="8000" dirty="0">
                <a:solidFill>
                  <a:schemeClr val="tx1"/>
                </a:solidFill>
              </a:rPr>
              <a:t>TERIMA KASIH</a:t>
            </a:r>
          </a:p>
        </p:txBody>
      </p:sp>
      <p:sp>
        <p:nvSpPr>
          <p:cNvPr id="4" name="Rectangle: Rounded Corners 4">
            <a:extLst>
              <a:ext uri="{FF2B5EF4-FFF2-40B4-BE49-F238E27FC236}">
                <a16:creationId xmlns:a16="http://schemas.microsoft.com/office/drawing/2014/main" id="{879289B9-9F6D-4C79-A5CC-9D2C159DF4A8}"/>
              </a:ext>
            </a:extLst>
          </p:cNvPr>
          <p:cNvSpPr txBox="1"/>
          <p:nvPr/>
        </p:nvSpPr>
        <p:spPr>
          <a:xfrm>
            <a:off x="6636060" y="-43748"/>
            <a:ext cx="3780420" cy="6863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2800" b="1" dirty="0" err="1">
                <a:solidFill>
                  <a:schemeClr val="tx1"/>
                </a:solidFill>
              </a:rPr>
              <a:t>Penutup</a:t>
            </a:r>
            <a:endParaRPr lang="id-ID" sz="2800" b="1" kern="1200" dirty="0">
              <a:solidFill>
                <a:schemeClr val="tx1"/>
              </a:solidFill>
            </a:endParaRPr>
          </a:p>
        </p:txBody>
      </p:sp>
      <p:pic>
        <p:nvPicPr>
          <p:cNvPr id="5" name="Picture 4">
            <a:extLst>
              <a:ext uri="{FF2B5EF4-FFF2-40B4-BE49-F238E27FC236}">
                <a16:creationId xmlns:a16="http://schemas.microsoft.com/office/drawing/2014/main" id="{1E4E6A76-8ED3-4FA3-A90B-E201FC81A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9161" y="-43748"/>
            <a:ext cx="1692839" cy="1692839"/>
          </a:xfrm>
          <a:prstGeom prst="rect">
            <a:avLst/>
          </a:prstGeom>
        </p:spPr>
      </p:pic>
    </p:spTree>
    <p:extLst>
      <p:ext uri="{BB962C8B-B14F-4D97-AF65-F5344CB8AC3E}">
        <p14:creationId xmlns:p14="http://schemas.microsoft.com/office/powerpoint/2010/main" val="616122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4">
            <a:extLst>
              <a:ext uri="{FF2B5EF4-FFF2-40B4-BE49-F238E27FC236}">
                <a16:creationId xmlns:a16="http://schemas.microsoft.com/office/drawing/2014/main" id="{864EA0B7-FFF7-4B8A-AF84-23F7E58405AE}"/>
              </a:ext>
            </a:extLst>
          </p:cNvPr>
          <p:cNvSpPr txBox="1"/>
          <p:nvPr/>
        </p:nvSpPr>
        <p:spPr>
          <a:xfrm>
            <a:off x="6636060" y="-43748"/>
            <a:ext cx="3780420" cy="6863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2800" b="1" dirty="0" err="1">
                <a:solidFill>
                  <a:srgbClr val="002060"/>
                </a:solidFill>
              </a:rPr>
              <a:t>Pengertian</a:t>
            </a:r>
            <a:r>
              <a:rPr lang="en-US" sz="2800" b="1" dirty="0">
                <a:solidFill>
                  <a:srgbClr val="002060"/>
                </a:solidFill>
              </a:rPr>
              <a:t> </a:t>
            </a:r>
            <a:r>
              <a:rPr lang="en-US" sz="2800" b="1" dirty="0" err="1">
                <a:solidFill>
                  <a:srgbClr val="002060"/>
                </a:solidFill>
              </a:rPr>
              <a:t>Definisi</a:t>
            </a:r>
            <a:endParaRPr lang="id-ID" sz="2800" b="1" kern="1200" dirty="0">
              <a:solidFill>
                <a:srgbClr val="002060"/>
              </a:solidFill>
            </a:endParaRPr>
          </a:p>
        </p:txBody>
      </p:sp>
      <p:grpSp>
        <p:nvGrpSpPr>
          <p:cNvPr id="10" name="Group 9">
            <a:extLst>
              <a:ext uri="{FF2B5EF4-FFF2-40B4-BE49-F238E27FC236}">
                <a16:creationId xmlns:a16="http://schemas.microsoft.com/office/drawing/2014/main" id="{17E4E543-B6D3-4170-8B87-4ACF8779C1BF}"/>
              </a:ext>
            </a:extLst>
          </p:cNvPr>
          <p:cNvGrpSpPr/>
          <p:nvPr/>
        </p:nvGrpSpPr>
        <p:grpSpPr>
          <a:xfrm>
            <a:off x="746018" y="1700808"/>
            <a:ext cx="9742470" cy="1440356"/>
            <a:chOff x="1402080" y="386080"/>
            <a:chExt cx="1584960" cy="1584960"/>
          </a:xfrm>
        </p:grpSpPr>
        <p:sp>
          <p:nvSpPr>
            <p:cNvPr id="11" name="Rectangle: Rounded Corners 10">
              <a:extLst>
                <a:ext uri="{FF2B5EF4-FFF2-40B4-BE49-F238E27FC236}">
                  <a16:creationId xmlns:a16="http://schemas.microsoft.com/office/drawing/2014/main" id="{5D8FFD1C-CC62-42A7-8D17-478003CC1C64}"/>
                </a:ext>
              </a:extLst>
            </p:cNvPr>
            <p:cNvSpPr/>
            <p:nvPr/>
          </p:nvSpPr>
          <p:spPr>
            <a:xfrm>
              <a:off x="1402080" y="386080"/>
              <a:ext cx="1584960" cy="158496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a:extLst>
                <a:ext uri="{FF2B5EF4-FFF2-40B4-BE49-F238E27FC236}">
                  <a16:creationId xmlns:a16="http://schemas.microsoft.com/office/drawing/2014/main" id="{817FC551-E572-459C-8D55-FAC7C37C1B50}"/>
                </a:ext>
              </a:extLst>
            </p:cNvPr>
            <p:cNvSpPr txBox="1"/>
            <p:nvPr/>
          </p:nvSpPr>
          <p:spPr>
            <a:xfrm>
              <a:off x="1425509" y="455179"/>
              <a:ext cx="1534622" cy="14302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sz="2000" dirty="0" err="1">
                  <a:solidFill>
                    <a:srgbClr val="002060"/>
                  </a:solidFill>
                  <a:latin typeface="Baskerville Old Face" panose="02020602080505020303" pitchFamily="18" charset="0"/>
                  <a:cs typeface="Arial" panose="020B0604020202020204" pitchFamily="34" charset="0"/>
                </a:rPr>
                <a:t>Kalimat</a:t>
              </a:r>
              <a:r>
                <a:rPr lang="en-US" sz="2000" dirty="0">
                  <a:solidFill>
                    <a:srgbClr val="002060"/>
                  </a:solidFill>
                  <a:latin typeface="Baskerville Old Face" panose="02020602080505020303" pitchFamily="18" charset="0"/>
                  <a:cs typeface="Arial" panose="020B0604020202020204" pitchFamily="34" charset="0"/>
                </a:rPr>
                <a:t> </a:t>
              </a:r>
              <a:r>
                <a:rPr lang="en-US" sz="2000" dirty="0" err="1">
                  <a:solidFill>
                    <a:srgbClr val="002060"/>
                  </a:solidFill>
                  <a:latin typeface="Baskerville Old Face" panose="02020602080505020303" pitchFamily="18" charset="0"/>
                  <a:cs typeface="Arial" panose="020B0604020202020204" pitchFamily="34" charset="0"/>
                </a:rPr>
                <a:t>efektif</a:t>
              </a:r>
              <a:r>
                <a:rPr lang="en-US" sz="2000" dirty="0">
                  <a:solidFill>
                    <a:srgbClr val="002060"/>
                  </a:solidFill>
                  <a:latin typeface="Baskerville Old Face" panose="02020602080505020303" pitchFamily="18" charset="0"/>
                  <a:cs typeface="Arial" panose="020B0604020202020204" pitchFamily="34" charset="0"/>
                </a:rPr>
                <a:t> </a:t>
              </a:r>
              <a:r>
                <a:rPr lang="en-US" sz="2000" dirty="0" err="1">
                  <a:solidFill>
                    <a:srgbClr val="002060"/>
                  </a:solidFill>
                  <a:latin typeface="Baskerville Old Face" panose="02020602080505020303" pitchFamily="18" charset="0"/>
                  <a:cs typeface="Arial" panose="020B0604020202020204" pitchFamily="34" charset="0"/>
                </a:rPr>
                <a:t>adalah</a:t>
              </a:r>
              <a:r>
                <a:rPr lang="en-US" sz="2000" dirty="0">
                  <a:solidFill>
                    <a:srgbClr val="002060"/>
                  </a:solidFill>
                  <a:latin typeface="Baskerville Old Face" panose="02020602080505020303" pitchFamily="18" charset="0"/>
                  <a:cs typeface="Arial" panose="020B0604020202020204" pitchFamily="34" charset="0"/>
                </a:rPr>
                <a:t> </a:t>
              </a:r>
              <a:r>
                <a:rPr lang="en-US" sz="2000" dirty="0" err="1">
                  <a:solidFill>
                    <a:srgbClr val="002060"/>
                  </a:solidFill>
                  <a:latin typeface="Baskerville Old Face" panose="02020602080505020303" pitchFamily="18" charset="0"/>
                  <a:cs typeface="Arial" panose="020B0604020202020204" pitchFamily="34" charset="0"/>
                </a:rPr>
                <a:t>kalimat</a:t>
              </a:r>
              <a:r>
                <a:rPr lang="en-US" sz="2000" dirty="0">
                  <a:solidFill>
                    <a:srgbClr val="002060"/>
                  </a:solidFill>
                  <a:latin typeface="Baskerville Old Face" panose="02020602080505020303" pitchFamily="18" charset="0"/>
                  <a:cs typeface="Arial" panose="020B0604020202020204" pitchFamily="34" charset="0"/>
                </a:rPr>
                <a:t> yang </a:t>
              </a:r>
              <a:r>
                <a:rPr lang="en-US" sz="2000" dirty="0" err="1">
                  <a:solidFill>
                    <a:srgbClr val="002060"/>
                  </a:solidFill>
                  <a:latin typeface="Baskerville Old Face" panose="02020602080505020303" pitchFamily="18" charset="0"/>
                  <a:cs typeface="Arial" panose="020B0604020202020204" pitchFamily="34" charset="0"/>
                </a:rPr>
                <a:t>memiliki</a:t>
              </a:r>
              <a:r>
                <a:rPr lang="en-US" sz="2000" dirty="0">
                  <a:solidFill>
                    <a:srgbClr val="002060"/>
                  </a:solidFill>
                  <a:latin typeface="Baskerville Old Face" panose="02020602080505020303" pitchFamily="18" charset="0"/>
                  <a:cs typeface="Arial" panose="020B0604020202020204" pitchFamily="34" charset="0"/>
                </a:rPr>
                <a:t> </a:t>
              </a:r>
              <a:r>
                <a:rPr lang="en-US" sz="2000" dirty="0" err="1">
                  <a:solidFill>
                    <a:srgbClr val="002060"/>
                  </a:solidFill>
                  <a:latin typeface="Baskerville Old Face" panose="02020602080505020303" pitchFamily="18" charset="0"/>
                  <a:cs typeface="Arial" panose="020B0604020202020204" pitchFamily="34" charset="0"/>
                </a:rPr>
                <a:t>kemampuan</a:t>
              </a:r>
              <a:r>
                <a:rPr lang="en-US" sz="2000" dirty="0">
                  <a:solidFill>
                    <a:srgbClr val="002060"/>
                  </a:solidFill>
                  <a:latin typeface="Baskerville Old Face" panose="02020602080505020303" pitchFamily="18" charset="0"/>
                  <a:cs typeface="Arial" panose="020B0604020202020204" pitchFamily="34" charset="0"/>
                </a:rPr>
                <a:t> </a:t>
              </a:r>
              <a:r>
                <a:rPr lang="en-US" sz="2000" dirty="0" err="1">
                  <a:solidFill>
                    <a:srgbClr val="002060"/>
                  </a:solidFill>
                  <a:latin typeface="Baskerville Old Face" panose="02020602080505020303" pitchFamily="18" charset="0"/>
                  <a:cs typeface="Arial" panose="020B0604020202020204" pitchFamily="34" charset="0"/>
                </a:rPr>
                <a:t>untuk</a:t>
              </a:r>
              <a:r>
                <a:rPr lang="en-US" sz="2000" dirty="0">
                  <a:solidFill>
                    <a:srgbClr val="002060"/>
                  </a:solidFill>
                  <a:latin typeface="Baskerville Old Face" panose="02020602080505020303" pitchFamily="18" charset="0"/>
                  <a:cs typeface="Arial" panose="020B0604020202020204" pitchFamily="34" charset="0"/>
                </a:rPr>
                <a:t> </a:t>
              </a:r>
              <a:r>
                <a:rPr lang="en-US" sz="2000" dirty="0" err="1">
                  <a:solidFill>
                    <a:srgbClr val="002060"/>
                  </a:solidFill>
                  <a:latin typeface="Baskerville Old Face" panose="02020602080505020303" pitchFamily="18" charset="0"/>
                  <a:cs typeface="Arial" panose="020B0604020202020204" pitchFamily="34" charset="0"/>
                </a:rPr>
                <a:t>menciptakan</a:t>
              </a:r>
              <a:r>
                <a:rPr lang="en-US" sz="2000" dirty="0">
                  <a:solidFill>
                    <a:srgbClr val="002060"/>
                  </a:solidFill>
                  <a:latin typeface="Baskerville Old Face" panose="02020602080505020303" pitchFamily="18" charset="0"/>
                  <a:cs typeface="Arial" panose="020B0604020202020204" pitchFamily="34" charset="0"/>
                </a:rPr>
                <a:t> </a:t>
              </a:r>
              <a:r>
                <a:rPr lang="en-US" sz="2000" dirty="0" err="1">
                  <a:solidFill>
                    <a:srgbClr val="002060"/>
                  </a:solidFill>
                  <a:latin typeface="Baskerville Old Face" panose="02020602080505020303" pitchFamily="18" charset="0"/>
                  <a:cs typeface="Arial" panose="020B0604020202020204" pitchFamily="34" charset="0"/>
                </a:rPr>
                <a:t>kembali</a:t>
              </a:r>
              <a:r>
                <a:rPr lang="en-US" sz="2000" dirty="0">
                  <a:solidFill>
                    <a:srgbClr val="002060"/>
                  </a:solidFill>
                  <a:latin typeface="Baskerville Old Face" panose="02020602080505020303" pitchFamily="18" charset="0"/>
                  <a:cs typeface="Arial" panose="020B0604020202020204" pitchFamily="34" charset="0"/>
                </a:rPr>
                <a:t> </a:t>
              </a:r>
              <a:r>
                <a:rPr lang="en-US" sz="2000" dirty="0" err="1">
                  <a:solidFill>
                    <a:srgbClr val="002060"/>
                  </a:solidFill>
                  <a:latin typeface="Baskerville Old Face" panose="02020602080505020303" pitchFamily="18" charset="0"/>
                  <a:cs typeface="Arial" panose="020B0604020202020204" pitchFamily="34" charset="0"/>
                </a:rPr>
                <a:t>gagasan-gagasan</a:t>
              </a:r>
              <a:r>
                <a:rPr lang="en-US" sz="2000" dirty="0">
                  <a:solidFill>
                    <a:srgbClr val="002060"/>
                  </a:solidFill>
                  <a:latin typeface="Baskerville Old Face" panose="02020602080505020303" pitchFamily="18" charset="0"/>
                  <a:cs typeface="Arial" panose="020B0604020202020204" pitchFamily="34" charset="0"/>
                </a:rPr>
                <a:t> pada </a:t>
              </a:r>
              <a:r>
                <a:rPr lang="en-US" sz="2000" dirty="0" err="1">
                  <a:solidFill>
                    <a:srgbClr val="002060"/>
                  </a:solidFill>
                  <a:latin typeface="Baskerville Old Face" panose="02020602080505020303" pitchFamily="18" charset="0"/>
                  <a:cs typeface="Arial" panose="020B0604020202020204" pitchFamily="34" charset="0"/>
                </a:rPr>
                <a:t>pikiran</a:t>
              </a:r>
              <a:r>
                <a:rPr lang="en-US" sz="2000" dirty="0">
                  <a:solidFill>
                    <a:srgbClr val="002060"/>
                  </a:solidFill>
                  <a:latin typeface="Baskerville Old Face" panose="02020602080505020303" pitchFamily="18" charset="0"/>
                  <a:cs typeface="Arial" panose="020B0604020202020204" pitchFamily="34" charset="0"/>
                </a:rPr>
                <a:t> </a:t>
              </a:r>
              <a:r>
                <a:rPr lang="en-US" sz="2000" dirty="0" err="1">
                  <a:solidFill>
                    <a:srgbClr val="002060"/>
                  </a:solidFill>
                  <a:latin typeface="Baskerville Old Face" panose="02020602080505020303" pitchFamily="18" charset="0"/>
                  <a:cs typeface="Arial" panose="020B0604020202020204" pitchFamily="34" charset="0"/>
                </a:rPr>
                <a:t>pemakainya</a:t>
              </a:r>
              <a:r>
                <a:rPr lang="en-US" sz="2000" dirty="0">
                  <a:solidFill>
                    <a:srgbClr val="002060"/>
                  </a:solidFill>
                  <a:latin typeface="Baskerville Old Face" panose="02020602080505020303" pitchFamily="18" charset="0"/>
                  <a:cs typeface="Arial" panose="020B0604020202020204" pitchFamily="34" charset="0"/>
                </a:rPr>
                <a:t> </a:t>
              </a:r>
              <a:r>
                <a:rPr lang="en-US" sz="2000" dirty="0" err="1">
                  <a:solidFill>
                    <a:srgbClr val="002060"/>
                  </a:solidFill>
                  <a:latin typeface="Baskerville Old Face" panose="02020602080505020303" pitchFamily="18" charset="0"/>
                  <a:cs typeface="Arial" panose="020B0604020202020204" pitchFamily="34" charset="0"/>
                </a:rPr>
                <a:t>secara</a:t>
              </a:r>
              <a:r>
                <a:rPr lang="en-US" sz="2000" dirty="0">
                  <a:solidFill>
                    <a:srgbClr val="002060"/>
                  </a:solidFill>
                  <a:latin typeface="Baskerville Old Face" panose="02020602080505020303" pitchFamily="18" charset="0"/>
                  <a:cs typeface="Arial" panose="020B0604020202020204" pitchFamily="34" charset="0"/>
                </a:rPr>
                <a:t> </a:t>
              </a:r>
              <a:r>
                <a:rPr lang="en-US" sz="2000" dirty="0" err="1">
                  <a:solidFill>
                    <a:srgbClr val="002060"/>
                  </a:solidFill>
                  <a:latin typeface="Baskerville Old Face" panose="02020602080505020303" pitchFamily="18" charset="0"/>
                  <a:cs typeface="Arial" panose="020B0604020202020204" pitchFamily="34" charset="0"/>
                </a:rPr>
                <a:t>tepat</a:t>
              </a:r>
              <a:r>
                <a:rPr lang="en-US" sz="2000" dirty="0">
                  <a:solidFill>
                    <a:srgbClr val="002060"/>
                  </a:solidFill>
                  <a:latin typeface="Baskerville Old Face" panose="02020602080505020303" pitchFamily="18" charset="0"/>
                  <a:cs typeface="Arial" panose="020B0604020202020204" pitchFamily="34" charset="0"/>
                </a:rPr>
                <a:t> dan </a:t>
              </a:r>
              <a:r>
                <a:rPr lang="en-US" sz="2000" dirty="0" err="1">
                  <a:solidFill>
                    <a:srgbClr val="002060"/>
                  </a:solidFill>
                  <a:latin typeface="Baskerville Old Face" panose="02020602080505020303" pitchFamily="18" charset="0"/>
                  <a:cs typeface="Arial" panose="020B0604020202020204" pitchFamily="34" charset="0"/>
                </a:rPr>
                <a:t>dapat</a:t>
              </a:r>
              <a:r>
                <a:rPr lang="en-US" sz="2000" dirty="0">
                  <a:solidFill>
                    <a:srgbClr val="002060"/>
                  </a:solidFill>
                  <a:latin typeface="Baskerville Old Face" panose="02020602080505020303" pitchFamily="18" charset="0"/>
                  <a:cs typeface="Arial" panose="020B0604020202020204" pitchFamily="34" charset="0"/>
                </a:rPr>
                <a:t> </a:t>
              </a:r>
              <a:r>
                <a:rPr lang="en-US" sz="2000" dirty="0" err="1">
                  <a:solidFill>
                    <a:srgbClr val="002060"/>
                  </a:solidFill>
                  <a:latin typeface="Baskerville Old Face" panose="02020602080505020303" pitchFamily="18" charset="0"/>
                  <a:cs typeface="Arial" panose="020B0604020202020204" pitchFamily="34" charset="0"/>
                </a:rPr>
                <a:t>dipahami</a:t>
              </a:r>
              <a:r>
                <a:rPr lang="en-US" sz="2000" dirty="0">
                  <a:solidFill>
                    <a:srgbClr val="002060"/>
                  </a:solidFill>
                  <a:latin typeface="Baskerville Old Face" panose="02020602080505020303" pitchFamily="18" charset="0"/>
                  <a:cs typeface="Arial" panose="020B0604020202020204" pitchFamily="34" charset="0"/>
                </a:rPr>
                <a:t> oleh </a:t>
              </a:r>
              <a:r>
                <a:rPr lang="en-US" sz="2000" dirty="0" err="1">
                  <a:solidFill>
                    <a:srgbClr val="002060"/>
                  </a:solidFill>
                  <a:latin typeface="Baskerville Old Face" panose="02020602080505020303" pitchFamily="18" charset="0"/>
                  <a:cs typeface="Arial" panose="020B0604020202020204" pitchFamily="34" charset="0"/>
                </a:rPr>
                <a:t>pendengar</a:t>
              </a:r>
              <a:r>
                <a:rPr lang="en-US" sz="2000" dirty="0">
                  <a:solidFill>
                    <a:srgbClr val="002060"/>
                  </a:solidFill>
                  <a:latin typeface="Baskerville Old Face" panose="02020602080505020303" pitchFamily="18" charset="0"/>
                  <a:cs typeface="Arial" panose="020B0604020202020204" pitchFamily="34" charset="0"/>
                </a:rPr>
                <a:t> </a:t>
              </a:r>
              <a:r>
                <a:rPr lang="en-US" sz="2000" dirty="0" err="1">
                  <a:solidFill>
                    <a:srgbClr val="002060"/>
                  </a:solidFill>
                  <a:latin typeface="Baskerville Old Face" panose="02020602080505020303" pitchFamily="18" charset="0"/>
                  <a:cs typeface="Arial" panose="020B0604020202020204" pitchFamily="34" charset="0"/>
                </a:rPr>
                <a:t>atau</a:t>
              </a:r>
              <a:r>
                <a:rPr lang="en-US" sz="2000" dirty="0">
                  <a:solidFill>
                    <a:srgbClr val="002060"/>
                  </a:solidFill>
                  <a:latin typeface="Baskerville Old Face" panose="02020602080505020303" pitchFamily="18" charset="0"/>
                  <a:cs typeface="Arial" panose="020B0604020202020204" pitchFamily="34" charset="0"/>
                </a:rPr>
                <a:t> </a:t>
              </a:r>
              <a:r>
                <a:rPr lang="en-US" sz="2000" dirty="0" err="1">
                  <a:solidFill>
                    <a:srgbClr val="002060"/>
                  </a:solidFill>
                  <a:latin typeface="Baskerville Old Face" panose="02020602080505020303" pitchFamily="18" charset="0"/>
                  <a:cs typeface="Arial" panose="020B0604020202020204" pitchFamily="34" charset="0"/>
                </a:rPr>
                <a:t>pembaca</a:t>
              </a:r>
              <a:r>
                <a:rPr lang="en-US" sz="2000" dirty="0">
                  <a:solidFill>
                    <a:srgbClr val="002060"/>
                  </a:solidFill>
                  <a:latin typeface="Baskerville Old Face" panose="02020602080505020303" pitchFamily="18" charset="0"/>
                  <a:cs typeface="Arial" panose="020B0604020202020204" pitchFamily="34" charset="0"/>
                </a:rPr>
                <a:t> </a:t>
              </a:r>
              <a:r>
                <a:rPr lang="en-US" sz="2000" dirty="0" err="1">
                  <a:solidFill>
                    <a:srgbClr val="002060"/>
                  </a:solidFill>
                  <a:latin typeface="Baskerville Old Face" panose="02020602080505020303" pitchFamily="18" charset="0"/>
                  <a:cs typeface="Arial" panose="020B0604020202020204" pitchFamily="34" charset="0"/>
                </a:rPr>
                <a:t>secara</a:t>
              </a:r>
              <a:r>
                <a:rPr lang="en-US" sz="2000" dirty="0">
                  <a:solidFill>
                    <a:srgbClr val="002060"/>
                  </a:solidFill>
                  <a:latin typeface="Baskerville Old Face" panose="02020602080505020303" pitchFamily="18" charset="0"/>
                  <a:cs typeface="Arial" panose="020B0604020202020204" pitchFamily="34" charset="0"/>
                </a:rPr>
                <a:t> </a:t>
              </a:r>
              <a:r>
                <a:rPr lang="en-US" sz="2000" dirty="0" err="1">
                  <a:solidFill>
                    <a:srgbClr val="002060"/>
                  </a:solidFill>
                  <a:latin typeface="Baskerville Old Face" panose="02020602080505020303" pitchFamily="18" charset="0"/>
                  <a:cs typeface="Arial" panose="020B0604020202020204" pitchFamily="34" charset="0"/>
                </a:rPr>
                <a:t>tepat</a:t>
              </a:r>
              <a:r>
                <a:rPr lang="en-US" sz="2000" dirty="0">
                  <a:solidFill>
                    <a:srgbClr val="002060"/>
                  </a:solidFill>
                  <a:latin typeface="Baskerville Old Face" panose="02020602080505020303" pitchFamily="18" charset="0"/>
                  <a:cs typeface="Arial" panose="020B0604020202020204" pitchFamily="34" charset="0"/>
                </a:rPr>
                <a:t> pula.</a:t>
              </a:r>
              <a:endParaRPr lang="id-ID" sz="2000" kern="1200" dirty="0">
                <a:solidFill>
                  <a:srgbClr val="002060"/>
                </a:solidFill>
                <a:latin typeface="Baskerville Old Face" panose="02020602080505020303" pitchFamily="18" charset="0"/>
                <a:cs typeface="Arial" panose="020B0604020202020204" pitchFamily="34" charset="0"/>
              </a:endParaRPr>
            </a:p>
          </p:txBody>
        </p:sp>
      </p:grpSp>
      <p:grpSp>
        <p:nvGrpSpPr>
          <p:cNvPr id="16" name="Group 15">
            <a:extLst>
              <a:ext uri="{FF2B5EF4-FFF2-40B4-BE49-F238E27FC236}">
                <a16:creationId xmlns:a16="http://schemas.microsoft.com/office/drawing/2014/main" id="{EAA52D39-B25F-4AFA-8507-C0E9F4A35E10}"/>
              </a:ext>
            </a:extLst>
          </p:cNvPr>
          <p:cNvGrpSpPr/>
          <p:nvPr/>
        </p:nvGrpSpPr>
        <p:grpSpPr>
          <a:xfrm>
            <a:off x="746018" y="3212976"/>
            <a:ext cx="9742470" cy="1440356"/>
            <a:chOff x="1402080" y="386080"/>
            <a:chExt cx="1584960" cy="1584960"/>
          </a:xfrm>
        </p:grpSpPr>
        <p:sp>
          <p:nvSpPr>
            <p:cNvPr id="17" name="Rectangle: Rounded Corners 16">
              <a:extLst>
                <a:ext uri="{FF2B5EF4-FFF2-40B4-BE49-F238E27FC236}">
                  <a16:creationId xmlns:a16="http://schemas.microsoft.com/office/drawing/2014/main" id="{C7974C8B-9C4C-4987-A356-192FE8A88B35}"/>
                </a:ext>
              </a:extLst>
            </p:cNvPr>
            <p:cNvSpPr/>
            <p:nvPr/>
          </p:nvSpPr>
          <p:spPr>
            <a:xfrm>
              <a:off x="1402080" y="386080"/>
              <a:ext cx="1584960" cy="158496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ectangle: Rounded Corners 4">
              <a:extLst>
                <a:ext uri="{FF2B5EF4-FFF2-40B4-BE49-F238E27FC236}">
                  <a16:creationId xmlns:a16="http://schemas.microsoft.com/office/drawing/2014/main" id="{8E4D8215-7F88-40CD-B93B-C379E6016F31}"/>
                </a:ext>
              </a:extLst>
            </p:cNvPr>
            <p:cNvSpPr txBox="1"/>
            <p:nvPr/>
          </p:nvSpPr>
          <p:spPr>
            <a:xfrm>
              <a:off x="1425509" y="455179"/>
              <a:ext cx="1534622" cy="14302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sz="2000" dirty="0" err="1">
                  <a:solidFill>
                    <a:srgbClr val="002060"/>
                  </a:solidFill>
                  <a:latin typeface="Baskerville Old Face" panose="02020602080505020303" pitchFamily="18" charset="0"/>
                  <a:cs typeface="Arial" panose="020B0604020202020204" pitchFamily="34" charset="0"/>
                </a:rPr>
                <a:t>Efektif</a:t>
              </a:r>
              <a:r>
                <a:rPr lang="en-US" sz="2000" dirty="0">
                  <a:solidFill>
                    <a:srgbClr val="002060"/>
                  </a:solidFill>
                  <a:latin typeface="Baskerville Old Face" panose="02020602080505020303" pitchFamily="18" charset="0"/>
                  <a:cs typeface="Arial" panose="020B0604020202020204" pitchFamily="34" charset="0"/>
                </a:rPr>
                <a:t> </a:t>
              </a:r>
              <a:r>
                <a:rPr lang="en-US" sz="2000" dirty="0" err="1">
                  <a:solidFill>
                    <a:srgbClr val="002060"/>
                  </a:solidFill>
                  <a:latin typeface="Baskerville Old Face" panose="02020602080505020303" pitchFamily="18" charset="0"/>
                  <a:cs typeface="Arial" panose="020B0604020202020204" pitchFamily="34" charset="0"/>
                </a:rPr>
                <a:t>dalam</a:t>
              </a:r>
              <a:r>
                <a:rPr lang="en-US" sz="2000" dirty="0">
                  <a:solidFill>
                    <a:srgbClr val="002060"/>
                  </a:solidFill>
                  <a:latin typeface="Baskerville Old Face" panose="02020602080505020303" pitchFamily="18" charset="0"/>
                  <a:cs typeface="Arial" panose="020B0604020202020204" pitchFamily="34" charset="0"/>
                </a:rPr>
                <a:t> </a:t>
              </a:r>
              <a:r>
                <a:rPr lang="en-US" sz="2000" dirty="0" err="1">
                  <a:solidFill>
                    <a:srgbClr val="002060"/>
                  </a:solidFill>
                  <a:latin typeface="Baskerville Old Face" panose="02020602080505020303" pitchFamily="18" charset="0"/>
                  <a:cs typeface="Arial" panose="020B0604020202020204" pitchFamily="34" charset="0"/>
                </a:rPr>
                <a:t>hal</a:t>
              </a:r>
              <a:r>
                <a:rPr lang="en-US" sz="2000" dirty="0">
                  <a:solidFill>
                    <a:srgbClr val="002060"/>
                  </a:solidFill>
                  <a:latin typeface="Baskerville Old Face" panose="02020602080505020303" pitchFamily="18" charset="0"/>
                  <a:cs typeface="Arial" panose="020B0604020202020204" pitchFamily="34" charset="0"/>
                </a:rPr>
                <a:t> </a:t>
              </a:r>
              <a:r>
                <a:rPr lang="en-US" sz="2000" dirty="0" err="1">
                  <a:solidFill>
                    <a:srgbClr val="002060"/>
                  </a:solidFill>
                  <a:latin typeface="Baskerville Old Face" panose="02020602080505020303" pitchFamily="18" charset="0"/>
                  <a:cs typeface="Arial" panose="020B0604020202020204" pitchFamily="34" charset="0"/>
                </a:rPr>
                <a:t>ini</a:t>
              </a:r>
              <a:r>
                <a:rPr lang="en-US" sz="2000" dirty="0">
                  <a:solidFill>
                    <a:srgbClr val="002060"/>
                  </a:solidFill>
                  <a:latin typeface="Baskerville Old Face" panose="02020602080505020303" pitchFamily="18" charset="0"/>
                  <a:cs typeface="Arial" panose="020B0604020202020204" pitchFamily="34" charset="0"/>
                </a:rPr>
                <a:t> </a:t>
              </a:r>
              <a:r>
                <a:rPr lang="en-US" sz="2000" dirty="0" err="1">
                  <a:solidFill>
                    <a:srgbClr val="002060"/>
                  </a:solidFill>
                  <a:latin typeface="Baskerville Old Face" panose="02020602080505020303" pitchFamily="18" charset="0"/>
                  <a:cs typeface="Arial" panose="020B0604020202020204" pitchFamily="34" charset="0"/>
                </a:rPr>
                <a:t>adalah</a:t>
              </a:r>
              <a:r>
                <a:rPr lang="en-US" sz="2000" dirty="0">
                  <a:solidFill>
                    <a:srgbClr val="002060"/>
                  </a:solidFill>
                  <a:latin typeface="Baskerville Old Face" panose="02020602080505020303" pitchFamily="18" charset="0"/>
                  <a:cs typeface="Arial" panose="020B0604020202020204" pitchFamily="34" charset="0"/>
                </a:rPr>
                <a:t> </a:t>
              </a:r>
              <a:r>
                <a:rPr lang="en-US" sz="2000" dirty="0" err="1">
                  <a:solidFill>
                    <a:srgbClr val="002060"/>
                  </a:solidFill>
                  <a:latin typeface="Baskerville Old Face" panose="02020602080505020303" pitchFamily="18" charset="0"/>
                  <a:cs typeface="Arial" panose="020B0604020202020204" pitchFamily="34" charset="0"/>
                </a:rPr>
                <a:t>ukuran</a:t>
              </a:r>
              <a:r>
                <a:rPr lang="en-US" sz="2000" dirty="0">
                  <a:solidFill>
                    <a:srgbClr val="002060"/>
                  </a:solidFill>
                  <a:latin typeface="Baskerville Old Face" panose="02020602080505020303" pitchFamily="18" charset="0"/>
                  <a:cs typeface="Arial" panose="020B0604020202020204" pitchFamily="34" charset="0"/>
                </a:rPr>
                <a:t> </a:t>
              </a:r>
              <a:r>
                <a:rPr lang="en-US" sz="2000" dirty="0" err="1">
                  <a:solidFill>
                    <a:srgbClr val="002060"/>
                  </a:solidFill>
                  <a:latin typeface="Baskerville Old Face" panose="02020602080505020303" pitchFamily="18" charset="0"/>
                  <a:cs typeface="Arial" panose="020B0604020202020204" pitchFamily="34" charset="0"/>
                </a:rPr>
                <a:t>kalimat</a:t>
              </a:r>
              <a:r>
                <a:rPr lang="en-US" sz="2000" dirty="0">
                  <a:solidFill>
                    <a:srgbClr val="002060"/>
                  </a:solidFill>
                  <a:latin typeface="Baskerville Old Face" panose="02020602080505020303" pitchFamily="18" charset="0"/>
                  <a:cs typeface="Arial" panose="020B0604020202020204" pitchFamily="34" charset="0"/>
                </a:rPr>
                <a:t> yang </a:t>
              </a:r>
              <a:r>
                <a:rPr lang="en-US" sz="2000" dirty="0" err="1">
                  <a:solidFill>
                    <a:srgbClr val="002060"/>
                  </a:solidFill>
                  <a:latin typeface="Baskerville Old Face" panose="02020602080505020303" pitchFamily="18" charset="0"/>
                  <a:cs typeface="Arial" panose="020B0604020202020204" pitchFamily="34" charset="0"/>
                </a:rPr>
                <a:t>mampu</a:t>
              </a:r>
              <a:r>
                <a:rPr lang="en-US" sz="2000" dirty="0">
                  <a:solidFill>
                    <a:srgbClr val="002060"/>
                  </a:solidFill>
                  <a:latin typeface="Baskerville Old Face" panose="02020602080505020303" pitchFamily="18" charset="0"/>
                  <a:cs typeface="Arial" panose="020B0604020202020204" pitchFamily="34" charset="0"/>
                </a:rPr>
                <a:t> </a:t>
              </a:r>
              <a:r>
                <a:rPr lang="en-US" sz="2000" dirty="0" err="1">
                  <a:solidFill>
                    <a:srgbClr val="002060"/>
                  </a:solidFill>
                  <a:latin typeface="Baskerville Old Face" panose="02020602080505020303" pitchFamily="18" charset="0"/>
                  <a:cs typeface="Arial" panose="020B0604020202020204" pitchFamily="34" charset="0"/>
                </a:rPr>
                <a:t>menjembatani</a:t>
              </a:r>
              <a:r>
                <a:rPr lang="en-US" sz="2000" dirty="0">
                  <a:solidFill>
                    <a:srgbClr val="002060"/>
                  </a:solidFill>
                  <a:latin typeface="Baskerville Old Face" panose="02020602080505020303" pitchFamily="18" charset="0"/>
                  <a:cs typeface="Arial" panose="020B0604020202020204" pitchFamily="34" charset="0"/>
                </a:rPr>
                <a:t> </a:t>
              </a:r>
              <a:r>
                <a:rPr lang="en-US" sz="2000" dirty="0" err="1">
                  <a:solidFill>
                    <a:srgbClr val="002060"/>
                  </a:solidFill>
                  <a:latin typeface="Baskerville Old Face" panose="02020602080505020303" pitchFamily="18" charset="0"/>
                  <a:cs typeface="Arial" panose="020B0604020202020204" pitchFamily="34" charset="0"/>
                </a:rPr>
                <a:t>timbulnya</a:t>
              </a:r>
              <a:r>
                <a:rPr lang="en-US" sz="2000" dirty="0">
                  <a:solidFill>
                    <a:srgbClr val="002060"/>
                  </a:solidFill>
                  <a:latin typeface="Baskerville Old Face" panose="02020602080505020303" pitchFamily="18" charset="0"/>
                  <a:cs typeface="Arial" panose="020B0604020202020204" pitchFamily="34" charset="0"/>
                </a:rPr>
                <a:t> </a:t>
              </a:r>
              <a:r>
                <a:rPr lang="en-US" sz="2000" dirty="0" err="1">
                  <a:solidFill>
                    <a:srgbClr val="002060"/>
                  </a:solidFill>
                  <a:latin typeface="Baskerville Old Face" panose="02020602080505020303" pitchFamily="18" charset="0"/>
                  <a:cs typeface="Arial" panose="020B0604020202020204" pitchFamily="34" charset="0"/>
                </a:rPr>
                <a:t>pikiran</a:t>
              </a:r>
              <a:r>
                <a:rPr lang="en-US" sz="2000" dirty="0">
                  <a:solidFill>
                    <a:srgbClr val="002060"/>
                  </a:solidFill>
                  <a:latin typeface="Baskerville Old Face" panose="02020602080505020303" pitchFamily="18" charset="0"/>
                  <a:cs typeface="Arial" panose="020B0604020202020204" pitchFamily="34" charset="0"/>
                </a:rPr>
                <a:t> yang </a:t>
              </a:r>
              <a:r>
                <a:rPr lang="en-US" sz="2000" dirty="0" err="1">
                  <a:solidFill>
                    <a:srgbClr val="002060"/>
                  </a:solidFill>
                  <a:latin typeface="Baskerville Old Face" panose="02020602080505020303" pitchFamily="18" charset="0"/>
                  <a:cs typeface="Arial" panose="020B0604020202020204" pitchFamily="34" charset="0"/>
                </a:rPr>
                <a:t>sama</a:t>
              </a:r>
              <a:r>
                <a:rPr lang="en-US" sz="2000" dirty="0">
                  <a:solidFill>
                    <a:srgbClr val="002060"/>
                  </a:solidFill>
                  <a:latin typeface="Baskerville Old Face" panose="02020602080505020303" pitchFamily="18" charset="0"/>
                  <a:cs typeface="Arial" panose="020B0604020202020204" pitchFamily="34" charset="0"/>
                </a:rPr>
                <a:t> </a:t>
              </a:r>
              <a:r>
                <a:rPr lang="en-US" sz="2000" dirty="0" err="1">
                  <a:solidFill>
                    <a:srgbClr val="002060"/>
                  </a:solidFill>
                  <a:latin typeface="Baskerville Old Face" panose="02020602080505020303" pitchFamily="18" charset="0"/>
                  <a:cs typeface="Arial" panose="020B0604020202020204" pitchFamily="34" charset="0"/>
                </a:rPr>
                <a:t>antara</a:t>
              </a:r>
              <a:r>
                <a:rPr lang="en-US" sz="2000" dirty="0">
                  <a:solidFill>
                    <a:srgbClr val="002060"/>
                  </a:solidFill>
                  <a:latin typeface="Baskerville Old Face" panose="02020602080505020303" pitchFamily="18" charset="0"/>
                  <a:cs typeface="Arial" panose="020B0604020202020204" pitchFamily="34" charset="0"/>
                </a:rPr>
                <a:t> </a:t>
              </a:r>
              <a:r>
                <a:rPr lang="en-US" sz="2000" dirty="0" err="1">
                  <a:solidFill>
                    <a:srgbClr val="002060"/>
                  </a:solidFill>
                  <a:latin typeface="Baskerville Old Face" panose="02020602080505020303" pitchFamily="18" charset="0"/>
                  <a:cs typeface="Arial" panose="020B0604020202020204" pitchFamily="34" charset="0"/>
                </a:rPr>
                <a:t>penulis</a:t>
              </a:r>
              <a:r>
                <a:rPr lang="en-US" sz="2000" dirty="0">
                  <a:solidFill>
                    <a:srgbClr val="002060"/>
                  </a:solidFill>
                  <a:latin typeface="Baskerville Old Face" panose="02020602080505020303" pitchFamily="18" charset="0"/>
                  <a:cs typeface="Arial" panose="020B0604020202020204" pitchFamily="34" charset="0"/>
                </a:rPr>
                <a:t>/</a:t>
              </a:r>
              <a:r>
                <a:rPr lang="en-US" sz="2000" dirty="0" err="1">
                  <a:solidFill>
                    <a:srgbClr val="002060"/>
                  </a:solidFill>
                  <a:latin typeface="Baskerville Old Face" panose="02020602080505020303" pitchFamily="18" charset="0"/>
                  <a:cs typeface="Arial" panose="020B0604020202020204" pitchFamily="34" charset="0"/>
                </a:rPr>
                <a:t>penutur</a:t>
              </a:r>
              <a:r>
                <a:rPr lang="en-US" sz="2000" dirty="0">
                  <a:solidFill>
                    <a:srgbClr val="002060"/>
                  </a:solidFill>
                  <a:latin typeface="Baskerville Old Face" panose="02020602080505020303" pitchFamily="18" charset="0"/>
                  <a:cs typeface="Arial" panose="020B0604020202020204" pitchFamily="34" charset="0"/>
                </a:rPr>
                <a:t> </a:t>
              </a:r>
              <a:r>
                <a:rPr lang="en-US" sz="2000" dirty="0" err="1">
                  <a:solidFill>
                    <a:srgbClr val="002060"/>
                  </a:solidFill>
                  <a:latin typeface="Baskerville Old Face" panose="02020602080505020303" pitchFamily="18" charset="0"/>
                  <a:cs typeface="Arial" panose="020B0604020202020204" pitchFamily="34" charset="0"/>
                </a:rPr>
                <a:t>dengan</a:t>
              </a:r>
              <a:r>
                <a:rPr lang="en-US" sz="2000" dirty="0">
                  <a:solidFill>
                    <a:srgbClr val="002060"/>
                  </a:solidFill>
                  <a:latin typeface="Baskerville Old Face" panose="02020602080505020303" pitchFamily="18" charset="0"/>
                  <a:cs typeface="Arial" panose="020B0604020202020204" pitchFamily="34" charset="0"/>
                </a:rPr>
                <a:t> </a:t>
              </a:r>
              <a:r>
                <a:rPr lang="en-US" sz="2000" dirty="0" err="1">
                  <a:solidFill>
                    <a:srgbClr val="002060"/>
                  </a:solidFill>
                  <a:latin typeface="Baskerville Old Face" panose="02020602080505020303" pitchFamily="18" charset="0"/>
                  <a:cs typeface="Arial" panose="020B0604020202020204" pitchFamily="34" charset="0"/>
                </a:rPr>
                <a:t>pembaca</a:t>
              </a:r>
              <a:r>
                <a:rPr lang="en-US" sz="2000" dirty="0">
                  <a:solidFill>
                    <a:srgbClr val="002060"/>
                  </a:solidFill>
                  <a:latin typeface="Baskerville Old Face" panose="02020602080505020303" pitchFamily="18" charset="0"/>
                  <a:cs typeface="Arial" panose="020B0604020202020204" pitchFamily="34" charset="0"/>
                </a:rPr>
                <a:t>/</a:t>
              </a:r>
              <a:r>
                <a:rPr lang="en-US" sz="2000" dirty="0" err="1">
                  <a:solidFill>
                    <a:srgbClr val="002060"/>
                  </a:solidFill>
                  <a:latin typeface="Baskerville Old Face" panose="02020602080505020303" pitchFamily="18" charset="0"/>
                  <a:cs typeface="Arial" panose="020B0604020202020204" pitchFamily="34" charset="0"/>
                </a:rPr>
                <a:t>pendengar</a:t>
              </a:r>
              <a:r>
                <a:rPr lang="en-US" sz="2000" dirty="0">
                  <a:solidFill>
                    <a:srgbClr val="002060"/>
                  </a:solidFill>
                  <a:latin typeface="Baskerville Old Face" panose="02020602080505020303" pitchFamily="18" charset="0"/>
                  <a:cs typeface="Arial" panose="020B0604020202020204" pitchFamily="34" charset="0"/>
                </a:rPr>
                <a:t>.</a:t>
              </a:r>
              <a:endParaRPr lang="id-ID" sz="2000" kern="1200" dirty="0">
                <a:solidFill>
                  <a:srgbClr val="002060"/>
                </a:solidFill>
                <a:latin typeface="Baskerville Old Face" panose="02020602080505020303" pitchFamily="18" charset="0"/>
                <a:cs typeface="Arial" panose="020B0604020202020204" pitchFamily="34" charset="0"/>
              </a:endParaRPr>
            </a:p>
          </p:txBody>
        </p:sp>
      </p:grpSp>
      <p:pic>
        <p:nvPicPr>
          <p:cNvPr id="19" name="Picture 18">
            <a:extLst>
              <a:ext uri="{FF2B5EF4-FFF2-40B4-BE49-F238E27FC236}">
                <a16:creationId xmlns:a16="http://schemas.microsoft.com/office/drawing/2014/main" id="{2AF2AA13-885C-4F18-BC53-08B2140DB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9161" y="-43748"/>
            <a:ext cx="1692839" cy="1692839"/>
          </a:xfrm>
          <a:prstGeom prst="rect">
            <a:avLst/>
          </a:prstGeom>
        </p:spPr>
      </p:pic>
    </p:spTree>
    <p:extLst>
      <p:ext uri="{BB962C8B-B14F-4D97-AF65-F5344CB8AC3E}">
        <p14:creationId xmlns:p14="http://schemas.microsoft.com/office/powerpoint/2010/main" val="12106240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10010436"/>
              </p:ext>
            </p:extLst>
          </p:nvPr>
        </p:nvGraphicFramePr>
        <p:xfrm>
          <a:off x="767408" y="642588"/>
          <a:ext cx="10729192" cy="58827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Rounded Corners 4">
            <a:extLst>
              <a:ext uri="{FF2B5EF4-FFF2-40B4-BE49-F238E27FC236}">
                <a16:creationId xmlns:a16="http://schemas.microsoft.com/office/drawing/2014/main" id="{DCCAA6B0-C61F-443D-85B4-D26CE0D9D12F}"/>
              </a:ext>
            </a:extLst>
          </p:cNvPr>
          <p:cNvSpPr txBox="1"/>
          <p:nvPr/>
        </p:nvSpPr>
        <p:spPr>
          <a:xfrm>
            <a:off x="6095999" y="-43748"/>
            <a:ext cx="4403161" cy="6863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2000" b="1" dirty="0" err="1">
                <a:solidFill>
                  <a:srgbClr val="C00000"/>
                </a:solidFill>
              </a:rPr>
              <a:t>Faktor</a:t>
            </a:r>
            <a:r>
              <a:rPr lang="en-US" sz="2000" b="1" dirty="0">
                <a:solidFill>
                  <a:srgbClr val="C00000"/>
                </a:solidFill>
              </a:rPr>
              <a:t> </a:t>
            </a:r>
            <a:r>
              <a:rPr lang="en-US" sz="2000" b="1" dirty="0" err="1">
                <a:solidFill>
                  <a:srgbClr val="C00000"/>
                </a:solidFill>
              </a:rPr>
              <a:t>Ketidakefektifan</a:t>
            </a:r>
            <a:r>
              <a:rPr lang="en-US" sz="2000" b="1" dirty="0">
                <a:solidFill>
                  <a:srgbClr val="C00000"/>
                </a:solidFill>
              </a:rPr>
              <a:t> </a:t>
            </a:r>
            <a:r>
              <a:rPr lang="en-US" sz="2000" b="1" dirty="0" err="1">
                <a:solidFill>
                  <a:srgbClr val="C00000"/>
                </a:solidFill>
              </a:rPr>
              <a:t>Kalimat</a:t>
            </a:r>
            <a:endParaRPr lang="id-ID" sz="2000" b="1" kern="1200" dirty="0">
              <a:solidFill>
                <a:srgbClr val="C00000"/>
              </a:solidFill>
            </a:endParaRPr>
          </a:p>
        </p:txBody>
      </p:sp>
      <p:pic>
        <p:nvPicPr>
          <p:cNvPr id="12" name="Picture 11">
            <a:extLst>
              <a:ext uri="{FF2B5EF4-FFF2-40B4-BE49-F238E27FC236}">
                <a16:creationId xmlns:a16="http://schemas.microsoft.com/office/drawing/2014/main" id="{4CD31865-AC95-41E4-8E93-FFD640E4A4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99161" y="-43748"/>
            <a:ext cx="1692839" cy="1692839"/>
          </a:xfrm>
          <a:prstGeom prst="rect">
            <a:avLst/>
          </a:prstGeom>
        </p:spPr>
      </p:pic>
    </p:spTree>
    <p:extLst>
      <p:ext uri="{BB962C8B-B14F-4D97-AF65-F5344CB8AC3E}">
        <p14:creationId xmlns:p14="http://schemas.microsoft.com/office/powerpoint/2010/main" val="17026938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4">
            <a:extLst>
              <a:ext uri="{FF2B5EF4-FFF2-40B4-BE49-F238E27FC236}">
                <a16:creationId xmlns:a16="http://schemas.microsoft.com/office/drawing/2014/main" id="{DCCAA6B0-C61F-443D-85B4-D26CE0D9D12F}"/>
              </a:ext>
            </a:extLst>
          </p:cNvPr>
          <p:cNvSpPr txBox="1"/>
          <p:nvPr/>
        </p:nvSpPr>
        <p:spPr>
          <a:xfrm>
            <a:off x="6095999" y="-43748"/>
            <a:ext cx="4403161" cy="6863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lvl="0" algn="ctr" defTabSz="1866900">
              <a:lnSpc>
                <a:spcPct val="90000"/>
              </a:lnSpc>
              <a:spcBef>
                <a:spcPct val="0"/>
              </a:spcBef>
              <a:spcAft>
                <a:spcPct val="35000"/>
              </a:spcAft>
            </a:pPr>
            <a:r>
              <a:rPr lang="en-US" sz="2000" b="1" dirty="0" err="1">
                <a:solidFill>
                  <a:srgbClr val="C00000"/>
                </a:solidFill>
              </a:rPr>
              <a:t>Faktor</a:t>
            </a:r>
            <a:r>
              <a:rPr lang="en-US" sz="2000" b="1" dirty="0">
                <a:solidFill>
                  <a:srgbClr val="C00000"/>
                </a:solidFill>
              </a:rPr>
              <a:t> </a:t>
            </a:r>
            <a:r>
              <a:rPr lang="en-US" sz="2000" b="1" dirty="0" err="1">
                <a:solidFill>
                  <a:srgbClr val="C00000"/>
                </a:solidFill>
              </a:rPr>
              <a:t>Ketidakefektifan</a:t>
            </a:r>
            <a:r>
              <a:rPr lang="en-US" sz="2000" b="1" dirty="0">
                <a:solidFill>
                  <a:srgbClr val="C00000"/>
                </a:solidFill>
              </a:rPr>
              <a:t> </a:t>
            </a:r>
            <a:r>
              <a:rPr lang="en-US" sz="2000" b="1" dirty="0" err="1">
                <a:solidFill>
                  <a:srgbClr val="C00000"/>
                </a:solidFill>
              </a:rPr>
              <a:t>Kalimat</a:t>
            </a:r>
            <a:endParaRPr lang="id-ID" sz="2000" b="1" dirty="0">
              <a:solidFill>
                <a:srgbClr val="C00000"/>
              </a:solidFill>
            </a:endParaRPr>
          </a:p>
        </p:txBody>
      </p:sp>
      <p:pic>
        <p:nvPicPr>
          <p:cNvPr id="12" name="Picture 11">
            <a:extLst>
              <a:ext uri="{FF2B5EF4-FFF2-40B4-BE49-F238E27FC236}">
                <a16:creationId xmlns:a16="http://schemas.microsoft.com/office/drawing/2014/main" id="{4CD31865-AC95-41E4-8E93-FFD640E4A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9161" y="-43748"/>
            <a:ext cx="1692839" cy="1692839"/>
          </a:xfrm>
          <a:prstGeom prst="rect">
            <a:avLst/>
          </a:prstGeom>
        </p:spPr>
      </p:pic>
      <p:sp>
        <p:nvSpPr>
          <p:cNvPr id="8" name="Rectangle: Rounded Corners 4">
            <a:extLst>
              <a:ext uri="{FF2B5EF4-FFF2-40B4-BE49-F238E27FC236}">
                <a16:creationId xmlns:a16="http://schemas.microsoft.com/office/drawing/2014/main" id="{DC8D8C3B-C5E9-4E4F-9EF6-CAF0B0E87859}"/>
              </a:ext>
            </a:extLst>
          </p:cNvPr>
          <p:cNvSpPr txBox="1"/>
          <p:nvPr/>
        </p:nvSpPr>
        <p:spPr>
          <a:xfrm>
            <a:off x="623392" y="642588"/>
            <a:ext cx="10369152" cy="58107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342900" lvl="0" indent="-342900" algn="just" defTabSz="1866900">
              <a:lnSpc>
                <a:spcPct val="90000"/>
              </a:lnSpc>
              <a:spcBef>
                <a:spcPct val="0"/>
              </a:spcBef>
              <a:spcAft>
                <a:spcPct val="35000"/>
              </a:spcAft>
              <a:buAutoNum type="arabicPeriod"/>
            </a:pPr>
            <a:r>
              <a:rPr lang="en-US" sz="2400" b="1" dirty="0" err="1">
                <a:solidFill>
                  <a:schemeClr val="tx1"/>
                </a:solidFill>
                <a:latin typeface="Baskerville Old Face" panose="02020602080505020303" pitchFamily="18" charset="0"/>
              </a:rPr>
              <a:t>Kontaminasi</a:t>
            </a:r>
            <a:r>
              <a:rPr lang="en-US" sz="2400" b="1" dirty="0">
                <a:solidFill>
                  <a:schemeClr val="tx1"/>
                </a:solidFill>
                <a:latin typeface="Baskerville Old Face" panose="02020602080505020303" pitchFamily="18" charset="0"/>
              </a:rPr>
              <a:t> </a:t>
            </a:r>
            <a:r>
              <a:rPr lang="en-US" sz="2400" b="1" dirty="0" err="1">
                <a:solidFill>
                  <a:schemeClr val="tx1"/>
                </a:solidFill>
                <a:latin typeface="Baskerville Old Face" panose="02020602080505020303" pitchFamily="18" charset="0"/>
              </a:rPr>
              <a:t>atau</a:t>
            </a:r>
            <a:r>
              <a:rPr lang="en-US" sz="2400" b="1" dirty="0">
                <a:solidFill>
                  <a:schemeClr val="tx1"/>
                </a:solidFill>
                <a:latin typeface="Baskerville Old Face" panose="02020602080505020303" pitchFamily="18" charset="0"/>
              </a:rPr>
              <a:t> </a:t>
            </a:r>
            <a:r>
              <a:rPr lang="en-US" sz="2400" b="1" dirty="0" err="1">
                <a:solidFill>
                  <a:schemeClr val="tx1"/>
                </a:solidFill>
                <a:latin typeface="Baskerville Old Face" panose="02020602080505020303" pitchFamily="18" charset="0"/>
              </a:rPr>
              <a:t>Kerancuan</a:t>
            </a:r>
            <a:endParaRPr lang="en-US" sz="2400" b="1" dirty="0">
              <a:solidFill>
                <a:schemeClr val="tx1"/>
              </a:solidFill>
              <a:latin typeface="Baskerville Old Face" panose="02020602080505020303" pitchFamily="18" charset="0"/>
            </a:endParaRPr>
          </a:p>
          <a:p>
            <a:pPr lvl="0" algn="just" defTabSz="1866900">
              <a:lnSpc>
                <a:spcPct val="90000"/>
              </a:lnSpc>
              <a:spcBef>
                <a:spcPct val="0"/>
              </a:spcBef>
              <a:spcAft>
                <a:spcPct val="35000"/>
              </a:spcAft>
            </a:pPr>
            <a:r>
              <a:rPr lang="en-US" kern="1200" dirty="0" err="1">
                <a:solidFill>
                  <a:schemeClr val="tx1"/>
                </a:solidFill>
                <a:latin typeface="Baskerville Old Face" panose="02020602080505020303" pitchFamily="18" charset="0"/>
              </a:rPr>
              <a:t>Kontaminasi</a:t>
            </a:r>
            <a:r>
              <a:rPr lang="en-US" kern="1200" dirty="0">
                <a:solidFill>
                  <a:schemeClr val="tx1"/>
                </a:solidFill>
                <a:latin typeface="Baskerville Old Face" panose="02020602080505020303" pitchFamily="18" charset="0"/>
              </a:rPr>
              <a:t> </a:t>
            </a:r>
            <a:r>
              <a:rPr lang="en-US" kern="1200" dirty="0" err="1">
                <a:solidFill>
                  <a:schemeClr val="tx1"/>
                </a:solidFill>
                <a:latin typeface="Baskerville Old Face" panose="02020602080505020303" pitchFamily="18" charset="0"/>
              </a:rPr>
              <a:t>ialah</a:t>
            </a:r>
            <a:r>
              <a:rPr lang="en-US" kern="1200" dirty="0">
                <a:solidFill>
                  <a:schemeClr val="tx1"/>
                </a:solidFill>
                <a:latin typeface="Baskerville Old Face" panose="02020602080505020303" pitchFamily="18" charset="0"/>
              </a:rPr>
              <a:t> </a:t>
            </a:r>
            <a:r>
              <a:rPr lang="en-US" kern="1200" dirty="0" err="1">
                <a:solidFill>
                  <a:schemeClr val="tx1"/>
                </a:solidFill>
                <a:latin typeface="Baskerville Old Face" panose="02020602080505020303" pitchFamily="18" charset="0"/>
              </a:rPr>
              <a:t>gejala</a:t>
            </a:r>
            <a:r>
              <a:rPr lang="en-US" kern="1200" dirty="0">
                <a:solidFill>
                  <a:schemeClr val="tx1"/>
                </a:solidFill>
                <a:latin typeface="Baskerville Old Face" panose="02020602080505020303" pitchFamily="18" charset="0"/>
              </a:rPr>
              <a:t> </a:t>
            </a:r>
            <a:r>
              <a:rPr lang="en-US" kern="1200" dirty="0" err="1">
                <a:solidFill>
                  <a:schemeClr val="tx1"/>
                </a:solidFill>
                <a:latin typeface="Baskerville Old Face" panose="02020602080505020303" pitchFamily="18" charset="0"/>
              </a:rPr>
              <a:t>bahasa</a:t>
            </a:r>
            <a:r>
              <a:rPr lang="en-US" kern="1200" dirty="0">
                <a:solidFill>
                  <a:schemeClr val="tx1"/>
                </a:solidFill>
                <a:latin typeface="Baskerville Old Face" panose="02020602080505020303" pitchFamily="18" charset="0"/>
              </a:rPr>
              <a:t> </a:t>
            </a:r>
            <a:r>
              <a:rPr lang="en-US" kern="1200" dirty="0" err="1">
                <a:solidFill>
                  <a:schemeClr val="tx1"/>
                </a:solidFill>
                <a:latin typeface="Baskerville Old Face" panose="02020602080505020303" pitchFamily="18" charset="0"/>
              </a:rPr>
              <a:t>dalam</a:t>
            </a:r>
            <a:r>
              <a:rPr lang="en-US" kern="1200" dirty="0">
                <a:solidFill>
                  <a:schemeClr val="tx1"/>
                </a:solidFill>
                <a:latin typeface="Baskerville Old Face" panose="02020602080505020303" pitchFamily="18" charset="0"/>
              </a:rPr>
              <a:t> </a:t>
            </a:r>
            <a:r>
              <a:rPr lang="en-US" kern="1200" dirty="0" err="1">
                <a:solidFill>
                  <a:schemeClr val="tx1"/>
                </a:solidFill>
                <a:latin typeface="Baskerville Old Face" panose="02020602080505020303" pitchFamily="18" charset="0"/>
              </a:rPr>
              <a:t>bahasa</a:t>
            </a:r>
            <a:r>
              <a:rPr lang="en-US" kern="1200" dirty="0">
                <a:solidFill>
                  <a:schemeClr val="tx1"/>
                </a:solidFill>
                <a:latin typeface="Baskerville Old Face" panose="02020602080505020303" pitchFamily="18" charset="0"/>
              </a:rPr>
              <a:t> Indonesia </a:t>
            </a:r>
            <a:r>
              <a:rPr lang="en-US" kern="1200" dirty="0" err="1">
                <a:solidFill>
                  <a:schemeClr val="tx1"/>
                </a:solidFill>
                <a:latin typeface="Baskerville Old Face" panose="02020602080505020303" pitchFamily="18" charset="0"/>
              </a:rPr>
              <a:t>diistilahkan</a:t>
            </a:r>
            <a:r>
              <a:rPr lang="en-US" kern="1200" dirty="0">
                <a:solidFill>
                  <a:schemeClr val="tx1"/>
                </a:solidFill>
                <a:latin typeface="Baskerville Old Face" panose="02020602080505020303" pitchFamily="18" charset="0"/>
              </a:rPr>
              <a:t> </a:t>
            </a:r>
            <a:r>
              <a:rPr lang="en-US" kern="1200" dirty="0" err="1">
                <a:solidFill>
                  <a:schemeClr val="tx1"/>
                </a:solidFill>
                <a:latin typeface="Baskerville Old Face" panose="02020602080505020303" pitchFamily="18" charset="0"/>
              </a:rPr>
              <a:t>dengan</a:t>
            </a:r>
            <a:r>
              <a:rPr lang="en-US" kern="1200" dirty="0">
                <a:solidFill>
                  <a:schemeClr val="tx1"/>
                </a:solidFill>
                <a:latin typeface="Baskerville Old Face" panose="02020602080505020303" pitchFamily="18" charset="0"/>
              </a:rPr>
              <a:t> </a:t>
            </a:r>
            <a:r>
              <a:rPr lang="en-US" kern="1200" dirty="0" err="1">
                <a:solidFill>
                  <a:schemeClr val="tx1"/>
                </a:solidFill>
                <a:latin typeface="Baskerville Old Face" panose="02020602080505020303" pitchFamily="18" charset="0"/>
              </a:rPr>
              <a:t>kerancuan</a:t>
            </a:r>
            <a:r>
              <a:rPr lang="en-US" kern="1200" dirty="0">
                <a:solidFill>
                  <a:schemeClr val="tx1"/>
                </a:solidFill>
                <a:latin typeface="Baskerville Old Face" panose="02020602080505020303" pitchFamily="18" charset="0"/>
              </a:rPr>
              <a:t>. </a:t>
            </a:r>
            <a:r>
              <a:rPr lang="en-US" kern="1200" dirty="0" err="1">
                <a:solidFill>
                  <a:schemeClr val="tx1"/>
                </a:solidFill>
                <a:latin typeface="Baskerville Old Face" panose="02020602080505020303" pitchFamily="18" charset="0"/>
              </a:rPr>
              <a:t>Rancu</a:t>
            </a:r>
            <a:r>
              <a:rPr lang="en-US" kern="1200" dirty="0">
                <a:solidFill>
                  <a:schemeClr val="tx1"/>
                </a:solidFill>
                <a:latin typeface="Baskerville Old Face" panose="02020602080505020303" pitchFamily="18" charset="0"/>
              </a:rPr>
              <a:t> </a:t>
            </a:r>
            <a:r>
              <a:rPr lang="en-US" kern="1200" dirty="0" err="1">
                <a:solidFill>
                  <a:schemeClr val="tx1"/>
                </a:solidFill>
                <a:latin typeface="Baskerville Old Face" panose="02020602080505020303" pitchFamily="18" charset="0"/>
              </a:rPr>
              <a:t>artinya</a:t>
            </a:r>
            <a:r>
              <a:rPr lang="en-US" kern="1200" dirty="0">
                <a:solidFill>
                  <a:schemeClr val="tx1"/>
                </a:solidFill>
                <a:latin typeface="Baskerville Old Face" panose="02020602080505020303" pitchFamily="18" charset="0"/>
              </a:rPr>
              <a:t> </a:t>
            </a:r>
            <a:r>
              <a:rPr lang="en-US" kern="1200" dirty="0" err="1">
                <a:solidFill>
                  <a:schemeClr val="tx1"/>
                </a:solidFill>
                <a:latin typeface="Baskerville Old Face" panose="02020602080505020303" pitchFamily="18" charset="0"/>
              </a:rPr>
              <a:t>kacau</a:t>
            </a:r>
            <a:r>
              <a:rPr lang="en-US" kern="1200" dirty="0">
                <a:solidFill>
                  <a:schemeClr val="tx1"/>
                </a:solidFill>
                <a:latin typeface="Baskerville Old Face" panose="02020602080505020303" pitchFamily="18" charset="0"/>
              </a:rPr>
              <a:t>. </a:t>
            </a:r>
            <a:r>
              <a:rPr lang="en-US" dirty="0">
                <a:solidFill>
                  <a:schemeClr val="tx1"/>
                </a:solidFill>
                <a:latin typeface="Baskerville Old Face" panose="02020602080505020303" pitchFamily="18" charset="0"/>
              </a:rPr>
              <a:t>Jadi </a:t>
            </a:r>
            <a:r>
              <a:rPr lang="en-US" dirty="0" err="1">
                <a:solidFill>
                  <a:schemeClr val="tx1"/>
                </a:solidFill>
                <a:latin typeface="Baskerville Old Face" panose="02020602080505020303" pitchFamily="18" charset="0"/>
              </a:rPr>
              <a:t>Kerancuan</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artinya</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kekacauan</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Gejala</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Kontaminasi</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ada</a:t>
            </a:r>
            <a:r>
              <a:rPr lang="en-US" dirty="0">
                <a:solidFill>
                  <a:schemeClr val="tx1"/>
                </a:solidFill>
                <a:latin typeface="Baskerville Old Face" panose="02020602080505020303" pitchFamily="18" charset="0"/>
              </a:rPr>
              <a:t> 3 </a:t>
            </a:r>
            <a:r>
              <a:rPr lang="en-US" dirty="0" err="1">
                <a:solidFill>
                  <a:schemeClr val="tx1"/>
                </a:solidFill>
                <a:latin typeface="Baskerville Old Face" panose="02020602080505020303" pitchFamily="18" charset="0"/>
              </a:rPr>
              <a:t>bagian</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yaitu</a:t>
            </a:r>
            <a:r>
              <a:rPr lang="en-US" dirty="0">
                <a:solidFill>
                  <a:schemeClr val="tx1"/>
                </a:solidFill>
                <a:latin typeface="Baskerville Old Face" panose="02020602080505020303" pitchFamily="18" charset="0"/>
              </a:rPr>
              <a:t> (1) </a:t>
            </a:r>
            <a:r>
              <a:rPr lang="en-US" dirty="0" err="1">
                <a:solidFill>
                  <a:schemeClr val="tx1"/>
                </a:solidFill>
                <a:latin typeface="Baskerville Old Face" panose="02020602080505020303" pitchFamily="18" charset="0"/>
              </a:rPr>
              <a:t>Kontaminasi</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kalimat</a:t>
            </a:r>
            <a:r>
              <a:rPr lang="en-US" dirty="0">
                <a:solidFill>
                  <a:schemeClr val="tx1"/>
                </a:solidFill>
                <a:latin typeface="Baskerville Old Face" panose="02020602080505020303" pitchFamily="18" charset="0"/>
              </a:rPr>
              <a:t>; (2) </a:t>
            </a:r>
            <a:r>
              <a:rPr lang="en-US" dirty="0" err="1">
                <a:solidFill>
                  <a:schemeClr val="tx1"/>
                </a:solidFill>
                <a:latin typeface="Baskerville Old Face" panose="02020602080505020303" pitchFamily="18" charset="0"/>
              </a:rPr>
              <a:t>Kontaminasi</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susunan</a:t>
            </a:r>
            <a:r>
              <a:rPr lang="en-US" dirty="0">
                <a:solidFill>
                  <a:schemeClr val="tx1"/>
                </a:solidFill>
                <a:latin typeface="Baskerville Old Face" panose="02020602080505020303" pitchFamily="18" charset="0"/>
              </a:rPr>
              <a:t> kata; dan (3) </a:t>
            </a:r>
            <a:r>
              <a:rPr lang="en-US" dirty="0" err="1">
                <a:solidFill>
                  <a:schemeClr val="tx1"/>
                </a:solidFill>
                <a:latin typeface="Baskerville Old Face" panose="02020602080505020303" pitchFamily="18" charset="0"/>
              </a:rPr>
              <a:t>Kontaminasi</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bentukan</a:t>
            </a:r>
            <a:r>
              <a:rPr lang="en-US" dirty="0">
                <a:solidFill>
                  <a:schemeClr val="tx1"/>
                </a:solidFill>
                <a:latin typeface="Baskerville Old Face" panose="02020602080505020303" pitchFamily="18" charset="0"/>
              </a:rPr>
              <a:t> kata (</a:t>
            </a:r>
            <a:r>
              <a:rPr lang="en-US" dirty="0" err="1">
                <a:solidFill>
                  <a:schemeClr val="tx1"/>
                </a:solidFill>
                <a:latin typeface="Baskerville Old Face" panose="02020602080505020303" pitchFamily="18" charset="0"/>
              </a:rPr>
              <a:t>Badudu</a:t>
            </a:r>
            <a:r>
              <a:rPr lang="en-US" dirty="0">
                <a:solidFill>
                  <a:schemeClr val="tx1"/>
                </a:solidFill>
                <a:latin typeface="Baskerville Old Face" panose="02020602080505020303" pitchFamily="18" charset="0"/>
              </a:rPr>
              <a:t>, 1993). </a:t>
            </a:r>
            <a:r>
              <a:rPr lang="en-US" dirty="0" err="1">
                <a:solidFill>
                  <a:schemeClr val="tx1"/>
                </a:solidFill>
                <a:latin typeface="Baskerville Old Face" panose="02020602080505020303" pitchFamily="18" charset="0"/>
              </a:rPr>
              <a:t>Contoh</a:t>
            </a:r>
            <a:r>
              <a:rPr lang="en-US"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b="1" dirty="0">
                <a:solidFill>
                  <a:schemeClr val="tx1"/>
                </a:solidFill>
                <a:latin typeface="Baskerville Old Face" panose="02020602080505020303" pitchFamily="18" charset="0"/>
              </a:rPr>
              <a:t>1) </a:t>
            </a:r>
            <a:r>
              <a:rPr lang="en-US" b="1" dirty="0" err="1">
                <a:solidFill>
                  <a:schemeClr val="tx1"/>
                </a:solidFill>
                <a:latin typeface="Baskerville Old Face" panose="02020602080505020303" pitchFamily="18" charset="0"/>
              </a:rPr>
              <a:t>Kontaminasi</a:t>
            </a:r>
            <a:r>
              <a:rPr lang="en-US" b="1" dirty="0">
                <a:solidFill>
                  <a:schemeClr val="tx1"/>
                </a:solidFill>
                <a:latin typeface="Baskerville Old Face" panose="02020602080505020303" pitchFamily="18" charset="0"/>
              </a:rPr>
              <a:t> </a:t>
            </a:r>
            <a:r>
              <a:rPr lang="en-US" b="1" dirty="0" err="1">
                <a:solidFill>
                  <a:schemeClr val="tx1"/>
                </a:solidFill>
                <a:latin typeface="Baskerville Old Face" panose="02020602080505020303" pitchFamily="18" charset="0"/>
              </a:rPr>
              <a:t>Kalimat</a:t>
            </a:r>
            <a:r>
              <a:rPr lang="en-US" b="1"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Menurut</a:t>
            </a:r>
            <a:r>
              <a:rPr lang="en-US" sz="1600" dirty="0">
                <a:solidFill>
                  <a:schemeClr val="tx1"/>
                </a:solidFill>
                <a:latin typeface="Baskerville Old Face" panose="02020602080505020303" pitchFamily="18" charset="0"/>
              </a:rPr>
              <a:t> para </a:t>
            </a:r>
            <a:r>
              <a:rPr lang="en-US" sz="1600" dirty="0" err="1">
                <a:solidFill>
                  <a:schemeClr val="tx1"/>
                </a:solidFill>
                <a:latin typeface="Baskerville Old Face" panose="02020602080505020303" pitchFamily="18" charset="0"/>
              </a:rPr>
              <a:t>pakar</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sejarah</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mengatakan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bahwa</a:t>
            </a:r>
            <a:r>
              <a:rPr lang="en-US" sz="1600" dirty="0">
                <a:solidFill>
                  <a:schemeClr val="tx1"/>
                </a:solidFill>
                <a:latin typeface="Baskerville Old Face" panose="02020602080505020303" pitchFamily="18" charset="0"/>
              </a:rPr>
              <a:t> Candi Borobudur </a:t>
            </a:r>
            <a:r>
              <a:rPr lang="en-US" sz="1600" dirty="0" err="1">
                <a:solidFill>
                  <a:schemeClr val="tx1"/>
                </a:solidFill>
                <a:latin typeface="Baskerville Old Face" panose="02020602080505020303" pitchFamily="18" charset="0"/>
              </a:rPr>
              <a:t>dibangun</a:t>
            </a:r>
            <a:r>
              <a:rPr lang="en-US" sz="1600" dirty="0">
                <a:solidFill>
                  <a:schemeClr val="tx1"/>
                </a:solidFill>
                <a:latin typeface="Baskerville Old Face" panose="02020602080505020303" pitchFamily="18" charset="0"/>
              </a:rPr>
              <a:t> pada masa Kerajaan </a:t>
            </a:r>
            <a:r>
              <a:rPr lang="en-US" sz="1600" dirty="0" err="1">
                <a:solidFill>
                  <a:schemeClr val="tx1"/>
                </a:solidFill>
                <a:latin typeface="Baskerville Old Face" panose="02020602080505020303" pitchFamily="18" charset="0"/>
              </a:rPr>
              <a:t>Syailendra</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(Salah)</a:t>
            </a:r>
          </a:p>
          <a:p>
            <a:pPr lvl="0" algn="just" defTabSz="1866900">
              <a:lnSpc>
                <a:spcPct val="90000"/>
              </a:lnSpc>
              <a:spcBef>
                <a:spcPct val="0"/>
              </a:spcBef>
              <a:spcAft>
                <a:spcPct val="35000"/>
              </a:spcAft>
            </a:pPr>
            <a:r>
              <a:rPr lang="en-US" b="1"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Menurut</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pakar</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sejarah</a:t>
            </a:r>
            <a:r>
              <a:rPr lang="en-US" dirty="0">
                <a:solidFill>
                  <a:schemeClr val="tx1"/>
                </a:solidFill>
                <a:latin typeface="Baskerville Old Face" panose="02020602080505020303" pitchFamily="18" charset="0"/>
              </a:rPr>
              <a:t>, Candi Borobudur </a:t>
            </a:r>
            <a:r>
              <a:rPr lang="en-US" dirty="0" err="1">
                <a:solidFill>
                  <a:schemeClr val="tx1"/>
                </a:solidFill>
                <a:latin typeface="Baskerville Old Face" panose="02020602080505020303" pitchFamily="18" charset="0"/>
              </a:rPr>
              <a:t>dibangun</a:t>
            </a:r>
            <a:r>
              <a:rPr lang="en-US" dirty="0">
                <a:solidFill>
                  <a:schemeClr val="tx1"/>
                </a:solidFill>
                <a:latin typeface="Baskerville Old Face" panose="02020602080505020303" pitchFamily="18" charset="0"/>
              </a:rPr>
              <a:t> pada masa Kerajaan </a:t>
            </a:r>
            <a:r>
              <a:rPr lang="en-US" dirty="0" err="1">
                <a:solidFill>
                  <a:schemeClr val="tx1"/>
                </a:solidFill>
                <a:latin typeface="Baskerville Old Face" panose="02020602080505020303" pitchFamily="18" charset="0"/>
              </a:rPr>
              <a:t>Syailendra</a:t>
            </a:r>
            <a:r>
              <a:rPr lang="en-US" dirty="0">
                <a:solidFill>
                  <a:schemeClr val="tx1"/>
                </a:solidFill>
                <a:latin typeface="Baskerville Old Face" panose="02020602080505020303" pitchFamily="18" charset="0"/>
              </a:rPr>
              <a:t>. </a:t>
            </a:r>
            <a:r>
              <a:rPr lang="en-US" b="1" dirty="0">
                <a:solidFill>
                  <a:schemeClr val="tx1"/>
                </a:solidFill>
                <a:latin typeface="Baskerville Old Face" panose="02020602080505020303" pitchFamily="18" charset="0"/>
              </a:rPr>
              <a:t>(</a:t>
            </a:r>
            <a:r>
              <a:rPr lang="en-US" b="1" dirty="0" err="1">
                <a:solidFill>
                  <a:schemeClr val="tx1"/>
                </a:solidFill>
                <a:latin typeface="Baskerville Old Face" panose="02020602080505020303" pitchFamily="18" charset="0"/>
              </a:rPr>
              <a:t>Benar</a:t>
            </a:r>
            <a:r>
              <a:rPr lang="en-US" b="1"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b="1" dirty="0">
                <a:solidFill>
                  <a:schemeClr val="tx1"/>
                </a:solidFill>
                <a:latin typeface="Baskerville Old Face" panose="02020602080505020303" pitchFamily="18" charset="0"/>
              </a:rPr>
              <a:t>     </a:t>
            </a:r>
            <a:r>
              <a:rPr lang="en-US" dirty="0">
                <a:solidFill>
                  <a:schemeClr val="tx1"/>
                </a:solidFill>
                <a:latin typeface="Baskerville Old Face" panose="02020602080505020303" pitchFamily="18" charset="0"/>
              </a:rPr>
              <a:t>Murid-murid </a:t>
            </a:r>
            <a:r>
              <a:rPr lang="en-US" dirty="0" err="1">
                <a:solidFill>
                  <a:schemeClr val="tx1"/>
                </a:solidFill>
                <a:latin typeface="Baskerville Old Face" panose="02020602080505020303" pitchFamily="18" charset="0"/>
              </a:rPr>
              <a:t>dilarang</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tidak</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boleh</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merokok</a:t>
            </a:r>
            <a:r>
              <a:rPr lang="en-US" dirty="0">
                <a:solidFill>
                  <a:schemeClr val="tx1"/>
                </a:solidFill>
                <a:latin typeface="Baskerville Old Face" panose="02020602080505020303" pitchFamily="18" charset="0"/>
              </a:rPr>
              <a:t>. </a:t>
            </a:r>
            <a:r>
              <a:rPr lang="en-US" b="1" dirty="0">
                <a:solidFill>
                  <a:schemeClr val="tx1"/>
                </a:solidFill>
                <a:latin typeface="Baskerville Old Face" panose="02020602080505020303" pitchFamily="18" charset="0"/>
              </a:rPr>
              <a:t>(Salah)</a:t>
            </a:r>
          </a:p>
          <a:p>
            <a:pPr lvl="0" algn="just" defTabSz="1866900">
              <a:lnSpc>
                <a:spcPct val="90000"/>
              </a:lnSpc>
              <a:spcBef>
                <a:spcPct val="0"/>
              </a:spcBef>
              <a:spcAft>
                <a:spcPct val="35000"/>
              </a:spcAft>
            </a:pPr>
            <a:r>
              <a:rPr lang="en-US" dirty="0">
                <a:solidFill>
                  <a:schemeClr val="tx1"/>
                </a:solidFill>
                <a:latin typeface="Baskerville Old Face" panose="02020602080505020303" pitchFamily="18" charset="0"/>
              </a:rPr>
              <a:t>     Murid-murid </a:t>
            </a:r>
            <a:r>
              <a:rPr lang="en-US" dirty="0" err="1">
                <a:solidFill>
                  <a:schemeClr val="tx1"/>
                </a:solidFill>
                <a:latin typeface="Baskerville Old Face" panose="02020602080505020303" pitchFamily="18" charset="0"/>
              </a:rPr>
              <a:t>dilarang</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merokok</a:t>
            </a:r>
            <a:r>
              <a:rPr lang="en-US" dirty="0">
                <a:solidFill>
                  <a:schemeClr val="tx1"/>
                </a:solidFill>
                <a:latin typeface="Baskerville Old Face" panose="02020602080505020303" pitchFamily="18" charset="0"/>
              </a:rPr>
              <a:t>. / Murid-murid </a:t>
            </a:r>
            <a:r>
              <a:rPr lang="en-US" dirty="0" err="1">
                <a:solidFill>
                  <a:schemeClr val="tx1"/>
                </a:solidFill>
                <a:latin typeface="Baskerville Old Face" panose="02020602080505020303" pitchFamily="18" charset="0"/>
              </a:rPr>
              <a:t>tidak</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boleh</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merokok</a:t>
            </a:r>
            <a:r>
              <a:rPr lang="en-US" dirty="0">
                <a:solidFill>
                  <a:schemeClr val="tx1"/>
                </a:solidFill>
                <a:latin typeface="Baskerville Old Face" panose="02020602080505020303" pitchFamily="18" charset="0"/>
              </a:rPr>
              <a:t>. </a:t>
            </a:r>
            <a:r>
              <a:rPr lang="en-US" b="1" dirty="0">
                <a:solidFill>
                  <a:schemeClr val="tx1"/>
                </a:solidFill>
                <a:latin typeface="Baskerville Old Face" panose="02020602080505020303" pitchFamily="18" charset="0"/>
              </a:rPr>
              <a:t>(</a:t>
            </a:r>
            <a:r>
              <a:rPr lang="en-US" b="1" dirty="0" err="1">
                <a:solidFill>
                  <a:schemeClr val="tx1"/>
                </a:solidFill>
                <a:latin typeface="Baskerville Old Face" panose="02020602080505020303" pitchFamily="18" charset="0"/>
              </a:rPr>
              <a:t>Benar</a:t>
            </a:r>
            <a:r>
              <a:rPr lang="en-US" b="1"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b="1" dirty="0">
                <a:solidFill>
                  <a:schemeClr val="tx1"/>
                </a:solidFill>
                <a:latin typeface="Baskerville Old Face" panose="02020602080505020303" pitchFamily="18" charset="0"/>
              </a:rPr>
              <a:t>2) </a:t>
            </a:r>
            <a:r>
              <a:rPr lang="en-US" b="1" dirty="0" err="1">
                <a:solidFill>
                  <a:schemeClr val="tx1"/>
                </a:solidFill>
                <a:latin typeface="Baskerville Old Face" panose="02020602080505020303" pitchFamily="18" charset="0"/>
              </a:rPr>
              <a:t>Kontaminasi</a:t>
            </a:r>
            <a:r>
              <a:rPr lang="en-US" b="1" dirty="0">
                <a:solidFill>
                  <a:schemeClr val="tx1"/>
                </a:solidFill>
                <a:latin typeface="Baskerville Old Face" panose="02020602080505020303" pitchFamily="18" charset="0"/>
              </a:rPr>
              <a:t> </a:t>
            </a:r>
            <a:r>
              <a:rPr lang="en-US" b="1" dirty="0" err="1">
                <a:solidFill>
                  <a:schemeClr val="tx1"/>
                </a:solidFill>
                <a:latin typeface="Baskerville Old Face" panose="02020602080505020303" pitchFamily="18" charset="0"/>
              </a:rPr>
              <a:t>Susunan</a:t>
            </a:r>
            <a:r>
              <a:rPr lang="en-US" b="1" dirty="0">
                <a:solidFill>
                  <a:schemeClr val="tx1"/>
                </a:solidFill>
                <a:latin typeface="Baskerville Old Face" panose="02020602080505020303" pitchFamily="18" charset="0"/>
              </a:rPr>
              <a:t> Kata:</a:t>
            </a:r>
          </a:p>
          <a:p>
            <a:pPr lvl="0" algn="just" defTabSz="1866900">
              <a:lnSpc>
                <a:spcPct val="90000"/>
              </a:lnSpc>
              <a:spcBef>
                <a:spcPct val="0"/>
              </a:spcBef>
              <a:spcAft>
                <a:spcPct val="35000"/>
              </a:spcAft>
            </a:pP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Jangan</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boleh</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dia</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pergi</a:t>
            </a:r>
            <a:r>
              <a:rPr lang="en-US" dirty="0">
                <a:solidFill>
                  <a:schemeClr val="tx1"/>
                </a:solidFill>
                <a:latin typeface="Baskerville Old Face" panose="02020602080505020303" pitchFamily="18" charset="0"/>
              </a:rPr>
              <a:t>. </a:t>
            </a:r>
            <a:r>
              <a:rPr lang="en-US" b="1" dirty="0">
                <a:solidFill>
                  <a:schemeClr val="tx1"/>
                </a:solidFill>
                <a:latin typeface="Baskerville Old Face" panose="02020602080505020303" pitchFamily="18" charset="0"/>
              </a:rPr>
              <a:t>(Salah)</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Tidak</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boleh</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dia</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pergi</a:t>
            </a:r>
            <a:r>
              <a:rPr lang="en-US" dirty="0">
                <a:solidFill>
                  <a:schemeClr val="tx1"/>
                </a:solidFill>
                <a:latin typeface="Baskerville Old Face" panose="02020602080505020303" pitchFamily="18" charset="0"/>
              </a:rPr>
              <a:t>. / </a:t>
            </a:r>
            <a:r>
              <a:rPr lang="en-US" dirty="0" err="1">
                <a:solidFill>
                  <a:schemeClr val="tx1"/>
                </a:solidFill>
                <a:latin typeface="Baskerville Old Face" panose="02020602080505020303" pitchFamily="18" charset="0"/>
              </a:rPr>
              <a:t>Jangan</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biarkan</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dia</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pergi</a:t>
            </a:r>
            <a:r>
              <a:rPr lang="en-US" dirty="0">
                <a:solidFill>
                  <a:schemeClr val="tx1"/>
                </a:solidFill>
                <a:latin typeface="Baskerville Old Face" panose="02020602080505020303" pitchFamily="18" charset="0"/>
              </a:rPr>
              <a:t>. </a:t>
            </a:r>
            <a:r>
              <a:rPr lang="en-US" b="1" dirty="0">
                <a:solidFill>
                  <a:schemeClr val="tx1"/>
                </a:solidFill>
                <a:latin typeface="Baskerville Old Face" panose="02020602080505020303" pitchFamily="18" charset="0"/>
              </a:rPr>
              <a:t>(</a:t>
            </a:r>
            <a:r>
              <a:rPr lang="en-US" b="1" dirty="0" err="1">
                <a:solidFill>
                  <a:schemeClr val="tx1"/>
                </a:solidFill>
                <a:latin typeface="Baskerville Old Face" panose="02020602080505020303" pitchFamily="18" charset="0"/>
              </a:rPr>
              <a:t>Benar</a:t>
            </a:r>
            <a:r>
              <a:rPr lang="en-US" b="1"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b="1" dirty="0">
                <a:solidFill>
                  <a:schemeClr val="tx1"/>
                </a:solidFill>
                <a:latin typeface="Baskerville Old Face" panose="02020602080505020303" pitchFamily="18" charset="0"/>
              </a:rPr>
              <a:t>3) </a:t>
            </a:r>
            <a:r>
              <a:rPr lang="en-US" b="1" dirty="0" err="1">
                <a:solidFill>
                  <a:schemeClr val="tx1"/>
                </a:solidFill>
                <a:latin typeface="Baskerville Old Face" panose="02020602080505020303" pitchFamily="18" charset="0"/>
              </a:rPr>
              <a:t>Kontaminasi</a:t>
            </a:r>
            <a:r>
              <a:rPr lang="en-US" b="1" dirty="0">
                <a:solidFill>
                  <a:schemeClr val="tx1"/>
                </a:solidFill>
                <a:latin typeface="Baskerville Old Face" panose="02020602080505020303" pitchFamily="18" charset="0"/>
              </a:rPr>
              <a:t> </a:t>
            </a:r>
            <a:r>
              <a:rPr lang="en-US" b="1" dirty="0" err="1">
                <a:solidFill>
                  <a:schemeClr val="tx1"/>
                </a:solidFill>
                <a:latin typeface="Baskerville Old Face" panose="02020602080505020303" pitchFamily="18" charset="0"/>
              </a:rPr>
              <a:t>Bentukan</a:t>
            </a:r>
            <a:r>
              <a:rPr lang="en-US" b="1" dirty="0">
                <a:solidFill>
                  <a:schemeClr val="tx1"/>
                </a:solidFill>
                <a:latin typeface="Baskerville Old Face" panose="02020602080505020303" pitchFamily="18" charset="0"/>
              </a:rPr>
              <a:t> Kata:</a:t>
            </a:r>
          </a:p>
          <a:p>
            <a:pPr lvl="0" algn="just" defTabSz="1866900">
              <a:lnSpc>
                <a:spcPct val="90000"/>
              </a:lnSpc>
              <a:spcBef>
                <a:spcPct val="0"/>
              </a:spcBef>
              <a:spcAft>
                <a:spcPct val="35000"/>
              </a:spcAft>
            </a:pPr>
            <a:r>
              <a:rPr lang="en-US" b="1" dirty="0">
                <a:solidFill>
                  <a:schemeClr val="tx1"/>
                </a:solidFill>
                <a:latin typeface="Baskerville Old Face" panose="02020602080505020303" pitchFamily="18" charset="0"/>
              </a:rPr>
              <a:t>     </a:t>
            </a:r>
            <a:r>
              <a:rPr lang="en-US" dirty="0">
                <a:solidFill>
                  <a:schemeClr val="tx1"/>
                </a:solidFill>
                <a:latin typeface="Baskerville Old Face" panose="02020602080505020303" pitchFamily="18" charset="0"/>
              </a:rPr>
              <a:t>Di </a:t>
            </a:r>
            <a:r>
              <a:rPr lang="en-US" dirty="0" err="1">
                <a:solidFill>
                  <a:schemeClr val="tx1"/>
                </a:solidFill>
                <a:latin typeface="Baskerville Old Face" panose="02020602080505020303" pitchFamily="18" charset="0"/>
              </a:rPr>
              <a:t>sekolah</a:t>
            </a:r>
            <a:r>
              <a:rPr lang="en-US" dirty="0">
                <a:solidFill>
                  <a:schemeClr val="tx1"/>
                </a:solidFill>
                <a:latin typeface="Baskerville Old Face" panose="02020602080505020303" pitchFamily="18" charset="0"/>
              </a:rPr>
              <a:t> kami </a:t>
            </a:r>
            <a:r>
              <a:rPr lang="en-US" dirty="0" err="1">
                <a:solidFill>
                  <a:schemeClr val="tx1"/>
                </a:solidFill>
                <a:latin typeface="Baskerville Old Face" panose="02020602080505020303" pitchFamily="18" charset="0"/>
              </a:rPr>
              <a:t>dipelajarkan</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beberapa</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kepandaian</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wanita</a:t>
            </a:r>
            <a:r>
              <a:rPr lang="en-US" dirty="0">
                <a:solidFill>
                  <a:schemeClr val="tx1"/>
                </a:solidFill>
                <a:latin typeface="Baskerville Old Face" panose="02020602080505020303" pitchFamily="18" charset="0"/>
              </a:rPr>
              <a:t>. </a:t>
            </a:r>
            <a:r>
              <a:rPr lang="en-US" b="1" dirty="0">
                <a:solidFill>
                  <a:schemeClr val="tx1"/>
                </a:solidFill>
                <a:latin typeface="Baskerville Old Face" panose="02020602080505020303" pitchFamily="18" charset="0"/>
              </a:rPr>
              <a:t>(Salah)</a:t>
            </a:r>
          </a:p>
          <a:p>
            <a:pPr lvl="0" algn="just" defTabSz="1866900">
              <a:lnSpc>
                <a:spcPct val="90000"/>
              </a:lnSpc>
              <a:spcBef>
                <a:spcPct val="0"/>
              </a:spcBef>
              <a:spcAft>
                <a:spcPct val="35000"/>
              </a:spcAft>
            </a:pPr>
            <a:r>
              <a:rPr lang="en-US" kern="1200" dirty="0">
                <a:solidFill>
                  <a:srgbClr val="002060"/>
                </a:solidFill>
                <a:latin typeface="Baskerville Old Face" panose="02020602080505020303" pitchFamily="18" charset="0"/>
              </a:rPr>
              <a:t>     </a:t>
            </a:r>
            <a:r>
              <a:rPr lang="en-US" kern="1200" dirty="0">
                <a:solidFill>
                  <a:schemeClr val="tx1"/>
                </a:solidFill>
                <a:latin typeface="Baskerville Old Face" panose="02020602080505020303" pitchFamily="18" charset="0"/>
              </a:rPr>
              <a:t>Di </a:t>
            </a:r>
            <a:r>
              <a:rPr lang="en-US" kern="1200" dirty="0" err="1">
                <a:solidFill>
                  <a:schemeClr val="tx1"/>
                </a:solidFill>
                <a:latin typeface="Baskerville Old Face" panose="02020602080505020303" pitchFamily="18" charset="0"/>
              </a:rPr>
              <a:t>sekolah</a:t>
            </a:r>
            <a:r>
              <a:rPr lang="en-US" kern="1200" dirty="0">
                <a:solidFill>
                  <a:schemeClr val="tx1"/>
                </a:solidFill>
                <a:latin typeface="Baskerville Old Face" panose="02020602080505020303" pitchFamily="18" charset="0"/>
              </a:rPr>
              <a:t> kami </a:t>
            </a:r>
            <a:r>
              <a:rPr lang="en-US" kern="1200" dirty="0" err="1">
                <a:solidFill>
                  <a:schemeClr val="tx1"/>
                </a:solidFill>
                <a:latin typeface="Baskerville Old Face" panose="02020602080505020303" pitchFamily="18" charset="0"/>
              </a:rPr>
              <a:t>diajarkan</a:t>
            </a:r>
            <a:r>
              <a:rPr lang="en-US" kern="1200" dirty="0">
                <a:solidFill>
                  <a:schemeClr val="tx1"/>
                </a:solidFill>
                <a:latin typeface="Baskerville Old Face" panose="02020602080505020303" pitchFamily="18" charset="0"/>
              </a:rPr>
              <a:t> </a:t>
            </a:r>
            <a:r>
              <a:rPr lang="en-US" kern="1200" dirty="0" err="1">
                <a:solidFill>
                  <a:schemeClr val="tx1"/>
                </a:solidFill>
                <a:latin typeface="Baskerville Old Face" panose="02020602080505020303" pitchFamily="18" charset="0"/>
              </a:rPr>
              <a:t>beberapan</a:t>
            </a:r>
            <a:r>
              <a:rPr lang="en-US" kern="1200" dirty="0">
                <a:solidFill>
                  <a:schemeClr val="tx1"/>
                </a:solidFill>
                <a:latin typeface="Baskerville Old Face" panose="02020602080505020303" pitchFamily="18" charset="0"/>
              </a:rPr>
              <a:t> </a:t>
            </a:r>
            <a:r>
              <a:rPr lang="en-US" kern="1200" dirty="0" err="1">
                <a:solidFill>
                  <a:schemeClr val="tx1"/>
                </a:solidFill>
                <a:latin typeface="Baskerville Old Face" panose="02020602080505020303" pitchFamily="18" charset="0"/>
              </a:rPr>
              <a:t>kepandaian</a:t>
            </a:r>
            <a:r>
              <a:rPr lang="en-US" kern="1200" dirty="0">
                <a:solidFill>
                  <a:schemeClr val="tx1"/>
                </a:solidFill>
                <a:latin typeface="Baskerville Old Face" panose="02020602080505020303" pitchFamily="18" charset="0"/>
              </a:rPr>
              <a:t> </a:t>
            </a:r>
            <a:r>
              <a:rPr lang="en-US" kern="1200" dirty="0" err="1">
                <a:solidFill>
                  <a:schemeClr val="tx1"/>
                </a:solidFill>
                <a:latin typeface="Baskerville Old Face" panose="02020602080505020303" pitchFamily="18" charset="0"/>
              </a:rPr>
              <a:t>wanita</a:t>
            </a:r>
            <a:r>
              <a:rPr lang="en-US" kern="1200" dirty="0">
                <a:solidFill>
                  <a:schemeClr val="tx1"/>
                </a:solidFill>
                <a:latin typeface="Baskerville Old Face" panose="02020602080505020303" pitchFamily="18" charset="0"/>
              </a:rPr>
              <a:t>. </a:t>
            </a:r>
            <a:r>
              <a:rPr lang="en-US" b="1" kern="1200" dirty="0">
                <a:solidFill>
                  <a:schemeClr val="tx1"/>
                </a:solidFill>
                <a:latin typeface="Baskerville Old Face" panose="02020602080505020303" pitchFamily="18" charset="0"/>
              </a:rPr>
              <a:t>(</a:t>
            </a:r>
            <a:r>
              <a:rPr lang="en-US" b="1" kern="1200" dirty="0" err="1">
                <a:solidFill>
                  <a:schemeClr val="tx1"/>
                </a:solidFill>
                <a:latin typeface="Baskerville Old Face" panose="02020602080505020303" pitchFamily="18" charset="0"/>
              </a:rPr>
              <a:t>Benar</a:t>
            </a:r>
            <a:r>
              <a:rPr lang="en-US" b="1"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b="1" kern="1200" dirty="0">
                <a:solidFill>
                  <a:schemeClr val="tx1"/>
                </a:solidFill>
                <a:latin typeface="Baskerville Old Face" panose="02020602080505020303" pitchFamily="18" charset="0"/>
              </a:rPr>
              <a:t>     </a:t>
            </a:r>
            <a:r>
              <a:rPr lang="en-US" kern="1200" dirty="0" err="1">
                <a:solidFill>
                  <a:schemeClr val="tx1"/>
                </a:solidFill>
                <a:latin typeface="Baskerville Old Face" panose="02020602080505020303" pitchFamily="18" charset="0"/>
              </a:rPr>
              <a:t>Pencopet</a:t>
            </a:r>
            <a:r>
              <a:rPr lang="en-US" kern="1200" dirty="0">
                <a:solidFill>
                  <a:schemeClr val="tx1"/>
                </a:solidFill>
                <a:latin typeface="Baskerville Old Face" panose="02020602080505020303" pitchFamily="18" charset="0"/>
              </a:rPr>
              <a:t> </a:t>
            </a:r>
            <a:r>
              <a:rPr lang="en-US" kern="1200" dirty="0" err="1">
                <a:solidFill>
                  <a:schemeClr val="tx1"/>
                </a:solidFill>
                <a:latin typeface="Baskerville Old Face" panose="02020602080505020303" pitchFamily="18" charset="0"/>
              </a:rPr>
              <a:t>itu</a:t>
            </a:r>
            <a:r>
              <a:rPr lang="en-US" kern="1200" dirty="0">
                <a:solidFill>
                  <a:schemeClr val="tx1"/>
                </a:solidFill>
                <a:latin typeface="Baskerville Old Face" panose="02020602080505020303" pitchFamily="18" charset="0"/>
              </a:rPr>
              <a:t> </a:t>
            </a:r>
            <a:r>
              <a:rPr lang="en-US" kern="1200" dirty="0" err="1">
                <a:solidFill>
                  <a:schemeClr val="tx1"/>
                </a:solidFill>
                <a:latin typeface="Baskerville Old Face" panose="02020602080505020303" pitchFamily="18" charset="0"/>
              </a:rPr>
              <a:t>berhasil</a:t>
            </a:r>
            <a:r>
              <a:rPr lang="en-US" kern="1200" dirty="0">
                <a:solidFill>
                  <a:schemeClr val="tx1"/>
                </a:solidFill>
                <a:latin typeface="Baskerville Old Face" panose="02020602080505020303" pitchFamily="18" charset="0"/>
              </a:rPr>
              <a:t> </a:t>
            </a:r>
            <a:r>
              <a:rPr lang="en-US" kern="1200" dirty="0" err="1">
                <a:solidFill>
                  <a:schemeClr val="tx1"/>
                </a:solidFill>
                <a:latin typeface="Baskerville Old Face" panose="02020602080505020303" pitchFamily="18" charset="0"/>
              </a:rPr>
              <a:t>dibekuk</a:t>
            </a:r>
            <a:r>
              <a:rPr lang="en-US" kern="1200" dirty="0">
                <a:solidFill>
                  <a:schemeClr val="tx1"/>
                </a:solidFill>
                <a:latin typeface="Baskerville Old Face" panose="02020602080505020303" pitchFamily="18" charset="0"/>
              </a:rPr>
              <a:t> oleh </a:t>
            </a:r>
            <a:r>
              <a:rPr lang="en-US" kern="1200" dirty="0" err="1">
                <a:solidFill>
                  <a:schemeClr val="tx1"/>
                </a:solidFill>
                <a:latin typeface="Baskerville Old Face" panose="02020602080505020303" pitchFamily="18" charset="0"/>
              </a:rPr>
              <a:t>Polisi</a:t>
            </a:r>
            <a:r>
              <a:rPr lang="en-US" kern="1200" dirty="0">
                <a:solidFill>
                  <a:schemeClr val="tx1"/>
                </a:solidFill>
                <a:latin typeface="Baskerville Old Face" panose="02020602080505020303" pitchFamily="18" charset="0"/>
              </a:rPr>
              <a:t> </a:t>
            </a:r>
            <a:r>
              <a:rPr lang="en-US" b="1" kern="1200" dirty="0">
                <a:solidFill>
                  <a:schemeClr val="tx1"/>
                </a:solidFill>
                <a:latin typeface="Baskerville Old Face" panose="02020602080505020303" pitchFamily="18" charset="0"/>
              </a:rPr>
              <a:t>(Salah)</a:t>
            </a:r>
          </a:p>
          <a:p>
            <a:pPr lvl="0" algn="just" defTabSz="1866900">
              <a:lnSpc>
                <a:spcPct val="90000"/>
              </a:lnSpc>
              <a:spcBef>
                <a:spcPct val="0"/>
              </a:spcBef>
              <a:spcAft>
                <a:spcPct val="35000"/>
              </a:spcAft>
            </a:pPr>
            <a:r>
              <a:rPr lang="en-US" b="1"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Pencopet</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itu</a:t>
            </a:r>
            <a:r>
              <a:rPr lang="en-US" dirty="0">
                <a:solidFill>
                  <a:schemeClr val="tx1"/>
                </a:solidFill>
                <a:latin typeface="Baskerville Old Face" panose="02020602080505020303" pitchFamily="18" charset="0"/>
              </a:rPr>
              <a:t> </a:t>
            </a:r>
            <a:r>
              <a:rPr lang="en-US" dirty="0" err="1">
                <a:solidFill>
                  <a:schemeClr val="tx1"/>
                </a:solidFill>
                <a:latin typeface="Baskerville Old Face" panose="02020602080505020303" pitchFamily="18" charset="0"/>
              </a:rPr>
              <a:t>dibekuk</a:t>
            </a:r>
            <a:r>
              <a:rPr lang="en-US" dirty="0">
                <a:solidFill>
                  <a:schemeClr val="tx1"/>
                </a:solidFill>
                <a:latin typeface="Baskerville Old Face" panose="02020602080505020303" pitchFamily="18" charset="0"/>
              </a:rPr>
              <a:t> oleh </a:t>
            </a:r>
            <a:r>
              <a:rPr lang="en-US" dirty="0" err="1">
                <a:solidFill>
                  <a:schemeClr val="tx1"/>
                </a:solidFill>
                <a:latin typeface="Baskerville Old Face" panose="02020602080505020303" pitchFamily="18" charset="0"/>
              </a:rPr>
              <a:t>Polisi</a:t>
            </a:r>
            <a:r>
              <a:rPr lang="en-US" dirty="0">
                <a:solidFill>
                  <a:schemeClr val="tx1"/>
                </a:solidFill>
                <a:latin typeface="Baskerville Old Face" panose="02020602080505020303" pitchFamily="18" charset="0"/>
              </a:rPr>
              <a:t> </a:t>
            </a:r>
            <a:r>
              <a:rPr lang="en-US" b="1" dirty="0">
                <a:solidFill>
                  <a:schemeClr val="tx1"/>
                </a:solidFill>
                <a:latin typeface="Baskerville Old Face" panose="02020602080505020303" pitchFamily="18" charset="0"/>
              </a:rPr>
              <a:t>(</a:t>
            </a:r>
            <a:r>
              <a:rPr lang="en-US" b="1" dirty="0" err="1">
                <a:solidFill>
                  <a:schemeClr val="tx1"/>
                </a:solidFill>
                <a:latin typeface="Baskerville Old Face" panose="02020602080505020303" pitchFamily="18" charset="0"/>
              </a:rPr>
              <a:t>Benar</a:t>
            </a:r>
            <a:r>
              <a:rPr lang="en-US" b="1" dirty="0">
                <a:solidFill>
                  <a:schemeClr val="tx1"/>
                </a:solidFill>
                <a:latin typeface="Baskerville Old Face" panose="02020602080505020303" pitchFamily="18" charset="0"/>
              </a:rPr>
              <a:t>)</a:t>
            </a:r>
            <a:endParaRPr lang="id-ID" sz="1600" b="1" kern="1200" dirty="0">
              <a:solidFill>
                <a:schemeClr val="tx1"/>
              </a:solidFill>
              <a:latin typeface="Baskerville Old Face" panose="02020602080505020303" pitchFamily="18" charset="0"/>
            </a:endParaRPr>
          </a:p>
        </p:txBody>
      </p:sp>
    </p:spTree>
    <p:extLst>
      <p:ext uri="{BB962C8B-B14F-4D97-AF65-F5344CB8AC3E}">
        <p14:creationId xmlns:p14="http://schemas.microsoft.com/office/powerpoint/2010/main" val="6213715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4">
            <a:extLst>
              <a:ext uri="{FF2B5EF4-FFF2-40B4-BE49-F238E27FC236}">
                <a16:creationId xmlns:a16="http://schemas.microsoft.com/office/drawing/2014/main" id="{DCCAA6B0-C61F-443D-85B4-D26CE0D9D12F}"/>
              </a:ext>
            </a:extLst>
          </p:cNvPr>
          <p:cNvSpPr txBox="1"/>
          <p:nvPr/>
        </p:nvSpPr>
        <p:spPr>
          <a:xfrm>
            <a:off x="6095999" y="-43748"/>
            <a:ext cx="4403161" cy="6863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lvl="0" algn="ctr" defTabSz="1866900">
              <a:lnSpc>
                <a:spcPct val="90000"/>
              </a:lnSpc>
              <a:spcBef>
                <a:spcPct val="0"/>
              </a:spcBef>
              <a:spcAft>
                <a:spcPct val="35000"/>
              </a:spcAft>
            </a:pPr>
            <a:r>
              <a:rPr lang="en-US" sz="2000" b="1" dirty="0" err="1">
                <a:solidFill>
                  <a:srgbClr val="C00000"/>
                </a:solidFill>
              </a:rPr>
              <a:t>Faktor</a:t>
            </a:r>
            <a:r>
              <a:rPr lang="en-US" sz="2000" b="1" dirty="0">
                <a:solidFill>
                  <a:srgbClr val="C00000"/>
                </a:solidFill>
              </a:rPr>
              <a:t> </a:t>
            </a:r>
            <a:r>
              <a:rPr lang="en-US" sz="2000" b="1" dirty="0" err="1">
                <a:solidFill>
                  <a:srgbClr val="C00000"/>
                </a:solidFill>
              </a:rPr>
              <a:t>Ketidakefektifan</a:t>
            </a:r>
            <a:r>
              <a:rPr lang="en-US" sz="2000" b="1" dirty="0">
                <a:solidFill>
                  <a:srgbClr val="C00000"/>
                </a:solidFill>
              </a:rPr>
              <a:t> </a:t>
            </a:r>
            <a:r>
              <a:rPr lang="en-US" sz="2000" b="1" dirty="0" err="1">
                <a:solidFill>
                  <a:srgbClr val="C00000"/>
                </a:solidFill>
              </a:rPr>
              <a:t>Kalimat</a:t>
            </a:r>
            <a:endParaRPr lang="id-ID" sz="2000" b="1" dirty="0">
              <a:solidFill>
                <a:srgbClr val="C00000"/>
              </a:solidFill>
            </a:endParaRPr>
          </a:p>
        </p:txBody>
      </p:sp>
      <p:pic>
        <p:nvPicPr>
          <p:cNvPr id="12" name="Picture 11">
            <a:extLst>
              <a:ext uri="{FF2B5EF4-FFF2-40B4-BE49-F238E27FC236}">
                <a16:creationId xmlns:a16="http://schemas.microsoft.com/office/drawing/2014/main" id="{4CD31865-AC95-41E4-8E93-FFD640E4A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9161" y="-43748"/>
            <a:ext cx="1692839" cy="1692839"/>
          </a:xfrm>
          <a:prstGeom prst="rect">
            <a:avLst/>
          </a:prstGeom>
        </p:spPr>
      </p:pic>
      <p:sp>
        <p:nvSpPr>
          <p:cNvPr id="8" name="Rectangle: Rounded Corners 4">
            <a:extLst>
              <a:ext uri="{FF2B5EF4-FFF2-40B4-BE49-F238E27FC236}">
                <a16:creationId xmlns:a16="http://schemas.microsoft.com/office/drawing/2014/main" id="{DC8D8C3B-C5E9-4E4F-9EF6-CAF0B0E87859}"/>
              </a:ext>
            </a:extLst>
          </p:cNvPr>
          <p:cNvSpPr txBox="1"/>
          <p:nvPr/>
        </p:nvSpPr>
        <p:spPr>
          <a:xfrm>
            <a:off x="623392" y="642588"/>
            <a:ext cx="10369152" cy="58107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lvl="0" algn="just" defTabSz="1866900">
              <a:lnSpc>
                <a:spcPct val="90000"/>
              </a:lnSpc>
              <a:spcBef>
                <a:spcPct val="0"/>
              </a:spcBef>
              <a:spcAft>
                <a:spcPct val="35000"/>
              </a:spcAft>
            </a:pPr>
            <a:r>
              <a:rPr lang="en-US" sz="2400" b="1" dirty="0">
                <a:solidFill>
                  <a:schemeClr val="tx1"/>
                </a:solidFill>
                <a:latin typeface="Baskerville Old Face" panose="02020602080505020303" pitchFamily="18" charset="0"/>
              </a:rPr>
              <a:t>2. </a:t>
            </a:r>
            <a:r>
              <a:rPr lang="en-US" sz="2400" b="1" dirty="0" err="1">
                <a:solidFill>
                  <a:schemeClr val="tx1"/>
                </a:solidFill>
                <a:latin typeface="Baskerville Old Face" panose="02020602080505020303" pitchFamily="18" charset="0"/>
              </a:rPr>
              <a:t>Pleonasme</a:t>
            </a:r>
            <a:endParaRPr lang="en-US" sz="2400" b="1" dirty="0">
              <a:solidFill>
                <a:schemeClr val="tx1"/>
              </a:solidFill>
              <a:latin typeface="Baskerville Old Face" panose="02020602080505020303" pitchFamily="18" charset="0"/>
            </a:endParaRPr>
          </a:p>
          <a:p>
            <a:pPr lvl="0" algn="just" defTabSz="1866900">
              <a:lnSpc>
                <a:spcPct val="90000"/>
              </a:lnSpc>
              <a:spcBef>
                <a:spcPct val="0"/>
              </a:spcBef>
              <a:spcAft>
                <a:spcPct val="35000"/>
              </a:spcAft>
            </a:pPr>
            <a:r>
              <a:rPr lang="en-US" sz="1600" kern="1200" dirty="0" err="1">
                <a:solidFill>
                  <a:schemeClr val="tx1"/>
                </a:solidFill>
                <a:latin typeface="Baskerville Old Face" panose="02020602080505020303" pitchFamily="18" charset="0"/>
              </a:rPr>
              <a:t>Pleonasme</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berarti</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pemakaian</a:t>
            </a:r>
            <a:r>
              <a:rPr lang="en-US" sz="1600" kern="1200" dirty="0">
                <a:solidFill>
                  <a:schemeClr val="tx1"/>
                </a:solidFill>
                <a:latin typeface="Baskerville Old Face" panose="02020602080505020303" pitchFamily="18" charset="0"/>
              </a:rPr>
              <a:t> kata-kata yang </a:t>
            </a:r>
            <a:r>
              <a:rPr lang="en-US" sz="1600" kern="1200" dirty="0" err="1">
                <a:solidFill>
                  <a:schemeClr val="tx1"/>
                </a:solidFill>
                <a:latin typeface="Baskerville Old Face" panose="02020602080505020303" pitchFamily="18" charset="0"/>
              </a:rPr>
              <a:t>berlebihan</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Penampilannya</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bermacam-macam</a:t>
            </a:r>
            <a:r>
              <a:rPr lang="en-US" sz="1600" kern="1200" dirty="0">
                <a:solidFill>
                  <a:schemeClr val="tx1"/>
                </a:solidFill>
                <a:latin typeface="Baskerville Old Face" panose="02020602080505020303" pitchFamily="18" charset="0"/>
              </a:rPr>
              <a:t>. Ada </a:t>
            </a:r>
            <a:r>
              <a:rPr lang="en-US" sz="1600" kern="1200" dirty="0" err="1">
                <a:solidFill>
                  <a:schemeClr val="tx1"/>
                </a:solidFill>
                <a:latin typeface="Baskerville Old Face" panose="02020602080505020303" pitchFamily="18" charset="0"/>
              </a:rPr>
              <a:t>penggunaan</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dua</a:t>
            </a:r>
            <a:r>
              <a:rPr lang="en-US" sz="1600" kern="1200" dirty="0">
                <a:solidFill>
                  <a:schemeClr val="tx1"/>
                </a:solidFill>
                <a:latin typeface="Baskerville Old Face" panose="02020602080505020303" pitchFamily="18" charset="0"/>
              </a:rPr>
              <a:t> kata </a:t>
            </a:r>
            <a:r>
              <a:rPr lang="en-US" sz="1600" kern="1200" dirty="0" err="1">
                <a:solidFill>
                  <a:schemeClr val="tx1"/>
                </a:solidFill>
                <a:latin typeface="Baskerville Old Face" panose="02020602080505020303" pitchFamily="18" charset="0"/>
              </a:rPr>
              <a:t>searti</a:t>
            </a:r>
            <a:r>
              <a:rPr lang="en-US" sz="1600" kern="1200" dirty="0">
                <a:solidFill>
                  <a:schemeClr val="tx1"/>
                </a:solidFill>
                <a:latin typeface="Baskerville Old Face" panose="02020602080505020303" pitchFamily="18" charset="0"/>
              </a:rPr>
              <a:t> yang </a:t>
            </a:r>
            <a:r>
              <a:rPr lang="en-US" sz="1600" kern="1200" dirty="0" err="1">
                <a:solidFill>
                  <a:schemeClr val="tx1"/>
                </a:solidFill>
                <a:latin typeface="Baskerville Old Face" panose="02020602080505020303" pitchFamily="18" charset="0"/>
              </a:rPr>
              <a:t>sebenarnya</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tidak</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perlu</a:t>
            </a:r>
            <a:r>
              <a:rPr lang="en-US" sz="1600" kern="1200" dirty="0">
                <a:solidFill>
                  <a:schemeClr val="tx1"/>
                </a:solidFill>
                <a:latin typeface="Baskerville Old Face" panose="02020602080505020303" pitchFamily="18" charset="0"/>
              </a:rPr>
              <a:t>. Ada </a:t>
            </a:r>
            <a:r>
              <a:rPr lang="en-US" sz="1600" kern="1200" dirty="0" err="1">
                <a:solidFill>
                  <a:schemeClr val="tx1"/>
                </a:solidFill>
                <a:latin typeface="Baskerville Old Face" panose="02020602080505020303" pitchFamily="18" charset="0"/>
              </a:rPr>
              <a:t>penggunaan</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unsur</a:t>
            </a:r>
            <a:r>
              <a:rPr lang="en-US" sz="1600" kern="1200" dirty="0">
                <a:solidFill>
                  <a:schemeClr val="tx1"/>
                </a:solidFill>
                <a:latin typeface="Baskerville Old Face" panose="02020602080505020303" pitchFamily="18" charset="0"/>
              </a:rPr>
              <a:t> yang </a:t>
            </a:r>
            <a:r>
              <a:rPr lang="en-US" sz="1600" kern="1200" dirty="0" err="1">
                <a:solidFill>
                  <a:schemeClr val="tx1"/>
                </a:solidFill>
                <a:latin typeface="Baskerville Old Face" panose="02020602080505020303" pitchFamily="18" charset="0"/>
              </a:rPr>
              <a:t>berlebih</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karena</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pengaruh</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bahasa</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asing</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Contoh</a:t>
            </a:r>
            <a:r>
              <a:rPr lang="en-US" sz="1600" kern="1200" dirty="0">
                <a:solidFill>
                  <a:schemeClr val="tx1"/>
                </a:solidFill>
                <a:latin typeface="Baskerville Old Face" panose="02020602080505020303" pitchFamily="18" charset="0"/>
              </a:rPr>
              <a:t>:</a:t>
            </a:r>
            <a:endParaRPr lang="en-US" sz="1600" dirty="0">
              <a:solidFill>
                <a:schemeClr val="tx1"/>
              </a:solidFill>
              <a:latin typeface="Baskerville Old Face" panose="02020602080505020303" pitchFamily="18" charset="0"/>
            </a:endParaRPr>
          </a:p>
          <a:p>
            <a:pPr lvl="0" algn="just" defTabSz="1866900">
              <a:lnSpc>
                <a:spcPct val="90000"/>
              </a:lnSpc>
              <a:spcBef>
                <a:spcPct val="0"/>
              </a:spcBef>
              <a:spcAft>
                <a:spcPct val="35000"/>
              </a:spcAft>
            </a:pPr>
            <a:r>
              <a:rPr lang="en-US" sz="1600" b="1" dirty="0">
                <a:solidFill>
                  <a:schemeClr val="tx1"/>
                </a:solidFill>
                <a:latin typeface="Baskerville Old Face" panose="02020602080505020303" pitchFamily="18" charset="0"/>
              </a:rPr>
              <a:t>1) Di </a:t>
            </a:r>
            <a:r>
              <a:rPr lang="en-US" sz="1600" b="1" dirty="0" err="1">
                <a:solidFill>
                  <a:schemeClr val="tx1"/>
                </a:solidFill>
                <a:latin typeface="Baskerville Old Face" panose="02020602080505020303" pitchFamily="18" charset="0"/>
              </a:rPr>
              <a:t>dalam</a:t>
            </a:r>
            <a:r>
              <a:rPr lang="en-US" sz="1600" b="1" dirty="0">
                <a:solidFill>
                  <a:schemeClr val="tx1"/>
                </a:solidFill>
                <a:latin typeface="Baskerville Old Face" panose="02020602080505020303" pitchFamily="18" charset="0"/>
              </a:rPr>
              <a:t> </a:t>
            </a:r>
            <a:r>
              <a:rPr lang="en-US" sz="1600" b="1" dirty="0" err="1">
                <a:solidFill>
                  <a:schemeClr val="tx1"/>
                </a:solidFill>
                <a:latin typeface="Baskerville Old Face" panose="02020602080505020303" pitchFamily="18" charset="0"/>
              </a:rPr>
              <a:t>frasa</a:t>
            </a:r>
            <a:r>
              <a:rPr lang="en-US" sz="1600" b="1" dirty="0">
                <a:solidFill>
                  <a:schemeClr val="tx1"/>
                </a:solidFill>
                <a:latin typeface="Baskerville Old Face" panose="02020602080505020303" pitchFamily="18" charset="0"/>
              </a:rPr>
              <a:t> </a:t>
            </a:r>
            <a:r>
              <a:rPr lang="en-US" sz="1600" b="1" dirty="0" err="1">
                <a:solidFill>
                  <a:schemeClr val="tx1"/>
                </a:solidFill>
                <a:latin typeface="Baskerville Old Face" panose="02020602080505020303" pitchFamily="18" charset="0"/>
              </a:rPr>
              <a:t>terdapat</a:t>
            </a:r>
            <a:r>
              <a:rPr lang="en-US" sz="1600" b="1" dirty="0">
                <a:solidFill>
                  <a:schemeClr val="tx1"/>
                </a:solidFill>
                <a:latin typeface="Baskerville Old Face" panose="02020602080505020303" pitchFamily="18" charset="0"/>
              </a:rPr>
              <a:t> </a:t>
            </a:r>
            <a:r>
              <a:rPr lang="en-US" sz="1600" b="1" dirty="0" err="1">
                <a:solidFill>
                  <a:schemeClr val="tx1"/>
                </a:solidFill>
                <a:latin typeface="Baskerville Old Face" panose="02020602080505020303" pitchFamily="18" charset="0"/>
              </a:rPr>
              <a:t>dua</a:t>
            </a:r>
            <a:r>
              <a:rPr lang="en-US" sz="1600" b="1" dirty="0">
                <a:solidFill>
                  <a:schemeClr val="tx1"/>
                </a:solidFill>
                <a:latin typeface="Baskerville Old Face" panose="02020602080505020303" pitchFamily="18" charset="0"/>
              </a:rPr>
              <a:t> </a:t>
            </a:r>
            <a:r>
              <a:rPr lang="en-US" sz="1600" b="1" dirty="0" err="1">
                <a:solidFill>
                  <a:schemeClr val="tx1"/>
                </a:solidFill>
                <a:latin typeface="Baskerville Old Face" panose="02020602080505020303" pitchFamily="18" charset="0"/>
              </a:rPr>
              <a:t>atau</a:t>
            </a:r>
            <a:r>
              <a:rPr lang="en-US" sz="1600" b="1" dirty="0">
                <a:solidFill>
                  <a:schemeClr val="tx1"/>
                </a:solidFill>
                <a:latin typeface="Baskerville Old Face" panose="02020602080505020303" pitchFamily="18" charset="0"/>
              </a:rPr>
              <a:t> </a:t>
            </a:r>
            <a:r>
              <a:rPr lang="en-US" sz="1600" b="1" dirty="0" err="1">
                <a:solidFill>
                  <a:schemeClr val="tx1"/>
                </a:solidFill>
                <a:latin typeface="Baskerville Old Face" panose="02020602080505020303" pitchFamily="18" charset="0"/>
              </a:rPr>
              <a:t>lebih</a:t>
            </a:r>
            <a:r>
              <a:rPr lang="en-US" sz="1600" b="1" dirty="0">
                <a:solidFill>
                  <a:schemeClr val="tx1"/>
                </a:solidFill>
                <a:latin typeface="Baskerville Old Face" panose="02020602080505020303" pitchFamily="18" charset="0"/>
              </a:rPr>
              <a:t> kata </a:t>
            </a:r>
            <a:r>
              <a:rPr lang="en-US" sz="1600" b="1" dirty="0" err="1">
                <a:solidFill>
                  <a:schemeClr val="tx1"/>
                </a:solidFill>
                <a:latin typeface="Baskerville Old Face" panose="02020602080505020303" pitchFamily="18" charset="0"/>
              </a:rPr>
              <a:t>searti</a:t>
            </a:r>
            <a:r>
              <a:rPr lang="en-US" sz="1600" b="1" dirty="0">
                <a:solidFill>
                  <a:schemeClr val="tx1"/>
                </a:solidFill>
                <a:latin typeface="Baskerville Old Face" panose="02020602080505020303" pitchFamily="18" charset="0"/>
              </a:rPr>
              <a:t>, </a:t>
            </a:r>
            <a:r>
              <a:rPr lang="en-US" sz="1600" b="1" dirty="0" err="1">
                <a:solidFill>
                  <a:schemeClr val="tx1"/>
                </a:solidFill>
                <a:latin typeface="Baskerville Old Face" panose="02020602080505020303" pitchFamily="18" charset="0"/>
              </a:rPr>
              <a:t>misalnya</a:t>
            </a:r>
            <a:r>
              <a:rPr lang="en-US" sz="1600" b="1"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sz="1600" dirty="0">
                <a:solidFill>
                  <a:schemeClr val="tx1"/>
                </a:solidFill>
                <a:latin typeface="Baskerville Old Face" panose="02020602080505020303" pitchFamily="18" charset="0"/>
              </a:rPr>
              <a:t>     Pada zaman </a:t>
            </a:r>
            <a:r>
              <a:rPr lang="en-US" sz="1600" dirty="0" err="1">
                <a:solidFill>
                  <a:schemeClr val="tx1"/>
                </a:solidFill>
                <a:latin typeface="Baskerville Old Face" panose="02020602080505020303" pitchFamily="18" charset="0"/>
              </a:rPr>
              <a:t>dahulu</a:t>
            </a:r>
            <a:r>
              <a:rPr lang="en-US" sz="1600" dirty="0">
                <a:solidFill>
                  <a:schemeClr val="tx1"/>
                </a:solidFill>
                <a:latin typeface="Baskerville Old Face" panose="02020602080505020303" pitchFamily="18" charset="0"/>
              </a:rPr>
              <a:t> kala </a:t>
            </a:r>
            <a:r>
              <a:rPr lang="en-US" sz="1600" dirty="0" err="1">
                <a:solidFill>
                  <a:schemeClr val="tx1"/>
                </a:solidFill>
                <a:latin typeface="Baskerville Old Face" panose="02020602080505020303" pitchFamily="18" charset="0"/>
              </a:rPr>
              <a:t>banyak</a:t>
            </a:r>
            <a:r>
              <a:rPr lang="en-US" sz="1600" dirty="0">
                <a:solidFill>
                  <a:schemeClr val="tx1"/>
                </a:solidFill>
                <a:latin typeface="Baskerville Old Face" panose="02020602080505020303" pitchFamily="18" charset="0"/>
              </a:rPr>
              <a:t> orang yang </a:t>
            </a:r>
            <a:r>
              <a:rPr lang="en-US" sz="1600" dirty="0" err="1">
                <a:solidFill>
                  <a:schemeClr val="tx1"/>
                </a:solidFill>
                <a:latin typeface="Baskerville Old Face" panose="02020602080505020303" pitchFamily="18" charset="0"/>
              </a:rPr>
              <a:t>menyembah</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berhala</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(Salah)</a:t>
            </a:r>
          </a:p>
          <a:p>
            <a:pPr lvl="0" algn="just" defTabSz="1866900">
              <a:lnSpc>
                <a:spcPct val="90000"/>
              </a:lnSpc>
              <a:spcBef>
                <a:spcPct val="0"/>
              </a:spcBef>
              <a:spcAft>
                <a:spcPct val="35000"/>
              </a:spcAft>
            </a:pPr>
            <a:r>
              <a:rPr lang="en-US" sz="1600" b="1" dirty="0">
                <a:solidFill>
                  <a:schemeClr val="tx1"/>
                </a:solidFill>
                <a:latin typeface="Baskerville Old Face" panose="02020602080505020303" pitchFamily="18" charset="0"/>
              </a:rPr>
              <a:t>     </a:t>
            </a:r>
            <a:r>
              <a:rPr lang="en-US" sz="1600" dirty="0">
                <a:solidFill>
                  <a:schemeClr val="tx1"/>
                </a:solidFill>
                <a:latin typeface="Baskerville Old Face" panose="02020602080505020303" pitchFamily="18" charset="0"/>
              </a:rPr>
              <a:t>Pada zaman </a:t>
            </a:r>
            <a:r>
              <a:rPr lang="en-US" sz="1600" dirty="0" err="1">
                <a:solidFill>
                  <a:schemeClr val="tx1"/>
                </a:solidFill>
                <a:latin typeface="Baskerville Old Face" panose="02020602080505020303" pitchFamily="18" charset="0"/>
              </a:rPr>
              <a:t>dahulu</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banyak</a:t>
            </a:r>
            <a:r>
              <a:rPr lang="en-US" sz="1600" dirty="0">
                <a:solidFill>
                  <a:schemeClr val="tx1"/>
                </a:solidFill>
                <a:latin typeface="Baskerville Old Face" panose="02020602080505020303" pitchFamily="18" charset="0"/>
              </a:rPr>
              <a:t> orang yang </a:t>
            </a:r>
            <a:r>
              <a:rPr lang="en-US" sz="1600" dirty="0" err="1">
                <a:solidFill>
                  <a:schemeClr val="tx1"/>
                </a:solidFill>
                <a:latin typeface="Baskerville Old Face" panose="02020602080505020303" pitchFamily="18" charset="0"/>
              </a:rPr>
              <a:t>menyembah</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berhala</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a:t>
            </a:r>
            <a:r>
              <a:rPr lang="en-US" sz="1600" b="1" dirty="0" err="1">
                <a:solidFill>
                  <a:schemeClr val="tx1"/>
                </a:solidFill>
                <a:latin typeface="Baskerville Old Face" panose="02020602080505020303" pitchFamily="18" charset="0"/>
              </a:rPr>
              <a:t>Benar</a:t>
            </a:r>
            <a:r>
              <a:rPr lang="en-US" sz="1600" b="1" dirty="0">
                <a:solidFill>
                  <a:schemeClr val="tx1"/>
                </a:solidFill>
                <a:latin typeface="Baskerville Old Face" panose="02020602080505020303" pitchFamily="18" charset="0"/>
              </a:rPr>
              <a:t>)</a:t>
            </a:r>
          </a:p>
          <a:p>
            <a:pPr algn="just" defTabSz="1866900">
              <a:lnSpc>
                <a:spcPct val="90000"/>
              </a:lnSpc>
              <a:spcBef>
                <a:spcPct val="0"/>
              </a:spcBef>
              <a:spcAft>
                <a:spcPct val="35000"/>
              </a:spcAft>
            </a:pPr>
            <a:r>
              <a:rPr lang="en-US" sz="1600" b="1" dirty="0">
                <a:solidFill>
                  <a:schemeClr val="tx1"/>
                </a:solidFill>
                <a:latin typeface="Baskerville Old Face" panose="02020602080505020303" pitchFamily="18" charset="0"/>
              </a:rPr>
              <a:t>     </a:t>
            </a:r>
            <a:r>
              <a:rPr lang="en-US" sz="1600" dirty="0">
                <a:solidFill>
                  <a:schemeClr val="tx1"/>
                </a:solidFill>
                <a:latin typeface="Baskerville Old Face" panose="02020602080505020303" pitchFamily="18" charset="0"/>
              </a:rPr>
              <a:t>Pada </a:t>
            </a:r>
            <a:r>
              <a:rPr lang="en-US" sz="1600" dirty="0" err="1">
                <a:solidFill>
                  <a:schemeClr val="tx1"/>
                </a:solidFill>
                <a:latin typeface="Baskerville Old Face" panose="02020602080505020303" pitchFamily="18" charset="0"/>
              </a:rPr>
              <a:t>dahulu</a:t>
            </a:r>
            <a:r>
              <a:rPr lang="en-US" sz="1600" dirty="0">
                <a:solidFill>
                  <a:schemeClr val="tx1"/>
                </a:solidFill>
                <a:latin typeface="Baskerville Old Face" panose="02020602080505020303" pitchFamily="18" charset="0"/>
              </a:rPr>
              <a:t> kala </a:t>
            </a:r>
            <a:r>
              <a:rPr lang="en-US" sz="1600" dirty="0" err="1">
                <a:solidFill>
                  <a:schemeClr val="tx1"/>
                </a:solidFill>
                <a:latin typeface="Baskerville Old Face" panose="02020602080505020303" pitchFamily="18" charset="0"/>
              </a:rPr>
              <a:t>banyak</a:t>
            </a:r>
            <a:r>
              <a:rPr lang="en-US" sz="1600" dirty="0">
                <a:solidFill>
                  <a:schemeClr val="tx1"/>
                </a:solidFill>
                <a:latin typeface="Baskerville Old Face" panose="02020602080505020303" pitchFamily="18" charset="0"/>
              </a:rPr>
              <a:t> orang yang </a:t>
            </a:r>
            <a:r>
              <a:rPr lang="en-US" sz="1600" dirty="0" err="1">
                <a:solidFill>
                  <a:schemeClr val="tx1"/>
                </a:solidFill>
                <a:latin typeface="Baskerville Old Face" panose="02020602080505020303" pitchFamily="18" charset="0"/>
              </a:rPr>
              <a:t>menyembah</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berhala</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a:t>
            </a:r>
            <a:r>
              <a:rPr lang="en-US" sz="1600" b="1" dirty="0" err="1">
                <a:solidFill>
                  <a:schemeClr val="tx1"/>
                </a:solidFill>
                <a:latin typeface="Baskerville Old Face" panose="02020602080505020303" pitchFamily="18" charset="0"/>
              </a:rPr>
              <a:t>Benar</a:t>
            </a:r>
            <a:r>
              <a:rPr lang="en-US" sz="1600" b="1"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sz="1600" b="1"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Sangat</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sedikit</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sekali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perhatiannya</a:t>
            </a:r>
            <a:r>
              <a:rPr lang="en-US" sz="1600" dirty="0">
                <a:solidFill>
                  <a:schemeClr val="tx1"/>
                </a:solidFill>
                <a:latin typeface="Baskerville Old Face" panose="02020602080505020303" pitchFamily="18" charset="0"/>
              </a:rPr>
              <a:t> pada </a:t>
            </a:r>
            <a:r>
              <a:rPr lang="en-US" sz="1600" dirty="0" err="1">
                <a:solidFill>
                  <a:schemeClr val="tx1"/>
                </a:solidFill>
                <a:latin typeface="Baskerville Old Face" panose="02020602080505020303" pitchFamily="18" charset="0"/>
              </a:rPr>
              <a:t>pelajaran</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(Salah)</a:t>
            </a:r>
          </a:p>
          <a:p>
            <a:pPr lvl="0" algn="just" defTabSz="1866900">
              <a:lnSpc>
                <a:spcPct val="90000"/>
              </a:lnSpc>
              <a:spcBef>
                <a:spcPct val="0"/>
              </a:spcBef>
              <a:spcAft>
                <a:spcPct val="35000"/>
              </a:spcAft>
            </a:pP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Sangat</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sedikit</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perhatiannya</a:t>
            </a:r>
            <a:r>
              <a:rPr lang="en-US" sz="1600" dirty="0">
                <a:solidFill>
                  <a:schemeClr val="tx1"/>
                </a:solidFill>
                <a:latin typeface="Baskerville Old Face" panose="02020602080505020303" pitchFamily="18" charset="0"/>
              </a:rPr>
              <a:t> pada </a:t>
            </a:r>
            <a:r>
              <a:rPr lang="en-US" sz="1600" dirty="0" err="1">
                <a:solidFill>
                  <a:schemeClr val="tx1"/>
                </a:solidFill>
                <a:latin typeface="Baskerville Old Face" panose="02020602080505020303" pitchFamily="18" charset="0"/>
              </a:rPr>
              <a:t>pelajaran</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a:t>
            </a:r>
            <a:r>
              <a:rPr lang="en-US" sz="1600" b="1" dirty="0" err="1">
                <a:solidFill>
                  <a:schemeClr val="tx1"/>
                </a:solidFill>
                <a:latin typeface="Baskerville Old Face" panose="02020602080505020303" pitchFamily="18" charset="0"/>
              </a:rPr>
              <a:t>Benar</a:t>
            </a:r>
            <a:r>
              <a:rPr lang="en-US" sz="1600" b="1" dirty="0">
                <a:solidFill>
                  <a:schemeClr val="tx1"/>
                </a:solidFill>
                <a:latin typeface="Baskerville Old Face" panose="02020602080505020303" pitchFamily="18" charset="0"/>
              </a:rPr>
              <a:t>) / </a:t>
            </a:r>
            <a:r>
              <a:rPr lang="en-US" sz="1600" dirty="0" err="1">
                <a:solidFill>
                  <a:schemeClr val="tx1"/>
                </a:solidFill>
                <a:latin typeface="Baskerville Old Face" panose="02020602080505020303" pitchFamily="18" charset="0"/>
              </a:rPr>
              <a:t>Sedikit</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sekali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perhatiannya</a:t>
            </a:r>
            <a:r>
              <a:rPr lang="en-US" sz="1600" dirty="0">
                <a:solidFill>
                  <a:schemeClr val="tx1"/>
                </a:solidFill>
                <a:latin typeface="Baskerville Old Face" panose="02020602080505020303" pitchFamily="18" charset="0"/>
              </a:rPr>
              <a:t> pada </a:t>
            </a:r>
            <a:r>
              <a:rPr lang="en-US" sz="1600" dirty="0" err="1">
                <a:solidFill>
                  <a:schemeClr val="tx1"/>
                </a:solidFill>
                <a:latin typeface="Baskerville Old Face" panose="02020602080505020303" pitchFamily="18" charset="0"/>
              </a:rPr>
              <a:t>pelajaran</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a:t>
            </a:r>
            <a:r>
              <a:rPr lang="en-US" sz="1600" b="1" dirty="0" err="1">
                <a:solidFill>
                  <a:schemeClr val="tx1"/>
                </a:solidFill>
                <a:latin typeface="Baskerville Old Face" panose="02020602080505020303" pitchFamily="18" charset="0"/>
              </a:rPr>
              <a:t>Benar</a:t>
            </a:r>
            <a:r>
              <a:rPr lang="en-US" sz="1600" b="1"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sz="1600" b="1" dirty="0">
                <a:solidFill>
                  <a:schemeClr val="tx1"/>
                </a:solidFill>
                <a:latin typeface="Baskerville Old Face" panose="02020602080505020303" pitchFamily="18" charset="0"/>
              </a:rPr>
              <a:t>2) </a:t>
            </a:r>
            <a:r>
              <a:rPr lang="en-US" sz="1600" b="1" dirty="0" err="1">
                <a:solidFill>
                  <a:schemeClr val="tx1"/>
                </a:solidFill>
                <a:latin typeface="Baskerville Old Face" panose="02020602080505020303" pitchFamily="18" charset="0"/>
              </a:rPr>
              <a:t>Bentuk</a:t>
            </a:r>
            <a:r>
              <a:rPr lang="en-US" sz="1600" b="1" dirty="0">
                <a:solidFill>
                  <a:schemeClr val="tx1"/>
                </a:solidFill>
                <a:latin typeface="Baskerville Old Face" panose="02020602080505020303" pitchFamily="18" charset="0"/>
              </a:rPr>
              <a:t> </a:t>
            </a:r>
            <a:r>
              <a:rPr lang="en-US" sz="1600" b="1" dirty="0" err="1">
                <a:solidFill>
                  <a:schemeClr val="tx1"/>
                </a:solidFill>
                <a:latin typeface="Baskerville Old Face" panose="02020602080505020303" pitchFamily="18" charset="0"/>
              </a:rPr>
              <a:t>Jamak</a:t>
            </a:r>
            <a:r>
              <a:rPr lang="en-US" sz="1600" b="1" dirty="0">
                <a:solidFill>
                  <a:schemeClr val="tx1"/>
                </a:solidFill>
                <a:latin typeface="Baskerville Old Face" panose="02020602080505020303" pitchFamily="18" charset="0"/>
              </a:rPr>
              <a:t> </a:t>
            </a:r>
            <a:r>
              <a:rPr lang="en-US" sz="1600" b="1" dirty="0" err="1">
                <a:solidFill>
                  <a:schemeClr val="tx1"/>
                </a:solidFill>
                <a:latin typeface="Baskerville Old Face" panose="02020602080505020303" pitchFamily="18" charset="0"/>
              </a:rPr>
              <a:t>Dinyatakan</a:t>
            </a:r>
            <a:r>
              <a:rPr lang="en-US" sz="1600" b="1" dirty="0">
                <a:solidFill>
                  <a:schemeClr val="tx1"/>
                </a:solidFill>
                <a:latin typeface="Baskerville Old Face" panose="02020602080505020303" pitchFamily="18" charset="0"/>
              </a:rPr>
              <a:t> </a:t>
            </a:r>
            <a:r>
              <a:rPr lang="en-US" sz="1600" b="1" dirty="0" err="1">
                <a:solidFill>
                  <a:schemeClr val="tx1"/>
                </a:solidFill>
                <a:latin typeface="Baskerville Old Face" panose="02020602080505020303" pitchFamily="18" charset="0"/>
              </a:rPr>
              <a:t>Dua</a:t>
            </a:r>
            <a:r>
              <a:rPr lang="en-US" sz="1600" b="1" dirty="0">
                <a:solidFill>
                  <a:schemeClr val="tx1"/>
                </a:solidFill>
                <a:latin typeface="Baskerville Old Face" panose="02020602080505020303" pitchFamily="18" charset="0"/>
              </a:rPr>
              <a:t> Kali:</a:t>
            </a:r>
          </a:p>
          <a:p>
            <a:pPr lvl="0" algn="just" defTabSz="1866900">
              <a:lnSpc>
                <a:spcPct val="90000"/>
              </a:lnSpc>
              <a:spcBef>
                <a:spcPct val="0"/>
              </a:spcBef>
              <a:spcAft>
                <a:spcPct val="35000"/>
              </a:spcAft>
            </a:pPr>
            <a:r>
              <a:rPr lang="en-US" sz="1600" dirty="0">
                <a:solidFill>
                  <a:schemeClr val="tx1"/>
                </a:solidFill>
                <a:latin typeface="Baskerville Old Face" panose="02020602080505020303" pitchFamily="18" charset="0"/>
              </a:rPr>
              <a:t>     Para guru-guru </a:t>
            </a:r>
            <a:r>
              <a:rPr lang="en-US" sz="1600" dirty="0" err="1">
                <a:solidFill>
                  <a:schemeClr val="tx1"/>
                </a:solidFill>
                <a:latin typeface="Baskerville Old Face" panose="02020602080505020303" pitchFamily="18" charset="0"/>
              </a:rPr>
              <a:t>sedang</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rapat</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(Salah)</a:t>
            </a:r>
            <a:r>
              <a:rPr lang="en-US" sz="1600" dirty="0">
                <a:solidFill>
                  <a:schemeClr val="tx1"/>
                </a:solidFill>
                <a:latin typeface="Baskerville Old Face" panose="02020602080505020303" pitchFamily="18" charset="0"/>
              </a:rPr>
              <a:t>	</a:t>
            </a:r>
          </a:p>
          <a:p>
            <a:pPr lvl="0" algn="just" defTabSz="1866900">
              <a:lnSpc>
                <a:spcPct val="90000"/>
              </a:lnSpc>
              <a:spcBef>
                <a:spcPct val="0"/>
              </a:spcBef>
              <a:spcAft>
                <a:spcPct val="35000"/>
              </a:spcAft>
            </a:pPr>
            <a:r>
              <a:rPr lang="en-US" sz="1600" b="1"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Presiden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mengunjungi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beberapa</a:t>
            </a:r>
            <a:r>
              <a:rPr lang="en-US" sz="1600" dirty="0">
                <a:solidFill>
                  <a:schemeClr val="tx1"/>
                </a:solidFill>
                <a:latin typeface="Baskerville Old Face" panose="02020602080505020303" pitchFamily="18" charset="0"/>
              </a:rPr>
              <a:t> negara-negara </a:t>
            </a:r>
            <a:r>
              <a:rPr lang="en-US" sz="1600" dirty="0" err="1">
                <a:solidFill>
                  <a:schemeClr val="tx1"/>
                </a:solidFill>
                <a:latin typeface="Baskerville Old Face" panose="02020602080505020303" pitchFamily="18" charset="0"/>
              </a:rPr>
              <a:t>sahabat</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(Salah)</a:t>
            </a:r>
          </a:p>
          <a:p>
            <a:pPr lvl="0" algn="just" defTabSz="1866900">
              <a:lnSpc>
                <a:spcPct val="90000"/>
              </a:lnSpc>
              <a:spcBef>
                <a:spcPct val="0"/>
              </a:spcBef>
              <a:spcAft>
                <a:spcPct val="35000"/>
              </a:spcAft>
            </a:pPr>
            <a:r>
              <a:rPr lang="en-US" sz="1600" b="1" dirty="0">
                <a:solidFill>
                  <a:schemeClr val="tx1"/>
                </a:solidFill>
                <a:latin typeface="Baskerville Old Face" panose="02020602080505020303" pitchFamily="18" charset="0"/>
              </a:rPr>
              <a:t>3) </a:t>
            </a:r>
            <a:r>
              <a:rPr lang="en-US" sz="1600" b="1" dirty="0" err="1">
                <a:solidFill>
                  <a:schemeClr val="tx1"/>
                </a:solidFill>
                <a:latin typeface="Baskerville Old Face" panose="02020602080505020303" pitchFamily="18" charset="0"/>
              </a:rPr>
              <a:t>Bentukan</a:t>
            </a:r>
            <a:r>
              <a:rPr lang="en-US" sz="1600" b="1" dirty="0">
                <a:solidFill>
                  <a:schemeClr val="tx1"/>
                </a:solidFill>
                <a:latin typeface="Baskerville Old Face" panose="02020602080505020303" pitchFamily="18" charset="0"/>
              </a:rPr>
              <a:t> </a:t>
            </a:r>
            <a:r>
              <a:rPr lang="en-US" sz="1600" b="1" dirty="0" err="1">
                <a:solidFill>
                  <a:schemeClr val="tx1"/>
                </a:solidFill>
                <a:latin typeface="Baskerville Old Face" panose="02020602080505020303" pitchFamily="18" charset="0"/>
              </a:rPr>
              <a:t>Jamak</a:t>
            </a:r>
            <a:r>
              <a:rPr lang="en-US" sz="1600" b="1" dirty="0">
                <a:solidFill>
                  <a:schemeClr val="tx1"/>
                </a:solidFill>
                <a:latin typeface="Baskerville Old Face" panose="02020602080505020303" pitchFamily="18" charset="0"/>
              </a:rPr>
              <a:t> </a:t>
            </a:r>
            <a:r>
              <a:rPr lang="en-US" sz="1600" b="1" dirty="0" err="1">
                <a:solidFill>
                  <a:schemeClr val="tx1"/>
                </a:solidFill>
                <a:latin typeface="Baskerville Old Face" panose="02020602080505020303" pitchFamily="18" charset="0"/>
              </a:rPr>
              <a:t>digunakan</a:t>
            </a:r>
            <a:r>
              <a:rPr lang="en-US" sz="1600" b="1" dirty="0">
                <a:solidFill>
                  <a:schemeClr val="tx1"/>
                </a:solidFill>
                <a:latin typeface="Baskerville Old Face" panose="02020602080505020303" pitchFamily="18" charset="0"/>
              </a:rPr>
              <a:t> </a:t>
            </a:r>
            <a:r>
              <a:rPr lang="en-US" sz="1600" b="1" dirty="0" err="1">
                <a:solidFill>
                  <a:schemeClr val="tx1"/>
                </a:solidFill>
                <a:latin typeface="Baskerville Old Face" panose="02020602080505020303" pitchFamily="18" charset="0"/>
              </a:rPr>
              <a:t>untuk</a:t>
            </a:r>
            <a:r>
              <a:rPr lang="en-US" sz="1600" b="1" dirty="0">
                <a:solidFill>
                  <a:schemeClr val="tx1"/>
                </a:solidFill>
                <a:latin typeface="Baskerville Old Face" panose="02020602080505020303" pitchFamily="18" charset="0"/>
              </a:rPr>
              <a:t> </a:t>
            </a:r>
            <a:r>
              <a:rPr lang="en-US" sz="1600" b="1" dirty="0" err="1">
                <a:solidFill>
                  <a:schemeClr val="tx1"/>
                </a:solidFill>
                <a:latin typeface="Baskerville Old Face" panose="02020602080505020303" pitchFamily="18" charset="0"/>
              </a:rPr>
              <a:t>makna</a:t>
            </a:r>
            <a:r>
              <a:rPr lang="en-US" sz="1600" b="1" dirty="0">
                <a:solidFill>
                  <a:schemeClr val="tx1"/>
                </a:solidFill>
                <a:latin typeface="Baskerville Old Face" panose="02020602080505020303" pitchFamily="18" charset="0"/>
              </a:rPr>
              <a:t> </a:t>
            </a:r>
            <a:r>
              <a:rPr lang="en-US" sz="1600" b="1" dirty="0" err="1">
                <a:solidFill>
                  <a:schemeClr val="tx1"/>
                </a:solidFill>
                <a:latin typeface="Baskerville Old Face" panose="02020602080505020303" pitchFamily="18" charset="0"/>
              </a:rPr>
              <a:t>tunggal</a:t>
            </a:r>
            <a:r>
              <a:rPr lang="en-US" sz="1600" b="1"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sz="1600" b="1"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Semoga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arwah</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beliau</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mendapat</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tempat</a:t>
            </a:r>
            <a:r>
              <a:rPr lang="en-US" sz="1600" dirty="0">
                <a:solidFill>
                  <a:schemeClr val="tx1"/>
                </a:solidFill>
                <a:latin typeface="Baskerville Old Face" panose="02020602080505020303" pitchFamily="18" charset="0"/>
              </a:rPr>
              <a:t> di </a:t>
            </a:r>
            <a:r>
              <a:rPr lang="en-US" sz="1600" dirty="0" err="1">
                <a:solidFill>
                  <a:schemeClr val="tx1"/>
                </a:solidFill>
                <a:latin typeface="Baskerville Old Face" panose="02020602080505020303" pitchFamily="18" charset="0"/>
              </a:rPr>
              <a:t>sisi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Tuhan</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(Salah)</a:t>
            </a:r>
          </a:p>
          <a:p>
            <a:pPr lvl="0" algn="just" defTabSz="1866900">
              <a:lnSpc>
                <a:spcPct val="90000"/>
              </a:lnSpc>
              <a:spcBef>
                <a:spcPct val="0"/>
              </a:spcBef>
              <a:spcAft>
                <a:spcPct val="35000"/>
              </a:spcAft>
            </a:pPr>
            <a:r>
              <a:rPr lang="en-US" sz="1600" kern="1200" dirty="0">
                <a:solidFill>
                  <a:srgbClr val="002060"/>
                </a:solidFill>
                <a:latin typeface="Baskerville Old Face" panose="02020602080505020303" pitchFamily="18" charset="0"/>
              </a:rPr>
              <a:t>     </a:t>
            </a:r>
            <a:r>
              <a:rPr lang="en-US" sz="1600" kern="1200" dirty="0">
                <a:solidFill>
                  <a:schemeClr val="tx1"/>
                </a:solidFill>
                <a:latin typeface="Baskerville Old Face" panose="02020602080505020303" pitchFamily="18" charset="0"/>
              </a:rPr>
              <a:t>Haji M. Noor </a:t>
            </a:r>
            <a:r>
              <a:rPr lang="en-US" sz="1600" kern="1200" dirty="0" err="1">
                <a:solidFill>
                  <a:schemeClr val="tx1"/>
                </a:solidFill>
                <a:latin typeface="Baskerville Old Face" panose="02020602080505020303" pitchFamily="18" charset="0"/>
              </a:rPr>
              <a:t>seorang</a:t>
            </a:r>
            <a:r>
              <a:rPr lang="en-US" sz="1600" kern="1200" dirty="0">
                <a:solidFill>
                  <a:schemeClr val="tx1"/>
                </a:solidFill>
                <a:latin typeface="Baskerville Old Face" panose="02020602080505020303" pitchFamily="18" charset="0"/>
              </a:rPr>
              <a:t> ulama yang </a:t>
            </a:r>
            <a:r>
              <a:rPr lang="en-US" sz="1600" kern="1200" dirty="0" err="1">
                <a:solidFill>
                  <a:schemeClr val="tx1"/>
                </a:solidFill>
                <a:latin typeface="Baskerville Old Face" panose="02020602080505020303" pitchFamily="18" charset="0"/>
              </a:rPr>
              <a:t>disegani</a:t>
            </a:r>
            <a:r>
              <a:rPr lang="en-US" sz="1600" kern="1200" dirty="0">
                <a:solidFill>
                  <a:schemeClr val="tx1"/>
                </a:solidFill>
                <a:latin typeface="Baskerville Old Face" panose="02020602080505020303" pitchFamily="18" charset="0"/>
              </a:rPr>
              <a:t> di </a:t>
            </a:r>
            <a:r>
              <a:rPr lang="en-US" sz="1600" kern="1200" dirty="0" err="1">
                <a:solidFill>
                  <a:schemeClr val="tx1"/>
                </a:solidFill>
                <a:latin typeface="Baskerville Old Face" panose="02020602080505020303" pitchFamily="18" charset="0"/>
              </a:rPr>
              <a:t>kampungnya</a:t>
            </a:r>
            <a:r>
              <a:rPr lang="en-US" sz="1600" kern="1200" dirty="0">
                <a:solidFill>
                  <a:schemeClr val="tx1"/>
                </a:solidFill>
                <a:latin typeface="Baskerville Old Face" panose="02020602080505020303" pitchFamily="18" charset="0"/>
              </a:rPr>
              <a:t>. </a:t>
            </a:r>
            <a:r>
              <a:rPr lang="en-US" sz="1600" b="1" kern="1200" dirty="0">
                <a:solidFill>
                  <a:schemeClr val="tx1"/>
                </a:solidFill>
                <a:latin typeface="Baskerville Old Face" panose="02020602080505020303" pitchFamily="18" charset="0"/>
              </a:rPr>
              <a:t>(Salah</a:t>
            </a:r>
            <a:r>
              <a:rPr lang="en-US" sz="1600" b="1"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sz="1600" dirty="0">
                <a:solidFill>
                  <a:schemeClr val="tx1"/>
                </a:solidFill>
                <a:latin typeface="Baskerville Old Face" panose="02020602080505020303" pitchFamily="18" charset="0"/>
              </a:rPr>
              <a:t>Pada </a:t>
            </a:r>
            <a:r>
              <a:rPr lang="en-US" sz="1600" dirty="0" err="1">
                <a:solidFill>
                  <a:schemeClr val="tx1"/>
                </a:solidFill>
                <a:latin typeface="Baskerville Old Face" panose="02020602080505020303" pitchFamily="18" charset="0"/>
              </a:rPr>
              <a:t>beberapa</a:t>
            </a:r>
            <a:r>
              <a:rPr lang="en-US" sz="1600" dirty="0">
                <a:solidFill>
                  <a:schemeClr val="tx1"/>
                </a:solidFill>
                <a:latin typeface="Baskerville Old Face" panose="02020602080505020303" pitchFamily="18" charset="0"/>
              </a:rPr>
              <a:t> kata </a:t>
            </a:r>
            <a:r>
              <a:rPr lang="en-US" sz="1600" dirty="0" err="1">
                <a:solidFill>
                  <a:schemeClr val="tx1"/>
                </a:solidFill>
                <a:latin typeface="Baskerville Old Face" panose="02020602080505020303" pitchFamily="18" charset="0"/>
              </a:rPr>
              <a:t>pungut</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dalam</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bahasa</a:t>
            </a:r>
            <a:r>
              <a:rPr lang="en-US" sz="1600" dirty="0">
                <a:solidFill>
                  <a:schemeClr val="tx1"/>
                </a:solidFill>
                <a:latin typeface="Baskerville Old Face" panose="02020602080505020303" pitchFamily="18" charset="0"/>
              </a:rPr>
              <a:t> Indonesia </a:t>
            </a:r>
            <a:r>
              <a:rPr lang="en-US" sz="1600" dirty="0" err="1">
                <a:solidFill>
                  <a:schemeClr val="tx1"/>
                </a:solidFill>
                <a:latin typeface="Baskerville Old Face" panose="02020602080505020303" pitchFamily="18" charset="0"/>
              </a:rPr>
              <a:t>terjadi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pergeseran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arti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Misalnya</a:t>
            </a:r>
            <a:r>
              <a:rPr lang="en-US" sz="1600" dirty="0">
                <a:solidFill>
                  <a:schemeClr val="tx1"/>
                </a:solidFill>
                <a:latin typeface="Baskerville Old Face" panose="02020602080505020303" pitchFamily="18" charset="0"/>
              </a:rPr>
              <a:t> kata </a:t>
            </a:r>
            <a:r>
              <a:rPr lang="en-US" sz="1600" dirty="0" err="1">
                <a:solidFill>
                  <a:schemeClr val="tx1"/>
                </a:solidFill>
                <a:latin typeface="Baskerville Old Face" panose="02020602080505020303" pitchFamily="18" charset="0"/>
              </a:rPr>
              <a:t>dalam</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bahasa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asalnya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menyatakan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pengertian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jamak</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dalam</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bahasa</a:t>
            </a:r>
            <a:r>
              <a:rPr lang="en-US" sz="1600" dirty="0">
                <a:solidFill>
                  <a:schemeClr val="tx1"/>
                </a:solidFill>
                <a:latin typeface="Baskerville Old Face" panose="02020602080505020303" pitchFamily="18" charset="0"/>
              </a:rPr>
              <a:t> Indonesia </a:t>
            </a:r>
            <a:r>
              <a:rPr lang="en-US" sz="1600" dirty="0" err="1">
                <a:solidFill>
                  <a:schemeClr val="tx1"/>
                </a:solidFill>
                <a:latin typeface="Baskerville Old Face" panose="02020602080505020303" pitchFamily="18" charset="0"/>
              </a:rPr>
              <a:t>dipakai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dalam</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pengertian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tunggal</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Contoh</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pengertian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tunggal</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unsur</a:t>
            </a:r>
            <a:r>
              <a:rPr lang="en-US" sz="1600" dirty="0">
                <a:solidFill>
                  <a:schemeClr val="tx1"/>
                </a:solidFill>
                <a:latin typeface="Baskerville Old Face" panose="02020602080505020303" pitchFamily="18" charset="0"/>
              </a:rPr>
              <a:t>, alim, dan </a:t>
            </a:r>
            <a:r>
              <a:rPr lang="en-US" sz="1600" dirty="0" err="1">
                <a:solidFill>
                  <a:schemeClr val="tx1"/>
                </a:solidFill>
                <a:latin typeface="Baskerville Old Face" panose="02020602080505020303" pitchFamily="18" charset="0"/>
              </a:rPr>
              <a:t>ruh</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roh</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Sedangkat</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jamaknya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adalah</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anasir</a:t>
            </a:r>
            <a:r>
              <a:rPr lang="en-US" sz="1600" dirty="0">
                <a:solidFill>
                  <a:schemeClr val="tx1"/>
                </a:solidFill>
                <a:latin typeface="Baskerville Old Face" panose="02020602080505020303" pitchFamily="18" charset="0"/>
              </a:rPr>
              <a:t>, ulama, </a:t>
            </a:r>
            <a:r>
              <a:rPr lang="en-US" sz="1600" dirty="0" err="1">
                <a:solidFill>
                  <a:schemeClr val="tx1"/>
                </a:solidFill>
                <a:latin typeface="Baskerville Old Face" panose="02020602080505020303" pitchFamily="18" charset="0"/>
              </a:rPr>
              <a:t>arwah</a:t>
            </a:r>
            <a:r>
              <a:rPr lang="en-US" sz="1600" dirty="0">
                <a:solidFill>
                  <a:schemeClr val="tx1"/>
                </a:solidFill>
                <a:latin typeface="Baskerville Old Face" panose="02020602080505020303" pitchFamily="18" charset="0"/>
              </a:rPr>
              <a:t>.</a:t>
            </a:r>
            <a:endParaRPr lang="id-ID" sz="1400" kern="1200" dirty="0">
              <a:solidFill>
                <a:schemeClr val="tx1"/>
              </a:solidFill>
              <a:latin typeface="Baskerville Old Face" panose="02020602080505020303" pitchFamily="18" charset="0"/>
            </a:endParaRPr>
          </a:p>
        </p:txBody>
      </p:sp>
    </p:spTree>
    <p:extLst>
      <p:ext uri="{BB962C8B-B14F-4D97-AF65-F5344CB8AC3E}">
        <p14:creationId xmlns:p14="http://schemas.microsoft.com/office/powerpoint/2010/main" val="34514747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4">
            <a:extLst>
              <a:ext uri="{FF2B5EF4-FFF2-40B4-BE49-F238E27FC236}">
                <a16:creationId xmlns:a16="http://schemas.microsoft.com/office/drawing/2014/main" id="{DCCAA6B0-C61F-443D-85B4-D26CE0D9D12F}"/>
              </a:ext>
            </a:extLst>
          </p:cNvPr>
          <p:cNvSpPr txBox="1"/>
          <p:nvPr/>
        </p:nvSpPr>
        <p:spPr>
          <a:xfrm>
            <a:off x="6095999" y="-43748"/>
            <a:ext cx="4403161" cy="6863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lvl="0" algn="ctr" defTabSz="1866900">
              <a:lnSpc>
                <a:spcPct val="90000"/>
              </a:lnSpc>
              <a:spcBef>
                <a:spcPct val="0"/>
              </a:spcBef>
              <a:spcAft>
                <a:spcPct val="35000"/>
              </a:spcAft>
            </a:pPr>
            <a:r>
              <a:rPr lang="en-US" sz="2000" b="1" dirty="0" err="1">
                <a:solidFill>
                  <a:srgbClr val="C00000"/>
                </a:solidFill>
              </a:rPr>
              <a:t>Faktor</a:t>
            </a:r>
            <a:r>
              <a:rPr lang="en-US" sz="2000" b="1" dirty="0">
                <a:solidFill>
                  <a:srgbClr val="C00000"/>
                </a:solidFill>
              </a:rPr>
              <a:t> </a:t>
            </a:r>
            <a:r>
              <a:rPr lang="en-US" sz="2000" b="1" dirty="0" err="1">
                <a:solidFill>
                  <a:srgbClr val="C00000"/>
                </a:solidFill>
              </a:rPr>
              <a:t>Ketidakefektifan</a:t>
            </a:r>
            <a:r>
              <a:rPr lang="en-US" sz="2000" b="1" dirty="0">
                <a:solidFill>
                  <a:srgbClr val="C00000"/>
                </a:solidFill>
              </a:rPr>
              <a:t> </a:t>
            </a:r>
            <a:r>
              <a:rPr lang="en-US" sz="2000" b="1" dirty="0" err="1">
                <a:solidFill>
                  <a:srgbClr val="C00000"/>
                </a:solidFill>
              </a:rPr>
              <a:t>Kalimat</a:t>
            </a:r>
            <a:endParaRPr lang="id-ID" sz="2000" b="1" dirty="0">
              <a:solidFill>
                <a:srgbClr val="C00000"/>
              </a:solidFill>
            </a:endParaRPr>
          </a:p>
        </p:txBody>
      </p:sp>
      <p:pic>
        <p:nvPicPr>
          <p:cNvPr id="12" name="Picture 11">
            <a:extLst>
              <a:ext uri="{FF2B5EF4-FFF2-40B4-BE49-F238E27FC236}">
                <a16:creationId xmlns:a16="http://schemas.microsoft.com/office/drawing/2014/main" id="{4CD31865-AC95-41E4-8E93-FFD640E4A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9161" y="-43748"/>
            <a:ext cx="1692839" cy="1692839"/>
          </a:xfrm>
          <a:prstGeom prst="rect">
            <a:avLst/>
          </a:prstGeom>
        </p:spPr>
      </p:pic>
      <p:sp>
        <p:nvSpPr>
          <p:cNvPr id="8" name="Rectangle: Rounded Corners 4">
            <a:extLst>
              <a:ext uri="{FF2B5EF4-FFF2-40B4-BE49-F238E27FC236}">
                <a16:creationId xmlns:a16="http://schemas.microsoft.com/office/drawing/2014/main" id="{DC8D8C3B-C5E9-4E4F-9EF6-CAF0B0E87859}"/>
              </a:ext>
            </a:extLst>
          </p:cNvPr>
          <p:cNvSpPr txBox="1"/>
          <p:nvPr/>
        </p:nvSpPr>
        <p:spPr>
          <a:xfrm>
            <a:off x="623392" y="642588"/>
            <a:ext cx="10369152" cy="58107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lvl="0" algn="just" defTabSz="1866900">
              <a:lnSpc>
                <a:spcPct val="90000"/>
              </a:lnSpc>
              <a:spcBef>
                <a:spcPct val="0"/>
              </a:spcBef>
              <a:spcAft>
                <a:spcPct val="35000"/>
              </a:spcAft>
            </a:pPr>
            <a:r>
              <a:rPr lang="en-US" sz="2400" b="1" dirty="0">
                <a:solidFill>
                  <a:schemeClr val="tx1"/>
                </a:solidFill>
                <a:latin typeface="Baskerville Old Face" panose="02020602080505020303" pitchFamily="18" charset="0"/>
              </a:rPr>
              <a:t>3. </a:t>
            </a:r>
            <a:r>
              <a:rPr lang="en-US" sz="2400" b="1" dirty="0" err="1">
                <a:solidFill>
                  <a:schemeClr val="tx1"/>
                </a:solidFill>
                <a:latin typeface="Baskerville Old Face" panose="02020602080505020303" pitchFamily="18" charset="0"/>
              </a:rPr>
              <a:t>Ambiguitas</a:t>
            </a:r>
            <a:endParaRPr lang="en-US" sz="2400" b="1" dirty="0">
              <a:solidFill>
                <a:schemeClr val="tx1"/>
              </a:solidFill>
              <a:latin typeface="Baskerville Old Face" panose="02020602080505020303" pitchFamily="18" charset="0"/>
            </a:endParaRPr>
          </a:p>
          <a:p>
            <a:pPr lvl="0" algn="just" defTabSz="1866900">
              <a:lnSpc>
                <a:spcPct val="90000"/>
              </a:lnSpc>
              <a:spcBef>
                <a:spcPct val="0"/>
              </a:spcBef>
              <a:spcAft>
                <a:spcPct val="35000"/>
              </a:spcAft>
            </a:pPr>
            <a:r>
              <a:rPr lang="en-US" sz="1600" kern="1200" dirty="0" err="1">
                <a:solidFill>
                  <a:schemeClr val="tx1"/>
                </a:solidFill>
                <a:latin typeface="Baskerville Old Face" panose="02020602080505020303" pitchFamily="18" charset="0"/>
              </a:rPr>
              <a:t>Ambiguitas</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maksudnya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adalah</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kalimat</a:t>
            </a:r>
            <a:r>
              <a:rPr lang="en-US" sz="1600" dirty="0">
                <a:solidFill>
                  <a:schemeClr val="tx1"/>
                </a:solidFill>
                <a:latin typeface="Baskerville Old Face" panose="02020602080505020303" pitchFamily="18" charset="0"/>
              </a:rPr>
              <a:t> yang </a:t>
            </a:r>
            <a:r>
              <a:rPr lang="en-US" sz="1600" dirty="0" err="1">
                <a:solidFill>
                  <a:schemeClr val="tx1"/>
                </a:solidFill>
                <a:latin typeface="Baskerville Old Face" panose="02020602080505020303" pitchFamily="18" charset="0"/>
              </a:rPr>
              <a:t>memenuhi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ketentuan</a:t>
            </a:r>
            <a:r>
              <a:rPr lang="en-US" sz="1600" dirty="0">
                <a:solidFill>
                  <a:schemeClr val="tx1"/>
                </a:solidFill>
                <a:latin typeface="Baskerville Old Face" panose="02020602080505020303" pitchFamily="18" charset="0"/>
              </a:rPr>
              <a:t> tata </a:t>
            </a:r>
            <a:r>
              <a:rPr lang="en-US" sz="1600" dirty="0" err="1">
                <a:solidFill>
                  <a:schemeClr val="tx1"/>
                </a:solidFill>
                <a:latin typeface="Baskerville Old Face" panose="02020602080505020303" pitchFamily="18" charset="0"/>
              </a:rPr>
              <a:t>bahasa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tetapi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masih</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menimbulkan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tafsiran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ganda</a:t>
            </a:r>
            <a:r>
              <a:rPr lang="en-US" sz="1600" dirty="0">
                <a:solidFill>
                  <a:schemeClr val="tx1"/>
                </a:solidFill>
                <a:latin typeface="Baskerville Old Face" panose="02020602080505020303" pitchFamily="18" charset="0"/>
              </a:rPr>
              <a:t>. </a:t>
            </a:r>
            <a:r>
              <a:rPr lang="en-US" sz="1600" b="1" dirty="0" err="1">
                <a:solidFill>
                  <a:schemeClr val="tx1"/>
                </a:solidFill>
                <a:latin typeface="Baskerville Old Face" panose="02020602080505020303" pitchFamily="18" charset="0"/>
              </a:rPr>
              <a:t>Contoh</a:t>
            </a:r>
            <a:r>
              <a:rPr lang="en-US" sz="1600" b="1" dirty="0">
                <a:solidFill>
                  <a:schemeClr val="tx1"/>
                </a:solidFill>
                <a:latin typeface="Baskerville Old Face" panose="02020602080505020303" pitchFamily="18" charset="0"/>
              </a:rPr>
              <a:t> 1:</a:t>
            </a:r>
          </a:p>
          <a:p>
            <a:pPr lvl="0" algn="just" defTabSz="1866900">
              <a:lnSpc>
                <a:spcPct val="90000"/>
              </a:lnSpc>
              <a:spcBef>
                <a:spcPct val="0"/>
              </a:spcBef>
              <a:spcAft>
                <a:spcPct val="35000"/>
              </a:spcAft>
            </a:pPr>
            <a:r>
              <a:rPr lang="en-US" sz="1600" dirty="0" err="1">
                <a:solidFill>
                  <a:schemeClr val="tx1"/>
                </a:solidFill>
                <a:latin typeface="Baskerville Old Face" panose="02020602080505020303" pitchFamily="18" charset="0"/>
              </a:rPr>
              <a:t>Tahun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ini</a:t>
            </a:r>
            <a:r>
              <a:rPr lang="en-US" sz="1600" dirty="0">
                <a:solidFill>
                  <a:schemeClr val="tx1"/>
                </a:solidFill>
                <a:latin typeface="Baskerville Old Face" panose="02020602080505020303" pitchFamily="18" charset="0"/>
              </a:rPr>
              <a:t> SPP </a:t>
            </a:r>
            <a:r>
              <a:rPr lang="en-US" sz="1600" dirty="0" err="1">
                <a:solidFill>
                  <a:schemeClr val="tx1"/>
                </a:solidFill>
                <a:latin typeface="Baskerville Old Face" panose="02020602080505020303" pitchFamily="18" charset="0"/>
              </a:rPr>
              <a:t>mahasiswa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baru</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dinaikkan</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(Salah)</a:t>
            </a:r>
          </a:p>
          <a:p>
            <a:pPr lvl="0" algn="just" defTabSz="1866900">
              <a:lnSpc>
                <a:spcPct val="90000"/>
              </a:lnSpc>
              <a:spcBef>
                <a:spcPct val="0"/>
              </a:spcBef>
              <a:spcAft>
                <a:spcPct val="35000"/>
              </a:spcAft>
            </a:pPr>
            <a:r>
              <a:rPr lang="en-US" sz="1600" dirty="0" err="1">
                <a:solidFill>
                  <a:schemeClr val="tx1"/>
                </a:solidFill>
                <a:latin typeface="Baskerville Old Face" panose="02020602080505020303" pitchFamily="18" charset="0"/>
              </a:rPr>
              <a:t>Tahun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ini</a:t>
            </a:r>
            <a:r>
              <a:rPr lang="en-US" sz="1600" dirty="0">
                <a:solidFill>
                  <a:schemeClr val="tx1"/>
                </a:solidFill>
                <a:latin typeface="Baskerville Old Face" panose="02020602080505020303" pitchFamily="18" charset="0"/>
              </a:rPr>
              <a:t> SPP </a:t>
            </a:r>
            <a:r>
              <a:rPr lang="en-US" sz="1600" dirty="0" err="1">
                <a:solidFill>
                  <a:schemeClr val="tx1"/>
                </a:solidFill>
                <a:latin typeface="Baskerville Old Face" panose="02020602080505020303" pitchFamily="18" charset="0"/>
              </a:rPr>
              <a:t>mahasiswa-baru</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dinaikkan</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a:t>
            </a:r>
            <a:r>
              <a:rPr lang="en-US" sz="1600" b="1" dirty="0" err="1">
                <a:solidFill>
                  <a:schemeClr val="tx1"/>
                </a:solidFill>
                <a:latin typeface="Baskerville Old Face" panose="02020602080505020303" pitchFamily="18" charset="0"/>
              </a:rPr>
              <a:t>Benar</a:t>
            </a:r>
            <a:r>
              <a:rPr lang="en-US" sz="1600" b="1" dirty="0">
                <a:solidFill>
                  <a:schemeClr val="tx1"/>
                </a:solidFill>
                <a:latin typeface="Baskerville Old Face" panose="02020602080505020303" pitchFamily="18" charset="0"/>
              </a:rPr>
              <a:t>)</a:t>
            </a:r>
          </a:p>
          <a:p>
            <a:pPr algn="just" defTabSz="1866900">
              <a:lnSpc>
                <a:spcPct val="90000"/>
              </a:lnSpc>
              <a:spcBef>
                <a:spcPct val="0"/>
              </a:spcBef>
              <a:spcAft>
                <a:spcPct val="35000"/>
              </a:spcAft>
            </a:pPr>
            <a:r>
              <a:rPr lang="en-US" sz="1600" dirty="0">
                <a:solidFill>
                  <a:schemeClr val="tx1"/>
                </a:solidFill>
                <a:latin typeface="Baskerville Old Face" panose="02020602080505020303" pitchFamily="18" charset="0"/>
              </a:rPr>
              <a:t>SPP </a:t>
            </a:r>
            <a:r>
              <a:rPr lang="en-US" sz="1600" dirty="0" err="1">
                <a:solidFill>
                  <a:schemeClr val="tx1"/>
                </a:solidFill>
                <a:latin typeface="Baskerville Old Face" panose="02020602080505020303" pitchFamily="18" charset="0"/>
              </a:rPr>
              <a:t>mahasiswa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tahun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ini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baru</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dinaikkan</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a:t>
            </a:r>
            <a:r>
              <a:rPr lang="en-US" sz="1600" b="1" dirty="0" err="1">
                <a:solidFill>
                  <a:schemeClr val="tx1"/>
                </a:solidFill>
                <a:latin typeface="Baskerville Old Face" panose="02020602080505020303" pitchFamily="18" charset="0"/>
              </a:rPr>
              <a:t>Benar</a:t>
            </a:r>
            <a:r>
              <a:rPr lang="en-US" sz="1600" b="1" dirty="0">
                <a:solidFill>
                  <a:schemeClr val="tx1"/>
                </a:solidFill>
                <a:latin typeface="Baskerville Old Face" panose="02020602080505020303" pitchFamily="18" charset="0"/>
              </a:rPr>
              <a:t>)</a:t>
            </a:r>
          </a:p>
          <a:p>
            <a:pPr algn="just" defTabSz="1866900">
              <a:lnSpc>
                <a:spcPct val="90000"/>
              </a:lnSpc>
              <a:spcBef>
                <a:spcPct val="0"/>
              </a:spcBef>
              <a:spcAft>
                <a:spcPct val="35000"/>
              </a:spcAft>
            </a:pPr>
            <a:r>
              <a:rPr lang="en-US" sz="1600" dirty="0">
                <a:solidFill>
                  <a:schemeClr val="tx1"/>
                </a:solidFill>
                <a:latin typeface="Baskerville Old Face" panose="02020602080505020303" pitchFamily="18" charset="0"/>
              </a:rPr>
              <a:t>Pada </a:t>
            </a:r>
            <a:r>
              <a:rPr lang="en-US" sz="1600" dirty="0" err="1">
                <a:solidFill>
                  <a:schemeClr val="tx1"/>
                </a:solidFill>
                <a:latin typeface="Baskerville Old Face" panose="02020602080505020303" pitchFamily="18" charset="0"/>
              </a:rPr>
              <a:t>kalimat</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tersebut</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mengandung</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makna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ambigu</a:t>
            </a:r>
            <a:r>
              <a:rPr lang="en-US" sz="1600" dirty="0">
                <a:solidFill>
                  <a:schemeClr val="tx1"/>
                </a:solidFill>
                <a:latin typeface="Baskerville Old Face" panose="02020602080505020303" pitchFamily="18" charset="0"/>
              </a:rPr>
              <a:t>. Kata </a:t>
            </a:r>
            <a:r>
              <a:rPr lang="en-US" sz="1600" i="1" dirty="0" err="1">
                <a:solidFill>
                  <a:schemeClr val="tx1"/>
                </a:solidFill>
                <a:latin typeface="Baskerville Old Face" panose="02020602080505020303" pitchFamily="18" charset="0"/>
              </a:rPr>
              <a:t>baru</a:t>
            </a:r>
            <a:r>
              <a:rPr lang="en-US" sz="1600" i="1" dirty="0">
                <a:solidFill>
                  <a:schemeClr val="tx1"/>
                </a:solidFill>
                <a:latin typeface="Baskerville Old Face" panose="02020602080505020303" pitchFamily="18" charset="0"/>
              </a:rPr>
              <a:t> </a:t>
            </a:r>
            <a:r>
              <a:rPr lang="en-US" sz="1600" dirty="0">
                <a:solidFill>
                  <a:schemeClr val="tx1"/>
                </a:solidFill>
                <a:latin typeface="Baskerville Old Face" panose="02020602080505020303" pitchFamily="18" charset="0"/>
              </a:rPr>
              <a:t>pada </a:t>
            </a:r>
            <a:r>
              <a:rPr lang="en-US" sz="1600" dirty="0" err="1">
                <a:solidFill>
                  <a:schemeClr val="tx1"/>
                </a:solidFill>
                <a:latin typeface="Baskerville Old Face" panose="02020602080505020303" pitchFamily="18" charset="0"/>
              </a:rPr>
              <a:t>kalimat</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tersebut</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menerangkan</a:t>
            </a:r>
            <a:r>
              <a:rPr lang="en-US" sz="1600" dirty="0">
                <a:solidFill>
                  <a:schemeClr val="tx1"/>
                </a:solidFill>
                <a:latin typeface="Baskerville Old Face" panose="02020602080505020303" pitchFamily="18" charset="0"/>
              </a:rPr>
              <a:t> kata </a:t>
            </a:r>
            <a:r>
              <a:rPr lang="en-US" sz="1600" i="1" dirty="0" err="1">
                <a:solidFill>
                  <a:schemeClr val="tx1"/>
                </a:solidFill>
                <a:latin typeface="Baskerville Old Face" panose="02020602080505020303" pitchFamily="18" charset="0"/>
              </a:rPr>
              <a:t>mahasiswa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atau</a:t>
            </a:r>
            <a:r>
              <a:rPr lang="en-US" sz="1600" dirty="0">
                <a:solidFill>
                  <a:schemeClr val="tx1"/>
                </a:solidFill>
                <a:latin typeface="Baskerville Old Face" panose="02020602080505020303" pitchFamily="18" charset="0"/>
              </a:rPr>
              <a:t> </a:t>
            </a:r>
            <a:r>
              <a:rPr lang="en-US" sz="1600" i="1" dirty="0" err="1">
                <a:solidFill>
                  <a:schemeClr val="tx1"/>
                </a:solidFill>
                <a:latin typeface="Baskerville Old Face" panose="02020602080505020303" pitchFamily="18" charset="0"/>
              </a:rPr>
              <a:t>dinaikkan</a:t>
            </a:r>
            <a:r>
              <a:rPr lang="en-US" sz="1600" i="1"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sz="1600" b="1" dirty="0" err="1">
                <a:solidFill>
                  <a:schemeClr val="tx1"/>
                </a:solidFill>
                <a:latin typeface="Baskerville Old Face" panose="02020602080505020303" pitchFamily="18" charset="0"/>
              </a:rPr>
              <a:t>Contoh</a:t>
            </a:r>
            <a:r>
              <a:rPr lang="en-US" sz="1600" b="1" dirty="0">
                <a:solidFill>
                  <a:schemeClr val="tx1"/>
                </a:solidFill>
                <a:latin typeface="Baskerville Old Face" panose="02020602080505020303" pitchFamily="18" charset="0"/>
              </a:rPr>
              <a:t> 2:</a:t>
            </a:r>
          </a:p>
          <a:p>
            <a:pPr lvl="0" algn="just" defTabSz="1866900">
              <a:lnSpc>
                <a:spcPct val="90000"/>
              </a:lnSpc>
              <a:spcBef>
                <a:spcPct val="0"/>
              </a:spcBef>
              <a:spcAft>
                <a:spcPct val="35000"/>
              </a:spcAft>
            </a:pPr>
            <a:r>
              <a:rPr lang="en-US" sz="1600" dirty="0" err="1">
                <a:solidFill>
                  <a:schemeClr val="tx1"/>
                </a:solidFill>
                <a:latin typeface="Baskerville Old Face" panose="02020602080505020303" pitchFamily="18" charset="0"/>
              </a:rPr>
              <a:t>Rumah</a:t>
            </a:r>
            <a:r>
              <a:rPr lang="en-US" sz="1600" dirty="0">
                <a:solidFill>
                  <a:schemeClr val="tx1"/>
                </a:solidFill>
                <a:latin typeface="Baskerville Old Face" panose="02020602080505020303" pitchFamily="18" charset="0"/>
              </a:rPr>
              <a:t> Sang </a:t>
            </a:r>
            <a:r>
              <a:rPr lang="en-US" sz="1600" dirty="0" err="1">
                <a:solidFill>
                  <a:schemeClr val="tx1"/>
                </a:solidFill>
                <a:latin typeface="Baskerville Old Face" panose="02020602080505020303" pitchFamily="18" charset="0"/>
              </a:rPr>
              <a:t>Jutawan</a:t>
            </a:r>
            <a:r>
              <a:rPr lang="en-US" sz="1600" dirty="0">
                <a:solidFill>
                  <a:schemeClr val="tx1"/>
                </a:solidFill>
                <a:latin typeface="Baskerville Old Face" panose="02020602080505020303" pitchFamily="18" charset="0"/>
              </a:rPr>
              <a:t> yang </a:t>
            </a:r>
            <a:r>
              <a:rPr lang="en-US" sz="1600" dirty="0" err="1">
                <a:solidFill>
                  <a:schemeClr val="tx1"/>
                </a:solidFill>
                <a:latin typeface="Baskerville Old Face" panose="02020602080505020303" pitchFamily="18" charset="0"/>
              </a:rPr>
              <a:t>aneh</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itu</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akan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segera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dijual</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(Salah)</a:t>
            </a:r>
          </a:p>
          <a:p>
            <a:pPr lvl="0" algn="just" defTabSz="1866900">
              <a:lnSpc>
                <a:spcPct val="90000"/>
              </a:lnSpc>
              <a:spcBef>
                <a:spcPct val="0"/>
              </a:spcBef>
              <a:spcAft>
                <a:spcPct val="35000"/>
              </a:spcAft>
            </a:pPr>
            <a:r>
              <a:rPr lang="en-US" sz="1600" dirty="0" err="1">
                <a:solidFill>
                  <a:schemeClr val="tx1"/>
                </a:solidFill>
                <a:latin typeface="Baskerville Old Face" panose="02020602080505020303" pitchFamily="18" charset="0"/>
              </a:rPr>
              <a:t>Rumah</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aneh</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milik</a:t>
            </a:r>
            <a:r>
              <a:rPr lang="en-US" sz="1600" dirty="0">
                <a:solidFill>
                  <a:schemeClr val="tx1"/>
                </a:solidFill>
                <a:latin typeface="Baskerville Old Face" panose="02020602080505020303" pitchFamily="18" charset="0"/>
              </a:rPr>
              <a:t> Sang </a:t>
            </a:r>
            <a:r>
              <a:rPr lang="en-US" sz="1600" dirty="0" err="1">
                <a:solidFill>
                  <a:schemeClr val="tx1"/>
                </a:solidFill>
                <a:latin typeface="Baskerville Old Face" panose="02020602080505020303" pitchFamily="18" charset="0"/>
              </a:rPr>
              <a:t>Jutawan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itu</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akan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segera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dijual</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a:t>
            </a:r>
            <a:r>
              <a:rPr lang="en-US" sz="1600" b="1" dirty="0" err="1">
                <a:solidFill>
                  <a:schemeClr val="tx1"/>
                </a:solidFill>
                <a:latin typeface="Baskerville Old Face" panose="02020602080505020303" pitchFamily="18" charset="0"/>
              </a:rPr>
              <a:t>Benar</a:t>
            </a:r>
            <a:r>
              <a:rPr lang="en-US" sz="1600" b="1"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sz="1600" dirty="0">
                <a:solidFill>
                  <a:schemeClr val="tx1"/>
                </a:solidFill>
                <a:latin typeface="Baskerville Old Face" panose="02020602080505020303" pitchFamily="18" charset="0"/>
              </a:rPr>
              <a:t>Pada </a:t>
            </a:r>
            <a:r>
              <a:rPr lang="en-US" sz="1600" dirty="0" err="1">
                <a:solidFill>
                  <a:schemeClr val="tx1"/>
                </a:solidFill>
                <a:latin typeface="Baskerville Old Face" panose="02020602080505020303" pitchFamily="18" charset="0"/>
              </a:rPr>
              <a:t>contoh</a:t>
            </a:r>
            <a:r>
              <a:rPr lang="en-US" sz="1600" dirty="0">
                <a:solidFill>
                  <a:schemeClr val="tx1"/>
                </a:solidFill>
                <a:latin typeface="Baskerville Old Face" panose="02020602080505020303" pitchFamily="18" charset="0"/>
              </a:rPr>
              <a:t> 2, yang </a:t>
            </a:r>
            <a:r>
              <a:rPr lang="en-US" sz="1600" dirty="0" err="1">
                <a:solidFill>
                  <a:schemeClr val="tx1"/>
                </a:solidFill>
                <a:latin typeface="Baskerville Old Face" panose="02020602080505020303" pitchFamily="18" charset="0"/>
              </a:rPr>
              <a:t>aneh</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itu</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merupakan</a:t>
            </a:r>
            <a:r>
              <a:rPr lang="en-US" sz="1600" dirty="0">
                <a:solidFill>
                  <a:schemeClr val="tx1"/>
                </a:solidFill>
                <a:latin typeface="Baskerville Old Face" panose="02020602080505020303" pitchFamily="18" charset="0"/>
              </a:rPr>
              <a:t> kata</a:t>
            </a:r>
            <a:r>
              <a:rPr lang="en-US" sz="1600" i="1" dirty="0">
                <a:solidFill>
                  <a:schemeClr val="tx1"/>
                </a:solidFill>
                <a:latin typeface="Baskerville Old Face" panose="02020602080505020303" pitchFamily="18" charset="0"/>
              </a:rPr>
              <a:t> </a:t>
            </a:r>
            <a:r>
              <a:rPr lang="en-US" sz="1600" i="1" dirty="0" err="1">
                <a:solidFill>
                  <a:schemeClr val="tx1"/>
                </a:solidFill>
                <a:latin typeface="Baskerville Old Face" panose="02020602080505020303" pitchFamily="18" charset="0"/>
              </a:rPr>
              <a:t>rumah</a:t>
            </a:r>
            <a:r>
              <a:rPr lang="en-US" sz="1600" i="1"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atau</a:t>
            </a:r>
            <a:r>
              <a:rPr lang="en-US" sz="1600" dirty="0">
                <a:solidFill>
                  <a:schemeClr val="tx1"/>
                </a:solidFill>
                <a:latin typeface="Baskerville Old Face" panose="02020602080505020303" pitchFamily="18" charset="0"/>
              </a:rPr>
              <a:t> </a:t>
            </a:r>
            <a:r>
              <a:rPr lang="en-US" sz="1600" i="1" dirty="0">
                <a:solidFill>
                  <a:schemeClr val="tx1"/>
                </a:solidFill>
                <a:latin typeface="Baskerville Old Face" panose="02020602080505020303" pitchFamily="18" charset="0"/>
              </a:rPr>
              <a:t>Sang </a:t>
            </a:r>
            <a:r>
              <a:rPr lang="en-US" sz="1600" i="1" dirty="0" err="1">
                <a:solidFill>
                  <a:schemeClr val="tx1"/>
                </a:solidFill>
                <a:latin typeface="Baskerville Old Face" panose="02020602080505020303" pitchFamily="18" charset="0"/>
              </a:rPr>
              <a:t>Jutawan</a:t>
            </a:r>
            <a:r>
              <a:rPr lang="en-US" sz="1600"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sz="1600" b="1" dirty="0" err="1">
                <a:solidFill>
                  <a:schemeClr val="tx1"/>
                </a:solidFill>
                <a:latin typeface="Baskerville Old Face" panose="02020602080505020303" pitchFamily="18" charset="0"/>
              </a:rPr>
              <a:t>Contoh</a:t>
            </a:r>
            <a:r>
              <a:rPr lang="en-US" sz="1600" b="1" dirty="0">
                <a:solidFill>
                  <a:schemeClr val="tx1"/>
                </a:solidFill>
                <a:latin typeface="Baskerville Old Face" panose="02020602080505020303" pitchFamily="18" charset="0"/>
              </a:rPr>
              <a:t> 3:</a:t>
            </a:r>
          </a:p>
          <a:p>
            <a:pPr lvl="0" algn="just" defTabSz="1866900">
              <a:lnSpc>
                <a:spcPct val="90000"/>
              </a:lnSpc>
              <a:spcBef>
                <a:spcPct val="0"/>
              </a:spcBef>
              <a:spcAft>
                <a:spcPct val="35000"/>
              </a:spcAft>
            </a:pPr>
            <a:r>
              <a:rPr lang="en-US" sz="1600" dirty="0" err="1">
                <a:solidFill>
                  <a:schemeClr val="tx1"/>
                </a:solidFill>
                <a:latin typeface="Baskerville Old Face" panose="02020602080505020303" pitchFamily="18" charset="0"/>
              </a:rPr>
              <a:t>Datanglah</a:t>
            </a:r>
            <a:r>
              <a:rPr lang="en-US" sz="1600" dirty="0">
                <a:solidFill>
                  <a:schemeClr val="tx1"/>
                </a:solidFill>
                <a:latin typeface="Baskerville Old Face" panose="02020602080505020303" pitchFamily="18" charset="0"/>
              </a:rPr>
              <a:t> pada </a:t>
            </a:r>
            <a:r>
              <a:rPr lang="en-US" sz="1600" dirty="0" err="1">
                <a:solidFill>
                  <a:schemeClr val="tx1"/>
                </a:solidFill>
                <a:latin typeface="Baskerville Old Face" panose="02020602080505020303" pitchFamily="18" charset="0"/>
              </a:rPr>
              <a:t>ulang</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tahun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anakku</a:t>
            </a:r>
            <a:r>
              <a:rPr lang="en-US" sz="1600" dirty="0">
                <a:solidFill>
                  <a:schemeClr val="tx1"/>
                </a:solidFill>
                <a:latin typeface="Baskerville Old Face" panose="02020602080505020303" pitchFamily="18" charset="0"/>
              </a:rPr>
              <a:t> yang </a:t>
            </a:r>
            <a:r>
              <a:rPr lang="en-US" sz="1600" dirty="0" err="1">
                <a:solidFill>
                  <a:schemeClr val="tx1"/>
                </a:solidFill>
                <a:latin typeface="Baskerville Old Face" panose="02020602080505020303" pitchFamily="18" charset="0"/>
              </a:rPr>
              <a:t>kedua</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(Salah)</a:t>
            </a:r>
            <a:r>
              <a:rPr lang="en-US" sz="1600" dirty="0">
                <a:solidFill>
                  <a:schemeClr val="tx1"/>
                </a:solidFill>
                <a:latin typeface="Baskerville Old Face" panose="02020602080505020303" pitchFamily="18" charset="0"/>
              </a:rPr>
              <a:t>	</a:t>
            </a:r>
          </a:p>
          <a:p>
            <a:pPr lvl="0" algn="just" defTabSz="1866900">
              <a:lnSpc>
                <a:spcPct val="90000"/>
              </a:lnSpc>
              <a:spcBef>
                <a:spcPct val="0"/>
              </a:spcBef>
              <a:spcAft>
                <a:spcPct val="35000"/>
              </a:spcAft>
            </a:pPr>
            <a:r>
              <a:rPr lang="en-US" sz="1600" dirty="0" err="1">
                <a:solidFill>
                  <a:schemeClr val="tx1"/>
                </a:solidFill>
                <a:latin typeface="Baskerville Old Face" panose="02020602080505020303" pitchFamily="18" charset="0"/>
              </a:rPr>
              <a:t>Datanglah</a:t>
            </a:r>
            <a:r>
              <a:rPr lang="en-US" sz="1600" dirty="0">
                <a:solidFill>
                  <a:schemeClr val="tx1"/>
                </a:solidFill>
                <a:latin typeface="Baskerville Old Face" panose="02020602080505020303" pitchFamily="18" charset="0"/>
              </a:rPr>
              <a:t> pada </a:t>
            </a:r>
            <a:r>
              <a:rPr lang="en-US" sz="1600" dirty="0" err="1">
                <a:solidFill>
                  <a:schemeClr val="tx1"/>
                </a:solidFill>
                <a:latin typeface="Baskerville Old Face" panose="02020602080505020303" pitchFamily="18" charset="0"/>
              </a:rPr>
              <a:t>ulang</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tahun</a:t>
            </a:r>
            <a:r>
              <a:rPr lang="en-US" sz="1600" dirty="0">
                <a:solidFill>
                  <a:schemeClr val="tx1"/>
                </a:solidFill>
                <a:latin typeface="Baskerville Old Face" panose="02020602080505020303" pitchFamily="18" charset="0"/>
              </a:rPr>
              <a:t> yang </a:t>
            </a:r>
            <a:r>
              <a:rPr lang="en-US" sz="1600" dirty="0" err="1">
                <a:solidFill>
                  <a:schemeClr val="tx1"/>
                </a:solidFill>
                <a:latin typeface="Baskerville Old Face" panose="02020602080505020303" pitchFamily="18" charset="0"/>
              </a:rPr>
              <a:t>kedua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untuk</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anakku</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a:t>
            </a:r>
            <a:r>
              <a:rPr lang="en-US" sz="1600" b="1" dirty="0" err="1">
                <a:solidFill>
                  <a:schemeClr val="tx1"/>
                </a:solidFill>
                <a:latin typeface="Baskerville Old Face" panose="02020602080505020303" pitchFamily="18" charset="0"/>
              </a:rPr>
              <a:t>Benar</a:t>
            </a:r>
            <a:r>
              <a:rPr lang="en-US" sz="1600" b="1"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sz="1600" dirty="0">
                <a:solidFill>
                  <a:schemeClr val="tx1"/>
                </a:solidFill>
                <a:latin typeface="Baskerville Old Face" panose="02020602080505020303" pitchFamily="18" charset="0"/>
              </a:rPr>
              <a:t>Pada </a:t>
            </a:r>
            <a:r>
              <a:rPr lang="en-US" sz="1600" dirty="0" err="1">
                <a:solidFill>
                  <a:schemeClr val="tx1"/>
                </a:solidFill>
                <a:latin typeface="Baskerville Old Face" panose="02020602080505020303" pitchFamily="18" charset="0"/>
              </a:rPr>
              <a:t>contoh</a:t>
            </a:r>
            <a:r>
              <a:rPr lang="en-US" sz="1600" dirty="0">
                <a:solidFill>
                  <a:schemeClr val="tx1"/>
                </a:solidFill>
                <a:latin typeface="Baskerville Old Face" panose="02020602080505020303" pitchFamily="18" charset="0"/>
              </a:rPr>
              <a:t> 3, </a:t>
            </a:r>
            <a:r>
              <a:rPr lang="en-US" sz="1600" dirty="0" err="1">
                <a:solidFill>
                  <a:schemeClr val="tx1"/>
                </a:solidFill>
                <a:latin typeface="Baskerville Old Face" panose="02020602080505020303" pitchFamily="18" charset="0"/>
              </a:rPr>
              <a:t>frase</a:t>
            </a:r>
            <a:r>
              <a:rPr lang="en-US" sz="1600" dirty="0">
                <a:solidFill>
                  <a:schemeClr val="tx1"/>
                </a:solidFill>
                <a:latin typeface="Baskerville Old Face" panose="02020602080505020303" pitchFamily="18" charset="0"/>
              </a:rPr>
              <a:t> </a:t>
            </a:r>
            <a:r>
              <a:rPr lang="en-US" sz="1600" i="1" dirty="0">
                <a:solidFill>
                  <a:schemeClr val="tx1"/>
                </a:solidFill>
                <a:latin typeface="Baskerville Old Face" panose="02020602080505020303" pitchFamily="18" charset="0"/>
              </a:rPr>
              <a:t>yang </a:t>
            </a:r>
            <a:r>
              <a:rPr lang="en-US" sz="1600" i="1" dirty="0" err="1">
                <a:solidFill>
                  <a:schemeClr val="tx1"/>
                </a:solidFill>
                <a:latin typeface="Baskerville Old Face" panose="02020602080505020303" pitchFamily="18" charset="0"/>
              </a:rPr>
              <a:t>kedua</a:t>
            </a:r>
            <a:r>
              <a:rPr lang="en-US" sz="1600" i="1"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menerangkan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frase</a:t>
            </a:r>
            <a:r>
              <a:rPr lang="en-US" sz="1600" dirty="0">
                <a:solidFill>
                  <a:schemeClr val="tx1"/>
                </a:solidFill>
                <a:latin typeface="Baskerville Old Face" panose="02020602080505020303" pitchFamily="18" charset="0"/>
              </a:rPr>
              <a:t> </a:t>
            </a:r>
            <a:r>
              <a:rPr lang="en-US" sz="1600" i="1" dirty="0" err="1">
                <a:solidFill>
                  <a:schemeClr val="tx1"/>
                </a:solidFill>
                <a:latin typeface="Baskerville Old Face" panose="02020602080505020303" pitchFamily="18" charset="0"/>
              </a:rPr>
              <a:t>ulang</a:t>
            </a:r>
            <a:r>
              <a:rPr lang="en-US" sz="1600" i="1" dirty="0">
                <a:solidFill>
                  <a:schemeClr val="tx1"/>
                </a:solidFill>
                <a:latin typeface="Baskerville Old Face" panose="02020602080505020303" pitchFamily="18" charset="0"/>
              </a:rPr>
              <a:t> </a:t>
            </a:r>
            <a:r>
              <a:rPr lang="en-US" sz="1600" i="1" dirty="0" err="1">
                <a:solidFill>
                  <a:schemeClr val="tx1"/>
                </a:solidFill>
                <a:latin typeface="Baskerville Old Face" panose="02020602080505020303" pitchFamily="18" charset="0"/>
              </a:rPr>
              <a:t>tahun</a:t>
            </a:r>
            <a:r>
              <a:rPr lang="en-US" sz="1600" i="1"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atau</a:t>
            </a:r>
            <a:r>
              <a:rPr lang="en-US" sz="1600" dirty="0">
                <a:solidFill>
                  <a:schemeClr val="tx1"/>
                </a:solidFill>
                <a:latin typeface="Baskerville Old Face" panose="02020602080505020303" pitchFamily="18" charset="0"/>
              </a:rPr>
              <a:t> kata </a:t>
            </a:r>
            <a:r>
              <a:rPr lang="en-US" sz="1600" i="1" dirty="0" err="1">
                <a:solidFill>
                  <a:schemeClr val="tx1"/>
                </a:solidFill>
                <a:latin typeface="Baskerville Old Face" panose="02020602080505020303" pitchFamily="18" charset="0"/>
              </a:rPr>
              <a:t>anakku</a:t>
            </a:r>
            <a:r>
              <a:rPr lang="en-US" sz="1600" dirty="0">
                <a:solidFill>
                  <a:schemeClr val="tx1"/>
                </a:solidFill>
                <a:latin typeface="Baskerville Old Face" panose="02020602080505020303" pitchFamily="18" charset="0"/>
              </a:rPr>
              <a:t>?</a:t>
            </a:r>
            <a:endParaRPr lang="en-US" sz="1600" i="1" dirty="0">
              <a:solidFill>
                <a:schemeClr val="tx1"/>
              </a:solidFill>
              <a:latin typeface="Baskerville Old Face" panose="02020602080505020303" pitchFamily="18" charset="0"/>
            </a:endParaRPr>
          </a:p>
        </p:txBody>
      </p:sp>
    </p:spTree>
    <p:extLst>
      <p:ext uri="{BB962C8B-B14F-4D97-AF65-F5344CB8AC3E}">
        <p14:creationId xmlns:p14="http://schemas.microsoft.com/office/powerpoint/2010/main" val="18369310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4">
            <a:extLst>
              <a:ext uri="{FF2B5EF4-FFF2-40B4-BE49-F238E27FC236}">
                <a16:creationId xmlns:a16="http://schemas.microsoft.com/office/drawing/2014/main" id="{DCCAA6B0-C61F-443D-85B4-D26CE0D9D12F}"/>
              </a:ext>
            </a:extLst>
          </p:cNvPr>
          <p:cNvSpPr txBox="1"/>
          <p:nvPr/>
        </p:nvSpPr>
        <p:spPr>
          <a:xfrm>
            <a:off x="6095999" y="-43748"/>
            <a:ext cx="4403161" cy="6863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lvl="0" algn="ctr" defTabSz="1866900">
              <a:lnSpc>
                <a:spcPct val="90000"/>
              </a:lnSpc>
              <a:spcBef>
                <a:spcPct val="0"/>
              </a:spcBef>
              <a:spcAft>
                <a:spcPct val="35000"/>
              </a:spcAft>
            </a:pPr>
            <a:r>
              <a:rPr lang="en-US" sz="2000" b="1" dirty="0" err="1">
                <a:solidFill>
                  <a:srgbClr val="C00000"/>
                </a:solidFill>
              </a:rPr>
              <a:t>Faktor</a:t>
            </a:r>
            <a:r>
              <a:rPr lang="en-US" sz="2000" b="1" dirty="0">
                <a:solidFill>
                  <a:srgbClr val="C00000"/>
                </a:solidFill>
              </a:rPr>
              <a:t> </a:t>
            </a:r>
            <a:r>
              <a:rPr lang="en-US" sz="2000" b="1" dirty="0" err="1">
                <a:solidFill>
                  <a:srgbClr val="C00000"/>
                </a:solidFill>
              </a:rPr>
              <a:t>Ketidakefektifan</a:t>
            </a:r>
            <a:r>
              <a:rPr lang="en-US" sz="2000" b="1" dirty="0">
                <a:solidFill>
                  <a:srgbClr val="C00000"/>
                </a:solidFill>
              </a:rPr>
              <a:t> </a:t>
            </a:r>
            <a:r>
              <a:rPr lang="en-US" sz="2000" b="1" dirty="0" err="1">
                <a:solidFill>
                  <a:srgbClr val="C00000"/>
                </a:solidFill>
              </a:rPr>
              <a:t>Kalimat</a:t>
            </a:r>
            <a:endParaRPr lang="id-ID" sz="2000" b="1" dirty="0">
              <a:solidFill>
                <a:srgbClr val="C00000"/>
              </a:solidFill>
            </a:endParaRPr>
          </a:p>
        </p:txBody>
      </p:sp>
      <p:pic>
        <p:nvPicPr>
          <p:cNvPr id="12" name="Picture 11">
            <a:extLst>
              <a:ext uri="{FF2B5EF4-FFF2-40B4-BE49-F238E27FC236}">
                <a16:creationId xmlns:a16="http://schemas.microsoft.com/office/drawing/2014/main" id="{4CD31865-AC95-41E4-8E93-FFD640E4A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9161" y="-43748"/>
            <a:ext cx="1692839" cy="1692839"/>
          </a:xfrm>
          <a:prstGeom prst="rect">
            <a:avLst/>
          </a:prstGeom>
        </p:spPr>
      </p:pic>
      <p:sp>
        <p:nvSpPr>
          <p:cNvPr id="8" name="Rectangle: Rounded Corners 4">
            <a:extLst>
              <a:ext uri="{FF2B5EF4-FFF2-40B4-BE49-F238E27FC236}">
                <a16:creationId xmlns:a16="http://schemas.microsoft.com/office/drawing/2014/main" id="{DC8D8C3B-C5E9-4E4F-9EF6-CAF0B0E87859}"/>
              </a:ext>
            </a:extLst>
          </p:cNvPr>
          <p:cNvSpPr txBox="1"/>
          <p:nvPr/>
        </p:nvSpPr>
        <p:spPr>
          <a:xfrm>
            <a:off x="623392" y="642588"/>
            <a:ext cx="10369152" cy="58107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lvl="0" algn="just" defTabSz="1866900">
              <a:lnSpc>
                <a:spcPct val="90000"/>
              </a:lnSpc>
              <a:spcBef>
                <a:spcPct val="0"/>
              </a:spcBef>
              <a:spcAft>
                <a:spcPct val="35000"/>
              </a:spcAft>
            </a:pPr>
            <a:r>
              <a:rPr lang="en-US" sz="2400" b="1" dirty="0">
                <a:solidFill>
                  <a:schemeClr val="tx1"/>
                </a:solidFill>
                <a:latin typeface="Baskerville Old Face" panose="02020602080505020303" pitchFamily="18" charset="0"/>
              </a:rPr>
              <a:t>4. </a:t>
            </a:r>
            <a:r>
              <a:rPr lang="en-US" sz="2400" b="1" dirty="0" err="1">
                <a:solidFill>
                  <a:schemeClr val="tx1"/>
                </a:solidFill>
                <a:latin typeface="Baskerville Old Face" panose="02020602080505020303" pitchFamily="18" charset="0"/>
              </a:rPr>
              <a:t>Ketidakjelasan</a:t>
            </a:r>
            <a:r>
              <a:rPr lang="en-US" sz="2400" b="1" dirty="0">
                <a:solidFill>
                  <a:schemeClr val="tx1"/>
                </a:solidFill>
                <a:latin typeface="Baskerville Old Face" panose="02020602080505020303" pitchFamily="18" charset="0"/>
              </a:rPr>
              <a:t> </a:t>
            </a:r>
            <a:r>
              <a:rPr lang="en-US" sz="2400" b="1" dirty="0" err="1">
                <a:solidFill>
                  <a:schemeClr val="tx1"/>
                </a:solidFill>
                <a:latin typeface="Baskerville Old Face" panose="02020602080505020303" pitchFamily="18" charset="0"/>
              </a:rPr>
              <a:t>Unsur</a:t>
            </a:r>
            <a:r>
              <a:rPr lang="en-US" sz="2400" b="1" dirty="0">
                <a:solidFill>
                  <a:schemeClr val="tx1"/>
                </a:solidFill>
                <a:latin typeface="Baskerville Old Face" panose="02020602080505020303" pitchFamily="18" charset="0"/>
              </a:rPr>
              <a:t> Inti </a:t>
            </a:r>
            <a:r>
              <a:rPr lang="en-US" sz="2400" b="1" dirty="0" err="1">
                <a:solidFill>
                  <a:schemeClr val="tx1"/>
                </a:solidFill>
                <a:latin typeface="Baskerville Old Face" panose="02020602080505020303" pitchFamily="18" charset="0"/>
              </a:rPr>
              <a:t>Kalimat</a:t>
            </a:r>
            <a:endParaRPr lang="en-US" sz="2400" b="1" dirty="0">
              <a:solidFill>
                <a:schemeClr val="tx1"/>
              </a:solidFill>
              <a:latin typeface="Baskerville Old Face" panose="02020602080505020303" pitchFamily="18" charset="0"/>
            </a:endParaRPr>
          </a:p>
          <a:p>
            <a:pPr lvl="0" algn="just" defTabSz="1866900">
              <a:lnSpc>
                <a:spcPct val="90000"/>
              </a:lnSpc>
              <a:spcBef>
                <a:spcPct val="0"/>
              </a:spcBef>
              <a:spcAft>
                <a:spcPct val="35000"/>
              </a:spcAft>
            </a:pPr>
            <a:r>
              <a:rPr lang="en-US" sz="1600" kern="1200" dirty="0" err="1">
                <a:solidFill>
                  <a:schemeClr val="tx1"/>
                </a:solidFill>
                <a:latin typeface="Baskerville Old Face" panose="02020602080505020303" pitchFamily="18" charset="0"/>
              </a:rPr>
              <a:t>Suatu</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kalimat</a:t>
            </a:r>
            <a:r>
              <a:rPr lang="en-US" sz="1600" kern="1200" dirty="0">
                <a:solidFill>
                  <a:schemeClr val="tx1"/>
                </a:solidFill>
                <a:latin typeface="Baskerville Old Face" panose="02020602080505020303" pitchFamily="18" charset="0"/>
              </a:rPr>
              <a:t> yang </a:t>
            </a:r>
            <a:r>
              <a:rPr lang="en-US" sz="1600" kern="1200" dirty="0" err="1">
                <a:solidFill>
                  <a:schemeClr val="tx1"/>
                </a:solidFill>
                <a:latin typeface="Baskerville Old Face" panose="02020602080505020303" pitchFamily="18" charset="0"/>
              </a:rPr>
              <a:t>baik</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memang</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harus</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mengandung</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unsur-unsur</a:t>
            </a:r>
            <a:r>
              <a:rPr lang="en-US" sz="1600" kern="1200" dirty="0">
                <a:solidFill>
                  <a:schemeClr val="tx1"/>
                </a:solidFill>
                <a:latin typeface="Baskerville Old Face" panose="02020602080505020303" pitchFamily="18" charset="0"/>
              </a:rPr>
              <a:t> yang </a:t>
            </a:r>
            <a:r>
              <a:rPr lang="en-US" sz="1600" kern="1200" dirty="0" err="1">
                <a:solidFill>
                  <a:schemeClr val="tx1"/>
                </a:solidFill>
                <a:latin typeface="Baskerville Old Face" panose="02020602080505020303" pitchFamily="18" charset="0"/>
              </a:rPr>
              <a:t>lengkap</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Selengkap-lengkapnya</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kalimat</a:t>
            </a:r>
            <a:r>
              <a:rPr lang="en-US" sz="1600" kern="1200" dirty="0">
                <a:solidFill>
                  <a:schemeClr val="tx1"/>
                </a:solidFill>
                <a:latin typeface="Baskerville Old Face" panose="02020602080505020303" pitchFamily="18" charset="0"/>
              </a:rPr>
              <a:t> minimal </a:t>
            </a:r>
            <a:r>
              <a:rPr lang="en-US" sz="1600" kern="1200" dirty="0" err="1">
                <a:solidFill>
                  <a:schemeClr val="tx1"/>
                </a:solidFill>
                <a:latin typeface="Baskerville Old Face" panose="02020602080505020303" pitchFamily="18" charset="0"/>
              </a:rPr>
              <a:t>harus</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memenuhi</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dua</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hal</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yaitu</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subjek</a:t>
            </a:r>
            <a:r>
              <a:rPr lang="en-US" sz="1600" kern="1200" dirty="0">
                <a:solidFill>
                  <a:schemeClr val="tx1"/>
                </a:solidFill>
                <a:latin typeface="Baskerville Old Face" panose="02020602080505020303" pitchFamily="18" charset="0"/>
              </a:rPr>
              <a:t> dan </a:t>
            </a:r>
            <a:r>
              <a:rPr lang="en-US" sz="1600" kern="1200" dirty="0" err="1">
                <a:solidFill>
                  <a:schemeClr val="tx1"/>
                </a:solidFill>
                <a:latin typeface="Baskerville Old Face" panose="02020602080505020303" pitchFamily="18" charset="0"/>
              </a:rPr>
              <a:t>predikat</a:t>
            </a:r>
            <a:r>
              <a:rPr lang="en-US" sz="1600"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sz="1600" b="1" dirty="0" err="1">
                <a:solidFill>
                  <a:schemeClr val="tx1"/>
                </a:solidFill>
                <a:latin typeface="Baskerville Old Face" panose="02020602080505020303" pitchFamily="18" charset="0"/>
              </a:rPr>
              <a:t>Contoh</a:t>
            </a:r>
            <a:r>
              <a:rPr lang="en-US" sz="1600" b="1" dirty="0">
                <a:solidFill>
                  <a:schemeClr val="tx1"/>
                </a:solidFill>
                <a:latin typeface="Baskerville Old Face" panose="02020602080505020303" pitchFamily="18" charset="0"/>
              </a:rPr>
              <a:t> 1:</a:t>
            </a:r>
          </a:p>
          <a:p>
            <a:pPr lvl="0" algn="just" defTabSz="1866900">
              <a:lnSpc>
                <a:spcPct val="90000"/>
              </a:lnSpc>
              <a:spcBef>
                <a:spcPct val="0"/>
              </a:spcBef>
              <a:spcAft>
                <a:spcPct val="35000"/>
              </a:spcAft>
            </a:pPr>
            <a:r>
              <a:rPr lang="en-US" sz="1600" u="sng" dirty="0">
                <a:solidFill>
                  <a:schemeClr val="tx1"/>
                </a:solidFill>
                <a:latin typeface="Baskerville Old Face" panose="02020602080505020303" pitchFamily="18" charset="0"/>
              </a:rPr>
              <a:t>Pembangunan </a:t>
            </a:r>
            <a:r>
              <a:rPr lang="en-US" sz="1600" u="sng" dirty="0" err="1">
                <a:solidFill>
                  <a:schemeClr val="tx1"/>
                </a:solidFill>
                <a:latin typeface="Baskerville Old Face" panose="02020602080505020303" pitchFamily="18" charset="0"/>
              </a:rPr>
              <a:t>itu</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untuk</a:t>
            </a:r>
            <a:r>
              <a:rPr lang="en-US" sz="1600" dirty="0">
                <a:solidFill>
                  <a:schemeClr val="tx1"/>
                </a:solidFill>
                <a:latin typeface="Baskerville Old Face" panose="02020602080505020303" pitchFamily="18" charset="0"/>
              </a:rPr>
              <a:t> </a:t>
            </a:r>
            <a:r>
              <a:rPr lang="en-US" sz="1600" u="sng" dirty="0" err="1">
                <a:solidFill>
                  <a:schemeClr val="tx1"/>
                </a:solidFill>
                <a:latin typeface="Baskerville Old Face" panose="02020602080505020303" pitchFamily="18" charset="0"/>
              </a:rPr>
              <a:t>menyejahterakan</a:t>
            </a:r>
            <a:r>
              <a:rPr lang="en-US" sz="1600" u="sng" dirty="0">
                <a:solidFill>
                  <a:schemeClr val="tx1"/>
                </a:solidFill>
                <a:latin typeface="Baskerville Old Face" panose="02020602080505020303" pitchFamily="18" charset="0"/>
              </a:rPr>
              <a:t> </a:t>
            </a:r>
            <a:r>
              <a:rPr lang="en-US" sz="1600" u="sng" dirty="0" err="1">
                <a:solidFill>
                  <a:schemeClr val="tx1"/>
                </a:solidFill>
                <a:latin typeface="Baskerville Old Face" panose="02020602080505020303" pitchFamily="18" charset="0"/>
              </a:rPr>
              <a:t>masyarakat</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(Salah)</a:t>
            </a:r>
          </a:p>
          <a:p>
            <a:pPr lvl="0" algn="just" defTabSz="1866900">
              <a:lnSpc>
                <a:spcPct val="90000"/>
              </a:lnSpc>
              <a:spcBef>
                <a:spcPct val="0"/>
              </a:spcBef>
              <a:spcAft>
                <a:spcPct val="35000"/>
              </a:spcAft>
            </a:pPr>
            <a:r>
              <a:rPr lang="en-US" sz="1600" b="1" dirty="0">
                <a:solidFill>
                  <a:schemeClr val="tx1"/>
                </a:solidFill>
                <a:latin typeface="Baskerville Old Face" panose="02020602080505020303" pitchFamily="18" charset="0"/>
              </a:rPr>
              <a:t>           </a:t>
            </a:r>
            <a:r>
              <a:rPr lang="en-US" sz="1600" b="1" dirty="0" err="1">
                <a:solidFill>
                  <a:schemeClr val="tx1"/>
                </a:solidFill>
                <a:latin typeface="Baskerville Old Face" panose="02020602080505020303" pitchFamily="18" charset="0"/>
              </a:rPr>
              <a:t>Subjek</a:t>
            </a:r>
            <a:r>
              <a:rPr lang="en-US" sz="1600" b="1" dirty="0">
                <a:solidFill>
                  <a:schemeClr val="tx1"/>
                </a:solidFill>
                <a:latin typeface="Baskerville Old Face" panose="02020602080505020303" pitchFamily="18" charset="0"/>
              </a:rPr>
              <a:t>                              </a:t>
            </a:r>
            <a:r>
              <a:rPr lang="en-US" sz="1600" b="1" dirty="0" err="1">
                <a:solidFill>
                  <a:schemeClr val="tx1"/>
                </a:solidFill>
                <a:latin typeface="Baskerville Old Face" panose="02020602080505020303" pitchFamily="18" charset="0"/>
              </a:rPr>
              <a:t>Keterangan</a:t>
            </a:r>
            <a:endParaRPr lang="en-US" sz="1600" b="1" dirty="0">
              <a:solidFill>
                <a:schemeClr val="tx1"/>
              </a:solidFill>
              <a:latin typeface="Baskerville Old Face" panose="02020602080505020303" pitchFamily="18" charset="0"/>
            </a:endParaRPr>
          </a:p>
          <a:p>
            <a:pPr lvl="0" algn="just" defTabSz="1866900">
              <a:lnSpc>
                <a:spcPct val="90000"/>
              </a:lnSpc>
              <a:spcBef>
                <a:spcPct val="0"/>
              </a:spcBef>
              <a:spcAft>
                <a:spcPct val="35000"/>
              </a:spcAft>
            </a:pPr>
            <a:r>
              <a:rPr lang="en-US" sz="1600" u="sng" dirty="0">
                <a:solidFill>
                  <a:schemeClr val="tx1"/>
                </a:solidFill>
                <a:latin typeface="Baskerville Old Face" panose="02020602080505020303" pitchFamily="18" charset="0"/>
              </a:rPr>
              <a:t>Pembangunan </a:t>
            </a:r>
            <a:r>
              <a:rPr lang="en-US" sz="1600" u="sng" dirty="0" err="1">
                <a:solidFill>
                  <a:schemeClr val="tx1"/>
                </a:solidFill>
                <a:latin typeface="Baskerville Old Face" panose="02020602080505020303" pitchFamily="18" charset="0"/>
              </a:rPr>
              <a:t>itu</a:t>
            </a:r>
            <a:r>
              <a:rPr lang="en-US" sz="1600" dirty="0">
                <a:solidFill>
                  <a:schemeClr val="tx1"/>
                </a:solidFill>
                <a:latin typeface="Baskerville Old Face" panose="02020602080505020303" pitchFamily="18" charset="0"/>
              </a:rPr>
              <a:t> </a:t>
            </a:r>
            <a:r>
              <a:rPr lang="en-US" sz="1600" u="sng" dirty="0" err="1">
                <a:solidFill>
                  <a:schemeClr val="tx1"/>
                </a:solidFill>
                <a:latin typeface="Baskerville Old Face" panose="02020602080505020303" pitchFamily="18" charset="0"/>
              </a:rPr>
              <a:t>menyejahterakan</a:t>
            </a:r>
            <a:r>
              <a:rPr lang="en-US" sz="1600" dirty="0">
                <a:solidFill>
                  <a:schemeClr val="tx1"/>
                </a:solidFill>
                <a:latin typeface="Baskerville Old Face" panose="02020602080505020303" pitchFamily="18" charset="0"/>
              </a:rPr>
              <a:t>   </a:t>
            </a:r>
            <a:r>
              <a:rPr lang="en-US" sz="1600" u="sng" dirty="0" err="1">
                <a:solidFill>
                  <a:schemeClr val="tx1"/>
                </a:solidFill>
                <a:latin typeface="Baskerville Old Face" panose="02020602080505020303" pitchFamily="18" charset="0"/>
              </a:rPr>
              <a:t>masyarakat</a:t>
            </a:r>
            <a:r>
              <a:rPr lang="en-US" sz="1600" u="sng" dirty="0">
                <a:solidFill>
                  <a:schemeClr val="tx1"/>
                </a:solidFill>
                <a:latin typeface="Baskerville Old Face" panose="02020602080505020303" pitchFamily="18" charset="0"/>
              </a:rPr>
              <a:t>.</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a:t>
            </a:r>
            <a:r>
              <a:rPr lang="en-US" sz="1600" b="1" dirty="0" err="1">
                <a:solidFill>
                  <a:schemeClr val="tx1"/>
                </a:solidFill>
                <a:latin typeface="Baskerville Old Face" panose="02020602080505020303" pitchFamily="18" charset="0"/>
              </a:rPr>
              <a:t>Benar</a:t>
            </a:r>
            <a:r>
              <a:rPr lang="en-US" sz="1600" b="1"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sz="1600" b="1" dirty="0">
                <a:solidFill>
                  <a:schemeClr val="tx1"/>
                </a:solidFill>
                <a:latin typeface="Baskerville Old Face" panose="02020602080505020303" pitchFamily="18" charset="0"/>
              </a:rPr>
              <a:t>         </a:t>
            </a:r>
            <a:r>
              <a:rPr lang="en-US" sz="1600" b="1" dirty="0" err="1">
                <a:solidFill>
                  <a:schemeClr val="tx1"/>
                </a:solidFill>
                <a:latin typeface="Baskerville Old Face" panose="02020602080505020303" pitchFamily="18" charset="0"/>
              </a:rPr>
              <a:t>Subjek</a:t>
            </a:r>
            <a:r>
              <a:rPr lang="en-US" sz="1600" b="1" dirty="0">
                <a:solidFill>
                  <a:schemeClr val="tx1"/>
                </a:solidFill>
                <a:latin typeface="Baskerville Old Face" panose="02020602080505020303" pitchFamily="18" charset="0"/>
              </a:rPr>
              <a:t>              </a:t>
            </a:r>
            <a:r>
              <a:rPr lang="en-US" sz="1600" b="1" dirty="0" err="1">
                <a:solidFill>
                  <a:schemeClr val="tx1"/>
                </a:solidFill>
                <a:latin typeface="Baskerville Old Face" panose="02020602080505020303" pitchFamily="18" charset="0"/>
              </a:rPr>
              <a:t>Predikat</a:t>
            </a:r>
            <a:r>
              <a:rPr lang="en-US" sz="1600" b="1" dirty="0">
                <a:solidFill>
                  <a:schemeClr val="tx1"/>
                </a:solidFill>
                <a:latin typeface="Baskerville Old Face" panose="02020602080505020303" pitchFamily="18" charset="0"/>
              </a:rPr>
              <a:t>                </a:t>
            </a:r>
            <a:r>
              <a:rPr lang="en-US" sz="1600" b="1" dirty="0" err="1">
                <a:solidFill>
                  <a:schemeClr val="tx1"/>
                </a:solidFill>
                <a:latin typeface="Baskerville Old Face" panose="02020602080505020303" pitchFamily="18" charset="0"/>
              </a:rPr>
              <a:t>Objek</a:t>
            </a:r>
            <a:endParaRPr lang="en-US" sz="1600" b="1" dirty="0">
              <a:solidFill>
                <a:schemeClr val="tx1"/>
              </a:solidFill>
              <a:latin typeface="Baskerville Old Face" panose="02020602080505020303" pitchFamily="18" charset="0"/>
            </a:endParaRPr>
          </a:p>
          <a:p>
            <a:pPr algn="just" defTabSz="1866900">
              <a:lnSpc>
                <a:spcPct val="90000"/>
              </a:lnSpc>
              <a:spcBef>
                <a:spcPct val="0"/>
              </a:spcBef>
              <a:spcAft>
                <a:spcPct val="35000"/>
              </a:spcAft>
            </a:pPr>
            <a:r>
              <a:rPr lang="en-US" sz="1600" u="sng" dirty="0">
                <a:solidFill>
                  <a:schemeClr val="tx1"/>
                </a:solidFill>
                <a:latin typeface="Baskerville Old Face" panose="02020602080505020303" pitchFamily="18" charset="0"/>
              </a:rPr>
              <a:t>Pembangunan </a:t>
            </a:r>
            <a:r>
              <a:rPr lang="en-US" sz="1600" u="sng" dirty="0" err="1">
                <a:solidFill>
                  <a:schemeClr val="tx1"/>
                </a:solidFill>
                <a:latin typeface="Baskerville Old Face" panose="02020602080505020303" pitchFamily="18" charset="0"/>
              </a:rPr>
              <a:t>itu</a:t>
            </a:r>
            <a:r>
              <a:rPr lang="en-US" sz="1600" dirty="0">
                <a:solidFill>
                  <a:schemeClr val="tx1"/>
                </a:solidFill>
                <a:latin typeface="Baskerville Old Face" panose="02020602080505020303" pitchFamily="18" charset="0"/>
              </a:rPr>
              <a:t>  </a:t>
            </a:r>
            <a:r>
              <a:rPr lang="en-US" sz="1600" u="sng" dirty="0" err="1">
                <a:solidFill>
                  <a:schemeClr val="tx1"/>
                </a:solidFill>
                <a:latin typeface="Baskerville Old Face" panose="02020602080505020303" pitchFamily="18" charset="0"/>
              </a:rPr>
              <a:t>bertujuan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untuk</a:t>
            </a:r>
            <a:r>
              <a:rPr lang="en-US" sz="1600" dirty="0">
                <a:solidFill>
                  <a:schemeClr val="tx1"/>
                </a:solidFill>
                <a:latin typeface="Baskerville Old Face" panose="02020602080505020303" pitchFamily="18" charset="0"/>
              </a:rPr>
              <a:t>) </a:t>
            </a:r>
            <a:r>
              <a:rPr lang="en-US" sz="1600" u="sng" dirty="0" err="1">
                <a:solidFill>
                  <a:schemeClr val="tx1"/>
                </a:solidFill>
                <a:latin typeface="Baskerville Old Face" panose="02020602080505020303" pitchFamily="18" charset="0"/>
              </a:rPr>
              <a:t>menyejahterakan</a:t>
            </a:r>
            <a:r>
              <a:rPr lang="en-US" sz="1600" u="sng" dirty="0">
                <a:solidFill>
                  <a:schemeClr val="tx1"/>
                </a:solidFill>
                <a:latin typeface="Baskerville Old Face" panose="02020602080505020303" pitchFamily="18" charset="0"/>
              </a:rPr>
              <a:t> </a:t>
            </a:r>
            <a:r>
              <a:rPr lang="en-US" sz="1600" u="sng" dirty="0" err="1">
                <a:solidFill>
                  <a:schemeClr val="tx1"/>
                </a:solidFill>
                <a:latin typeface="Baskerville Old Face" panose="02020602080505020303" pitchFamily="18" charset="0"/>
              </a:rPr>
              <a:t>masyarakat</a:t>
            </a:r>
            <a:r>
              <a:rPr lang="en-US" sz="1600" u="sng" dirty="0">
                <a:solidFill>
                  <a:schemeClr val="tx1"/>
                </a:solidFill>
                <a:latin typeface="Baskerville Old Face" panose="02020602080505020303" pitchFamily="18" charset="0"/>
              </a:rPr>
              <a:t>.</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a:t>
            </a:r>
            <a:r>
              <a:rPr lang="en-US" sz="1600" b="1" dirty="0" err="1">
                <a:solidFill>
                  <a:schemeClr val="tx1"/>
                </a:solidFill>
                <a:latin typeface="Baskerville Old Face" panose="02020602080505020303" pitchFamily="18" charset="0"/>
              </a:rPr>
              <a:t>Benar</a:t>
            </a:r>
            <a:r>
              <a:rPr lang="en-US" sz="1600" b="1" dirty="0">
                <a:solidFill>
                  <a:schemeClr val="tx1"/>
                </a:solidFill>
                <a:latin typeface="Baskerville Old Face" panose="02020602080505020303" pitchFamily="18" charset="0"/>
              </a:rPr>
              <a:t>)</a:t>
            </a:r>
          </a:p>
          <a:p>
            <a:pPr algn="just" defTabSz="1866900">
              <a:lnSpc>
                <a:spcPct val="90000"/>
              </a:lnSpc>
              <a:spcBef>
                <a:spcPct val="0"/>
              </a:spcBef>
              <a:spcAft>
                <a:spcPct val="35000"/>
              </a:spcAft>
            </a:pPr>
            <a:r>
              <a:rPr lang="en-US" sz="1600" b="1" dirty="0">
                <a:solidFill>
                  <a:schemeClr val="tx1"/>
                </a:solidFill>
                <a:latin typeface="Baskerville Old Face" panose="02020602080505020303" pitchFamily="18" charset="0"/>
              </a:rPr>
              <a:t>         </a:t>
            </a:r>
            <a:r>
              <a:rPr lang="en-US" sz="1600" b="1" dirty="0" err="1">
                <a:solidFill>
                  <a:schemeClr val="tx1"/>
                </a:solidFill>
                <a:latin typeface="Baskerville Old Face" panose="02020602080505020303" pitchFamily="18" charset="0"/>
              </a:rPr>
              <a:t>Subjek</a:t>
            </a:r>
            <a:r>
              <a:rPr lang="en-US" sz="1600" b="1" dirty="0">
                <a:solidFill>
                  <a:schemeClr val="tx1"/>
                </a:solidFill>
                <a:latin typeface="Baskerville Old Face" panose="02020602080505020303" pitchFamily="18" charset="0"/>
              </a:rPr>
              <a:t>            </a:t>
            </a:r>
            <a:r>
              <a:rPr lang="en-US" sz="1600" b="1" dirty="0" err="1">
                <a:solidFill>
                  <a:schemeClr val="tx1"/>
                </a:solidFill>
                <a:latin typeface="Baskerville Old Face" panose="02020602080505020303" pitchFamily="18" charset="0"/>
              </a:rPr>
              <a:t>Predikat</a:t>
            </a:r>
            <a:r>
              <a:rPr lang="en-US" sz="1600" b="1" dirty="0">
                <a:solidFill>
                  <a:schemeClr val="tx1"/>
                </a:solidFill>
                <a:latin typeface="Baskerville Old Face" panose="02020602080505020303" pitchFamily="18" charset="0"/>
              </a:rPr>
              <a:t>                          </a:t>
            </a:r>
            <a:r>
              <a:rPr lang="en-US" sz="1600" b="1" dirty="0" err="1">
                <a:solidFill>
                  <a:schemeClr val="tx1"/>
                </a:solidFill>
                <a:latin typeface="Baskerville Old Face" panose="02020602080505020303" pitchFamily="18" charset="0"/>
              </a:rPr>
              <a:t>Pelengkap</a:t>
            </a:r>
            <a:endParaRPr lang="en-US" sz="1600" b="1" dirty="0">
              <a:solidFill>
                <a:schemeClr val="tx1"/>
              </a:solidFill>
              <a:latin typeface="Baskerville Old Face" panose="02020602080505020303" pitchFamily="18" charset="0"/>
            </a:endParaRPr>
          </a:p>
          <a:p>
            <a:pPr lvl="0" algn="just" defTabSz="1866900">
              <a:lnSpc>
                <a:spcPct val="90000"/>
              </a:lnSpc>
              <a:spcBef>
                <a:spcPct val="0"/>
              </a:spcBef>
              <a:spcAft>
                <a:spcPct val="35000"/>
              </a:spcAft>
            </a:pPr>
            <a:endParaRPr lang="en-US" sz="1600" b="1" dirty="0">
              <a:solidFill>
                <a:schemeClr val="tx1"/>
              </a:solidFill>
              <a:latin typeface="Baskerville Old Face" panose="02020602080505020303" pitchFamily="18" charset="0"/>
            </a:endParaRPr>
          </a:p>
          <a:p>
            <a:pPr lvl="0" algn="just" defTabSz="1866900">
              <a:lnSpc>
                <a:spcPct val="90000"/>
              </a:lnSpc>
              <a:spcBef>
                <a:spcPct val="0"/>
              </a:spcBef>
              <a:spcAft>
                <a:spcPct val="35000"/>
              </a:spcAft>
            </a:pPr>
            <a:r>
              <a:rPr lang="en-US" sz="1600" b="1" dirty="0" err="1">
                <a:solidFill>
                  <a:schemeClr val="tx1"/>
                </a:solidFill>
                <a:latin typeface="Baskerville Old Face" panose="02020602080505020303" pitchFamily="18" charset="0"/>
              </a:rPr>
              <a:t>Contoh</a:t>
            </a:r>
            <a:r>
              <a:rPr lang="en-US" sz="1600" b="1" dirty="0">
                <a:solidFill>
                  <a:schemeClr val="tx1"/>
                </a:solidFill>
                <a:latin typeface="Baskerville Old Face" panose="02020602080505020303" pitchFamily="18" charset="0"/>
              </a:rPr>
              <a:t> 2:</a:t>
            </a:r>
          </a:p>
          <a:p>
            <a:pPr lvl="0" algn="just" defTabSz="1866900">
              <a:lnSpc>
                <a:spcPct val="90000"/>
              </a:lnSpc>
              <a:spcBef>
                <a:spcPct val="0"/>
              </a:spcBef>
              <a:spcAft>
                <a:spcPct val="35000"/>
              </a:spcAft>
            </a:pPr>
            <a:r>
              <a:rPr lang="en-US" sz="1600" u="sng" dirty="0" err="1">
                <a:solidFill>
                  <a:schemeClr val="tx1"/>
                </a:solidFill>
                <a:latin typeface="Baskerville Old Face" panose="02020602080505020303" pitchFamily="18" charset="0"/>
              </a:rPr>
              <a:t>Bagi</a:t>
            </a:r>
            <a:r>
              <a:rPr lang="en-US" sz="1600" u="sng" dirty="0">
                <a:solidFill>
                  <a:schemeClr val="tx1"/>
                </a:solidFill>
                <a:latin typeface="Baskerville Old Face" panose="02020602080505020303" pitchFamily="18" charset="0"/>
              </a:rPr>
              <a:t> para </a:t>
            </a:r>
            <a:r>
              <a:rPr lang="en-US" sz="1600" u="sng" dirty="0" err="1">
                <a:solidFill>
                  <a:schemeClr val="tx1"/>
                </a:solidFill>
                <a:latin typeface="Baskerville Old Face" panose="02020602080505020303" pitchFamily="18" charset="0"/>
              </a:rPr>
              <a:t>mahasiswa</a:t>
            </a:r>
            <a:r>
              <a:rPr lang="en-US" sz="1600" u="sng" dirty="0">
                <a:solidFill>
                  <a:schemeClr val="tx1"/>
                </a:solidFill>
                <a:latin typeface="Baskerville Old Face" panose="02020602080505020303" pitchFamily="18" charset="0"/>
              </a:rPr>
              <a:t> yang </a:t>
            </a:r>
            <a:r>
              <a:rPr lang="en-US" sz="1600" u="sng" dirty="0" err="1">
                <a:solidFill>
                  <a:schemeClr val="tx1"/>
                </a:solidFill>
                <a:latin typeface="Baskerville Old Face" panose="02020602080505020303" pitchFamily="18" charset="0"/>
              </a:rPr>
              <a:t>akan</a:t>
            </a:r>
            <a:r>
              <a:rPr lang="en-US" sz="1600" u="sng" dirty="0">
                <a:solidFill>
                  <a:schemeClr val="tx1"/>
                </a:solidFill>
                <a:latin typeface="Baskerville Old Face" panose="02020602080505020303" pitchFamily="18" charset="0"/>
              </a:rPr>
              <a:t> </a:t>
            </a:r>
            <a:r>
              <a:rPr lang="en-US" sz="1600" u="sng" dirty="0" err="1">
                <a:solidFill>
                  <a:schemeClr val="tx1"/>
                </a:solidFill>
                <a:latin typeface="Baskerville Old Face" panose="02020602080505020303" pitchFamily="18" charset="0"/>
              </a:rPr>
              <a:t>mengikuti</a:t>
            </a:r>
            <a:r>
              <a:rPr lang="en-US" sz="1600" u="sng" dirty="0">
                <a:solidFill>
                  <a:schemeClr val="tx1"/>
                </a:solidFill>
                <a:latin typeface="Baskerville Old Face" panose="02020602080505020303" pitchFamily="18" charset="0"/>
              </a:rPr>
              <a:t> </a:t>
            </a:r>
            <a:r>
              <a:rPr lang="en-US" sz="1600" u="sng" dirty="0" err="1">
                <a:solidFill>
                  <a:schemeClr val="tx1"/>
                </a:solidFill>
                <a:latin typeface="Baskerville Old Face" panose="02020602080505020303" pitchFamily="18" charset="0"/>
              </a:rPr>
              <a:t>ujian</a:t>
            </a:r>
            <a:r>
              <a:rPr lang="en-US" sz="1600" dirty="0">
                <a:solidFill>
                  <a:schemeClr val="tx1"/>
                </a:solidFill>
                <a:latin typeface="Baskerville Old Face" panose="02020602080505020303" pitchFamily="18" charset="0"/>
              </a:rPr>
              <a:t>  </a:t>
            </a:r>
            <a:r>
              <a:rPr lang="en-US" sz="1600" u="sng" dirty="0" err="1">
                <a:solidFill>
                  <a:schemeClr val="tx1"/>
                </a:solidFill>
                <a:latin typeface="Baskerville Old Face" panose="02020602080505020303" pitchFamily="18" charset="0"/>
              </a:rPr>
              <a:t>harus</a:t>
            </a:r>
            <a:r>
              <a:rPr lang="en-US" sz="1600" u="sng" dirty="0">
                <a:solidFill>
                  <a:schemeClr val="tx1"/>
                </a:solidFill>
                <a:latin typeface="Baskerville Old Face" panose="02020602080505020303" pitchFamily="18" charset="0"/>
              </a:rPr>
              <a:t> </a:t>
            </a:r>
            <a:r>
              <a:rPr lang="en-US" sz="1600" u="sng" dirty="0" err="1">
                <a:solidFill>
                  <a:schemeClr val="tx1"/>
                </a:solidFill>
                <a:latin typeface="Baskerville Old Face" panose="02020602080505020303" pitchFamily="18" charset="0"/>
              </a:rPr>
              <a:t>melunasi</a:t>
            </a:r>
            <a:r>
              <a:rPr lang="en-US" sz="1600" dirty="0">
                <a:solidFill>
                  <a:schemeClr val="tx1"/>
                </a:solidFill>
                <a:latin typeface="Baskerville Old Face" panose="02020602080505020303" pitchFamily="18" charset="0"/>
              </a:rPr>
              <a:t>  </a:t>
            </a:r>
            <a:r>
              <a:rPr lang="en-US" sz="1600" u="sng" dirty="0" err="1">
                <a:solidFill>
                  <a:schemeClr val="tx1"/>
                </a:solidFill>
                <a:latin typeface="Baskerville Old Face" panose="02020602080505020303" pitchFamily="18" charset="0"/>
              </a:rPr>
              <a:t>uang</a:t>
            </a:r>
            <a:r>
              <a:rPr lang="en-US" sz="1600" u="sng" dirty="0">
                <a:solidFill>
                  <a:schemeClr val="tx1"/>
                </a:solidFill>
                <a:latin typeface="Baskerville Old Face" panose="02020602080505020303" pitchFamily="18" charset="0"/>
              </a:rPr>
              <a:t> SPP</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(Salah)</a:t>
            </a:r>
          </a:p>
          <a:p>
            <a:pPr lvl="0" algn="just" defTabSz="1866900">
              <a:lnSpc>
                <a:spcPct val="90000"/>
              </a:lnSpc>
              <a:spcBef>
                <a:spcPct val="0"/>
              </a:spcBef>
              <a:spcAft>
                <a:spcPct val="35000"/>
              </a:spcAft>
            </a:pPr>
            <a:r>
              <a:rPr lang="en-US" sz="1600" b="1" dirty="0">
                <a:solidFill>
                  <a:schemeClr val="tx1"/>
                </a:solidFill>
                <a:latin typeface="Baskerville Old Face" panose="02020602080505020303" pitchFamily="18" charset="0"/>
              </a:rPr>
              <a:t>                               </a:t>
            </a:r>
            <a:r>
              <a:rPr lang="en-US" sz="1600" b="1" dirty="0" err="1">
                <a:solidFill>
                  <a:schemeClr val="tx1"/>
                </a:solidFill>
                <a:latin typeface="Baskerville Old Face" panose="02020602080505020303" pitchFamily="18" charset="0"/>
              </a:rPr>
              <a:t>Keterangan</a:t>
            </a:r>
            <a:r>
              <a:rPr lang="en-US" sz="1600" b="1" dirty="0">
                <a:solidFill>
                  <a:schemeClr val="tx1"/>
                </a:solidFill>
                <a:latin typeface="Baskerville Old Face" panose="02020602080505020303" pitchFamily="18" charset="0"/>
              </a:rPr>
              <a:t>                                  </a:t>
            </a:r>
            <a:r>
              <a:rPr lang="en-US" sz="1600" b="1" dirty="0" err="1">
                <a:solidFill>
                  <a:schemeClr val="tx1"/>
                </a:solidFill>
                <a:latin typeface="Baskerville Old Face" panose="02020602080505020303" pitchFamily="18" charset="0"/>
              </a:rPr>
              <a:t>Predikat</a:t>
            </a:r>
            <a:r>
              <a:rPr lang="en-US" sz="1600" b="1" dirty="0">
                <a:solidFill>
                  <a:schemeClr val="tx1"/>
                </a:solidFill>
                <a:latin typeface="Baskerville Old Face" panose="02020602080505020303" pitchFamily="18" charset="0"/>
              </a:rPr>
              <a:t>         </a:t>
            </a:r>
            <a:r>
              <a:rPr lang="en-US" sz="1600" b="1" dirty="0" err="1">
                <a:solidFill>
                  <a:schemeClr val="tx1"/>
                </a:solidFill>
                <a:latin typeface="Baskerville Old Face" panose="02020602080505020303" pitchFamily="18" charset="0"/>
              </a:rPr>
              <a:t>Objek</a:t>
            </a:r>
            <a:endParaRPr lang="en-US" sz="1600" b="1" dirty="0">
              <a:solidFill>
                <a:schemeClr val="tx1"/>
              </a:solidFill>
              <a:latin typeface="Baskerville Old Face" panose="02020602080505020303" pitchFamily="18" charset="0"/>
            </a:endParaRPr>
          </a:p>
          <a:p>
            <a:pPr lvl="0" algn="just" defTabSz="1866900">
              <a:lnSpc>
                <a:spcPct val="90000"/>
              </a:lnSpc>
              <a:spcBef>
                <a:spcPct val="0"/>
              </a:spcBef>
              <a:spcAft>
                <a:spcPct val="35000"/>
              </a:spcAft>
            </a:pPr>
            <a:r>
              <a:rPr lang="en-US" sz="1600" u="sng" dirty="0">
                <a:solidFill>
                  <a:schemeClr val="tx1"/>
                </a:solidFill>
                <a:latin typeface="Baskerville Old Face" panose="02020602080505020303" pitchFamily="18" charset="0"/>
              </a:rPr>
              <a:t>Para </a:t>
            </a:r>
            <a:r>
              <a:rPr lang="en-US" sz="1600" u="sng" dirty="0" err="1">
                <a:solidFill>
                  <a:schemeClr val="tx1"/>
                </a:solidFill>
                <a:latin typeface="Baskerville Old Face" panose="02020602080505020303" pitchFamily="18" charset="0"/>
              </a:rPr>
              <a:t>mahasiswa</a:t>
            </a:r>
            <a:r>
              <a:rPr lang="en-US" sz="1600" u="sng" dirty="0">
                <a:solidFill>
                  <a:schemeClr val="tx1"/>
                </a:solidFill>
                <a:latin typeface="Baskerville Old Face" panose="02020602080505020303" pitchFamily="18" charset="0"/>
              </a:rPr>
              <a:t> yang </a:t>
            </a:r>
            <a:r>
              <a:rPr lang="en-US" sz="1600" u="sng" dirty="0" err="1">
                <a:solidFill>
                  <a:schemeClr val="tx1"/>
                </a:solidFill>
                <a:latin typeface="Baskerville Old Face" panose="02020602080505020303" pitchFamily="18" charset="0"/>
              </a:rPr>
              <a:t>akan</a:t>
            </a:r>
            <a:r>
              <a:rPr lang="en-US" sz="1600" u="sng" dirty="0">
                <a:solidFill>
                  <a:schemeClr val="tx1"/>
                </a:solidFill>
                <a:latin typeface="Baskerville Old Face" panose="02020602080505020303" pitchFamily="18" charset="0"/>
              </a:rPr>
              <a:t> </a:t>
            </a:r>
            <a:r>
              <a:rPr lang="en-US" sz="1600" u="sng" dirty="0" err="1">
                <a:solidFill>
                  <a:schemeClr val="tx1"/>
                </a:solidFill>
                <a:latin typeface="Baskerville Old Face" panose="02020602080505020303" pitchFamily="18" charset="0"/>
              </a:rPr>
              <a:t>mengikuti</a:t>
            </a:r>
            <a:r>
              <a:rPr lang="en-US" sz="1600" u="sng" dirty="0">
                <a:solidFill>
                  <a:schemeClr val="tx1"/>
                </a:solidFill>
                <a:latin typeface="Baskerville Old Face" panose="02020602080505020303" pitchFamily="18" charset="0"/>
              </a:rPr>
              <a:t> </a:t>
            </a:r>
            <a:r>
              <a:rPr lang="en-US" sz="1600" u="sng" dirty="0" err="1">
                <a:solidFill>
                  <a:schemeClr val="tx1"/>
                </a:solidFill>
                <a:latin typeface="Baskerville Old Face" panose="02020602080505020303" pitchFamily="18" charset="0"/>
              </a:rPr>
              <a:t>ujian</a:t>
            </a:r>
            <a:r>
              <a:rPr lang="en-US" sz="1600" dirty="0">
                <a:solidFill>
                  <a:schemeClr val="tx1"/>
                </a:solidFill>
                <a:latin typeface="Baskerville Old Face" panose="02020602080505020303" pitchFamily="18" charset="0"/>
              </a:rPr>
              <a:t>  </a:t>
            </a:r>
            <a:r>
              <a:rPr lang="en-US" sz="1600" u="sng" dirty="0" err="1">
                <a:solidFill>
                  <a:schemeClr val="tx1"/>
                </a:solidFill>
                <a:latin typeface="Baskerville Old Face" panose="02020602080505020303" pitchFamily="18" charset="0"/>
              </a:rPr>
              <a:t>harus</a:t>
            </a:r>
            <a:r>
              <a:rPr lang="en-US" sz="1600" u="sng" dirty="0">
                <a:solidFill>
                  <a:schemeClr val="tx1"/>
                </a:solidFill>
                <a:latin typeface="Baskerville Old Face" panose="02020602080505020303" pitchFamily="18" charset="0"/>
              </a:rPr>
              <a:t> </a:t>
            </a:r>
            <a:r>
              <a:rPr lang="en-US" sz="1600" u="sng" dirty="0" err="1">
                <a:solidFill>
                  <a:schemeClr val="tx1"/>
                </a:solidFill>
                <a:latin typeface="Baskerville Old Face" panose="02020602080505020303" pitchFamily="18" charset="0"/>
              </a:rPr>
              <a:t>melunasi</a:t>
            </a:r>
            <a:r>
              <a:rPr lang="en-US" sz="1600" dirty="0">
                <a:solidFill>
                  <a:schemeClr val="tx1"/>
                </a:solidFill>
                <a:latin typeface="Baskerville Old Face" panose="02020602080505020303" pitchFamily="18" charset="0"/>
              </a:rPr>
              <a:t>  </a:t>
            </a:r>
            <a:r>
              <a:rPr lang="en-US" sz="1600" u="sng" dirty="0" err="1">
                <a:solidFill>
                  <a:schemeClr val="tx1"/>
                </a:solidFill>
                <a:latin typeface="Baskerville Old Face" panose="02020602080505020303" pitchFamily="18" charset="0"/>
              </a:rPr>
              <a:t>uang</a:t>
            </a:r>
            <a:r>
              <a:rPr lang="en-US" sz="1600" u="sng" dirty="0">
                <a:solidFill>
                  <a:schemeClr val="tx1"/>
                </a:solidFill>
                <a:latin typeface="Baskerville Old Face" panose="02020602080505020303" pitchFamily="18" charset="0"/>
              </a:rPr>
              <a:t> SPP</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a:t>
            </a:r>
            <a:r>
              <a:rPr lang="en-US" sz="1600" b="1" dirty="0" err="1">
                <a:solidFill>
                  <a:schemeClr val="tx1"/>
                </a:solidFill>
                <a:latin typeface="Baskerville Old Face" panose="02020602080505020303" pitchFamily="18" charset="0"/>
              </a:rPr>
              <a:t>Benar</a:t>
            </a:r>
            <a:r>
              <a:rPr lang="en-US" sz="1600" b="1"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sz="1600" b="1" dirty="0">
                <a:solidFill>
                  <a:schemeClr val="tx1"/>
                </a:solidFill>
                <a:latin typeface="Baskerville Old Face" panose="02020602080505020303" pitchFamily="18" charset="0"/>
              </a:rPr>
              <a:t>                               </a:t>
            </a:r>
            <a:r>
              <a:rPr lang="en-US" sz="1600" b="1" dirty="0" err="1">
                <a:solidFill>
                  <a:schemeClr val="tx1"/>
                </a:solidFill>
                <a:latin typeface="Baskerville Old Face" panose="02020602080505020303" pitchFamily="18" charset="0"/>
              </a:rPr>
              <a:t>Subjek</a:t>
            </a:r>
            <a:r>
              <a:rPr lang="en-US" sz="1600" b="1" dirty="0">
                <a:solidFill>
                  <a:schemeClr val="tx1"/>
                </a:solidFill>
                <a:latin typeface="Baskerville Old Face" panose="02020602080505020303" pitchFamily="18" charset="0"/>
              </a:rPr>
              <a:t>                                 </a:t>
            </a:r>
            <a:r>
              <a:rPr lang="en-US" sz="1600" b="1" dirty="0" err="1">
                <a:solidFill>
                  <a:schemeClr val="tx1"/>
                </a:solidFill>
                <a:latin typeface="Baskerville Old Face" panose="02020602080505020303" pitchFamily="18" charset="0"/>
              </a:rPr>
              <a:t>Predikat</a:t>
            </a:r>
            <a:r>
              <a:rPr lang="en-US" sz="1600" b="1" dirty="0">
                <a:solidFill>
                  <a:schemeClr val="tx1"/>
                </a:solidFill>
                <a:latin typeface="Baskerville Old Face" panose="02020602080505020303" pitchFamily="18" charset="0"/>
              </a:rPr>
              <a:t>          </a:t>
            </a:r>
            <a:r>
              <a:rPr lang="en-US" sz="1600" b="1" dirty="0" err="1">
                <a:solidFill>
                  <a:schemeClr val="tx1"/>
                </a:solidFill>
                <a:latin typeface="Baskerville Old Face" panose="02020602080505020303" pitchFamily="18" charset="0"/>
              </a:rPr>
              <a:t>Objek</a:t>
            </a:r>
            <a:endParaRPr lang="en-US" sz="1600" b="1" dirty="0">
              <a:solidFill>
                <a:schemeClr val="tx1"/>
              </a:solidFill>
              <a:latin typeface="Baskerville Old Face" panose="02020602080505020303" pitchFamily="18" charset="0"/>
            </a:endParaRPr>
          </a:p>
        </p:txBody>
      </p:sp>
    </p:spTree>
    <p:extLst>
      <p:ext uri="{BB962C8B-B14F-4D97-AF65-F5344CB8AC3E}">
        <p14:creationId xmlns:p14="http://schemas.microsoft.com/office/powerpoint/2010/main" val="20937609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4">
            <a:extLst>
              <a:ext uri="{FF2B5EF4-FFF2-40B4-BE49-F238E27FC236}">
                <a16:creationId xmlns:a16="http://schemas.microsoft.com/office/drawing/2014/main" id="{DCCAA6B0-C61F-443D-85B4-D26CE0D9D12F}"/>
              </a:ext>
            </a:extLst>
          </p:cNvPr>
          <p:cNvSpPr txBox="1"/>
          <p:nvPr/>
        </p:nvSpPr>
        <p:spPr>
          <a:xfrm>
            <a:off x="6095999" y="-43748"/>
            <a:ext cx="4403161" cy="6863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lvl="0" algn="ctr" defTabSz="1866900">
              <a:lnSpc>
                <a:spcPct val="90000"/>
              </a:lnSpc>
              <a:spcBef>
                <a:spcPct val="0"/>
              </a:spcBef>
              <a:spcAft>
                <a:spcPct val="35000"/>
              </a:spcAft>
            </a:pPr>
            <a:r>
              <a:rPr lang="en-US" sz="2000" b="1" dirty="0" err="1">
                <a:solidFill>
                  <a:srgbClr val="C00000"/>
                </a:solidFill>
              </a:rPr>
              <a:t>Faktor</a:t>
            </a:r>
            <a:r>
              <a:rPr lang="en-US" sz="2000" b="1" dirty="0">
                <a:solidFill>
                  <a:srgbClr val="C00000"/>
                </a:solidFill>
              </a:rPr>
              <a:t> </a:t>
            </a:r>
            <a:r>
              <a:rPr lang="en-US" sz="2000" b="1" dirty="0" err="1">
                <a:solidFill>
                  <a:srgbClr val="C00000"/>
                </a:solidFill>
              </a:rPr>
              <a:t>Ketidakefektifan</a:t>
            </a:r>
            <a:r>
              <a:rPr lang="en-US" sz="2000" b="1" dirty="0">
                <a:solidFill>
                  <a:srgbClr val="C00000"/>
                </a:solidFill>
              </a:rPr>
              <a:t> </a:t>
            </a:r>
            <a:r>
              <a:rPr lang="en-US" sz="2000" b="1" dirty="0" err="1">
                <a:solidFill>
                  <a:srgbClr val="C00000"/>
                </a:solidFill>
              </a:rPr>
              <a:t>Kalimat</a:t>
            </a:r>
            <a:endParaRPr lang="id-ID" sz="2000" b="1" dirty="0">
              <a:solidFill>
                <a:srgbClr val="C00000"/>
              </a:solidFill>
            </a:endParaRPr>
          </a:p>
        </p:txBody>
      </p:sp>
      <p:pic>
        <p:nvPicPr>
          <p:cNvPr id="12" name="Picture 11">
            <a:extLst>
              <a:ext uri="{FF2B5EF4-FFF2-40B4-BE49-F238E27FC236}">
                <a16:creationId xmlns:a16="http://schemas.microsoft.com/office/drawing/2014/main" id="{4CD31865-AC95-41E4-8E93-FFD640E4A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9161" y="-43748"/>
            <a:ext cx="1692839" cy="1692839"/>
          </a:xfrm>
          <a:prstGeom prst="rect">
            <a:avLst/>
          </a:prstGeom>
        </p:spPr>
      </p:pic>
      <p:sp>
        <p:nvSpPr>
          <p:cNvPr id="8" name="Rectangle: Rounded Corners 4">
            <a:extLst>
              <a:ext uri="{FF2B5EF4-FFF2-40B4-BE49-F238E27FC236}">
                <a16:creationId xmlns:a16="http://schemas.microsoft.com/office/drawing/2014/main" id="{DC8D8C3B-C5E9-4E4F-9EF6-CAF0B0E87859}"/>
              </a:ext>
            </a:extLst>
          </p:cNvPr>
          <p:cNvSpPr txBox="1"/>
          <p:nvPr/>
        </p:nvSpPr>
        <p:spPr>
          <a:xfrm>
            <a:off x="623392" y="642588"/>
            <a:ext cx="10369152" cy="58107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lvl="0" algn="just" defTabSz="1866900">
              <a:lnSpc>
                <a:spcPct val="90000"/>
              </a:lnSpc>
              <a:spcBef>
                <a:spcPct val="0"/>
              </a:spcBef>
              <a:spcAft>
                <a:spcPct val="35000"/>
              </a:spcAft>
            </a:pPr>
            <a:r>
              <a:rPr lang="en-US" sz="2400" b="1" dirty="0">
                <a:solidFill>
                  <a:schemeClr val="tx1"/>
                </a:solidFill>
                <a:latin typeface="Baskerville Old Face" panose="02020602080505020303" pitchFamily="18" charset="0"/>
              </a:rPr>
              <a:t>5. </a:t>
            </a:r>
            <a:r>
              <a:rPr lang="en-US" sz="2400" b="1" dirty="0" err="1">
                <a:solidFill>
                  <a:schemeClr val="tx1"/>
                </a:solidFill>
                <a:latin typeface="Baskerville Old Face" panose="02020602080505020303" pitchFamily="18" charset="0"/>
              </a:rPr>
              <a:t>Pemubaziran</a:t>
            </a:r>
            <a:r>
              <a:rPr lang="en-US" sz="2400" b="1" dirty="0">
                <a:solidFill>
                  <a:schemeClr val="tx1"/>
                </a:solidFill>
                <a:latin typeface="Baskerville Old Face" panose="02020602080505020303" pitchFamily="18" charset="0"/>
              </a:rPr>
              <a:t> </a:t>
            </a:r>
            <a:r>
              <a:rPr lang="en-US" sz="2400" b="1" dirty="0" err="1">
                <a:solidFill>
                  <a:schemeClr val="tx1"/>
                </a:solidFill>
                <a:latin typeface="Baskerville Old Face" panose="02020602080505020303" pitchFamily="18" charset="0"/>
              </a:rPr>
              <a:t>Preposisi</a:t>
            </a:r>
            <a:r>
              <a:rPr lang="en-US" sz="2400" b="1" dirty="0">
                <a:solidFill>
                  <a:schemeClr val="tx1"/>
                </a:solidFill>
                <a:latin typeface="Baskerville Old Face" panose="02020602080505020303" pitchFamily="18" charset="0"/>
              </a:rPr>
              <a:t> dan Kata</a:t>
            </a:r>
          </a:p>
          <a:p>
            <a:pPr lvl="0" algn="just" defTabSz="1866900">
              <a:lnSpc>
                <a:spcPct val="90000"/>
              </a:lnSpc>
              <a:spcBef>
                <a:spcPct val="0"/>
              </a:spcBef>
              <a:spcAft>
                <a:spcPct val="35000"/>
              </a:spcAft>
            </a:pPr>
            <a:r>
              <a:rPr lang="en-US" sz="1600" kern="1200" dirty="0" err="1">
                <a:solidFill>
                  <a:schemeClr val="tx1"/>
                </a:solidFill>
                <a:latin typeface="Baskerville Old Face" panose="02020602080505020303" pitchFamily="18" charset="0"/>
              </a:rPr>
              <a:t>Ketidak</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efektifan</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kalimat</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sering</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disebabkan</a:t>
            </a:r>
            <a:r>
              <a:rPr lang="en-US" sz="1600" kern="1200" dirty="0">
                <a:solidFill>
                  <a:schemeClr val="tx1"/>
                </a:solidFill>
                <a:latin typeface="Baskerville Old Face" panose="02020602080505020303" pitchFamily="18" charset="0"/>
              </a:rPr>
              <a:t> oleh </a:t>
            </a:r>
            <a:r>
              <a:rPr lang="en-US" sz="1600" kern="1200" dirty="0" err="1">
                <a:solidFill>
                  <a:schemeClr val="tx1"/>
                </a:solidFill>
                <a:latin typeface="Baskerville Old Face" panose="02020602080505020303" pitchFamily="18" charset="0"/>
              </a:rPr>
              <a:t>pemakaian</a:t>
            </a:r>
            <a:r>
              <a:rPr lang="en-US" sz="1600" kern="1200" dirty="0">
                <a:solidFill>
                  <a:schemeClr val="tx1"/>
                </a:solidFill>
                <a:latin typeface="Baskerville Old Face" panose="02020602080505020303" pitchFamily="18" charset="0"/>
              </a:rPr>
              <a:t> kata </a:t>
            </a:r>
            <a:r>
              <a:rPr lang="en-US" sz="1600" kern="1200" dirty="0" err="1">
                <a:solidFill>
                  <a:schemeClr val="tx1"/>
                </a:solidFill>
                <a:latin typeface="Baskerville Old Face" panose="02020602080505020303" pitchFamily="18" charset="0"/>
              </a:rPr>
              <a:t>depan</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preposisi</a:t>
            </a:r>
            <a:r>
              <a:rPr lang="en-US" sz="1600" kern="1200" dirty="0">
                <a:solidFill>
                  <a:schemeClr val="tx1"/>
                </a:solidFill>
                <a:latin typeface="Baskerville Old Face" panose="02020602080505020303" pitchFamily="18" charset="0"/>
              </a:rPr>
              <a:t>) yang </a:t>
            </a:r>
            <a:r>
              <a:rPr lang="en-US" sz="1600" kern="1200" dirty="0" err="1">
                <a:solidFill>
                  <a:schemeClr val="tx1"/>
                </a:solidFill>
                <a:latin typeface="Baskerville Old Face" panose="02020602080505020303" pitchFamily="18" charset="0"/>
              </a:rPr>
              <a:t>tidak</a:t>
            </a:r>
            <a:r>
              <a:rPr lang="en-US" sz="1600" kern="1200" dirty="0">
                <a:solidFill>
                  <a:schemeClr val="tx1"/>
                </a:solidFill>
                <a:latin typeface="Baskerville Old Face" panose="02020602080505020303" pitchFamily="18" charset="0"/>
              </a:rPr>
              <a:t> </a:t>
            </a:r>
            <a:r>
              <a:rPr lang="en-US" sz="1600" kern="1200" dirty="0" err="1">
                <a:solidFill>
                  <a:schemeClr val="tx1"/>
                </a:solidFill>
                <a:latin typeface="Baskerville Old Face" panose="02020602080505020303" pitchFamily="18" charset="0"/>
              </a:rPr>
              <a:t>perlu</a:t>
            </a:r>
            <a:r>
              <a:rPr lang="en-US" sz="1600"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sz="1600" b="1" dirty="0" err="1">
                <a:solidFill>
                  <a:schemeClr val="tx1"/>
                </a:solidFill>
                <a:latin typeface="Baskerville Old Face" panose="02020602080505020303" pitchFamily="18" charset="0"/>
              </a:rPr>
              <a:t>Contoh</a:t>
            </a:r>
            <a:r>
              <a:rPr lang="en-US" sz="1600" b="1" dirty="0">
                <a:solidFill>
                  <a:schemeClr val="tx1"/>
                </a:solidFill>
                <a:latin typeface="Baskerville Old Face" panose="02020602080505020303" pitchFamily="18" charset="0"/>
              </a:rPr>
              <a:t> 1:</a:t>
            </a:r>
          </a:p>
          <a:p>
            <a:pPr lvl="0" algn="just" defTabSz="1866900">
              <a:lnSpc>
                <a:spcPct val="90000"/>
              </a:lnSpc>
              <a:spcBef>
                <a:spcPct val="0"/>
              </a:spcBef>
              <a:spcAft>
                <a:spcPct val="35000"/>
              </a:spcAft>
            </a:pPr>
            <a:r>
              <a:rPr lang="en-US" sz="1600" dirty="0">
                <a:solidFill>
                  <a:schemeClr val="tx1"/>
                </a:solidFill>
                <a:latin typeface="Baskerville Old Face" panose="02020602080505020303" pitchFamily="18" charset="0"/>
              </a:rPr>
              <a:t>Anak </a:t>
            </a:r>
            <a:r>
              <a:rPr lang="en-US" sz="1600" i="1" dirty="0" err="1">
                <a:solidFill>
                  <a:schemeClr val="tx1"/>
                </a:solidFill>
                <a:latin typeface="Baskerville Old Face" panose="02020602080505020303" pitchFamily="18" charset="0"/>
              </a:rPr>
              <a:t>dari</a:t>
            </a:r>
            <a:r>
              <a:rPr lang="en-US" sz="1600" dirty="0">
                <a:solidFill>
                  <a:schemeClr val="tx1"/>
                </a:solidFill>
                <a:latin typeface="Baskerville Old Face" panose="02020602080505020303" pitchFamily="18" charset="0"/>
              </a:rPr>
              <a:t> Pak </a:t>
            </a:r>
            <a:r>
              <a:rPr lang="en-US" sz="1600" dirty="0" err="1">
                <a:solidFill>
                  <a:schemeClr val="tx1"/>
                </a:solidFill>
                <a:latin typeface="Baskerville Old Face" panose="02020602080505020303" pitchFamily="18" charset="0"/>
              </a:rPr>
              <a:t>Bagus</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menjadi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polisi</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(Salah)</a:t>
            </a:r>
          </a:p>
          <a:p>
            <a:pPr lvl="0" algn="just" defTabSz="1866900">
              <a:lnSpc>
                <a:spcPct val="90000"/>
              </a:lnSpc>
              <a:spcBef>
                <a:spcPct val="0"/>
              </a:spcBef>
              <a:spcAft>
                <a:spcPct val="35000"/>
              </a:spcAft>
            </a:pPr>
            <a:r>
              <a:rPr lang="en-US" sz="1600" dirty="0">
                <a:solidFill>
                  <a:schemeClr val="tx1"/>
                </a:solidFill>
                <a:latin typeface="Baskerville Old Face" panose="02020602080505020303" pitchFamily="18" charset="0"/>
              </a:rPr>
              <a:t>Anak Pak </a:t>
            </a:r>
            <a:r>
              <a:rPr lang="en-US" sz="1600" dirty="0" err="1">
                <a:solidFill>
                  <a:schemeClr val="tx1"/>
                </a:solidFill>
                <a:latin typeface="Baskerville Old Face" panose="02020602080505020303" pitchFamily="18" charset="0"/>
              </a:rPr>
              <a:t>Bagus</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menjadi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polisi</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a:t>
            </a:r>
            <a:r>
              <a:rPr lang="en-US" sz="1600" b="1" dirty="0" err="1">
                <a:solidFill>
                  <a:schemeClr val="tx1"/>
                </a:solidFill>
                <a:latin typeface="Baskerville Old Face" panose="02020602080505020303" pitchFamily="18" charset="0"/>
              </a:rPr>
              <a:t>Benar</a:t>
            </a:r>
            <a:r>
              <a:rPr lang="en-US" sz="1600" b="1"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sz="1600" b="1" dirty="0" err="1">
                <a:solidFill>
                  <a:schemeClr val="tx1"/>
                </a:solidFill>
                <a:latin typeface="Baskerville Old Face" panose="02020602080505020303" pitchFamily="18" charset="0"/>
              </a:rPr>
              <a:t>Contoh</a:t>
            </a:r>
            <a:r>
              <a:rPr lang="en-US" sz="1600" b="1" dirty="0">
                <a:solidFill>
                  <a:schemeClr val="tx1"/>
                </a:solidFill>
                <a:latin typeface="Baskerville Old Face" panose="02020602080505020303" pitchFamily="18" charset="0"/>
              </a:rPr>
              <a:t> 2:</a:t>
            </a:r>
          </a:p>
          <a:p>
            <a:pPr lvl="0" algn="just" defTabSz="1866900">
              <a:lnSpc>
                <a:spcPct val="90000"/>
              </a:lnSpc>
              <a:spcBef>
                <a:spcPct val="0"/>
              </a:spcBef>
              <a:spcAft>
                <a:spcPct val="35000"/>
              </a:spcAft>
            </a:pPr>
            <a:r>
              <a:rPr lang="en-US" sz="1600" dirty="0" err="1">
                <a:solidFill>
                  <a:schemeClr val="tx1"/>
                </a:solidFill>
                <a:latin typeface="Baskerville Old Face" panose="02020602080505020303" pitchFamily="18" charset="0"/>
              </a:rPr>
              <a:t>Tujuan</a:t>
            </a:r>
            <a:r>
              <a:rPr lang="en-US" sz="1600" dirty="0">
                <a:solidFill>
                  <a:schemeClr val="tx1"/>
                </a:solidFill>
                <a:latin typeface="Baskerville Old Face" panose="02020602080505020303" pitchFamily="18" charset="0"/>
              </a:rPr>
              <a:t> </a:t>
            </a:r>
            <a:r>
              <a:rPr lang="en-US" sz="1600" i="1" dirty="0" err="1">
                <a:solidFill>
                  <a:schemeClr val="tx1"/>
                </a:solidFill>
                <a:latin typeface="Baskerville Old Face" panose="02020602080505020303" pitchFamily="18" charset="0"/>
              </a:rPr>
              <a:t>daripada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pertemuan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ini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adalah</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untuk</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mencari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jalan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keluar</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mengenai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hal-hal</a:t>
            </a:r>
            <a:r>
              <a:rPr lang="en-US" sz="1600" dirty="0">
                <a:solidFill>
                  <a:schemeClr val="tx1"/>
                </a:solidFill>
                <a:latin typeface="Baskerville Old Face" panose="02020602080505020303" pitchFamily="18" charset="0"/>
              </a:rPr>
              <a:t> yang </a:t>
            </a:r>
            <a:r>
              <a:rPr lang="en-US" sz="1600" dirty="0" err="1">
                <a:solidFill>
                  <a:schemeClr val="tx1"/>
                </a:solidFill>
                <a:latin typeface="Baskerville Old Face" panose="02020602080505020303" pitchFamily="18" charset="0"/>
              </a:rPr>
              <a:t>belum</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terpecahkan</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(Salah)</a:t>
            </a:r>
          </a:p>
          <a:p>
            <a:pPr lvl="0" algn="just" defTabSz="1866900">
              <a:lnSpc>
                <a:spcPct val="90000"/>
              </a:lnSpc>
              <a:spcBef>
                <a:spcPct val="0"/>
              </a:spcBef>
              <a:spcAft>
                <a:spcPct val="35000"/>
              </a:spcAft>
            </a:pPr>
            <a:r>
              <a:rPr lang="en-US" sz="1600" dirty="0" err="1">
                <a:solidFill>
                  <a:schemeClr val="tx1"/>
                </a:solidFill>
                <a:latin typeface="Baskerville Old Face" panose="02020602080505020303" pitchFamily="18" charset="0"/>
              </a:rPr>
              <a:t>Tujuan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pertemuan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ini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adalah</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untuk</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mencari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jalan</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keluar</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mengenai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hal-hal</a:t>
            </a:r>
            <a:r>
              <a:rPr lang="en-US" sz="1600" dirty="0">
                <a:solidFill>
                  <a:schemeClr val="tx1"/>
                </a:solidFill>
                <a:latin typeface="Baskerville Old Face" panose="02020602080505020303" pitchFamily="18" charset="0"/>
              </a:rPr>
              <a:t> yang </a:t>
            </a:r>
            <a:r>
              <a:rPr lang="en-US" sz="1600" dirty="0" err="1">
                <a:solidFill>
                  <a:schemeClr val="tx1"/>
                </a:solidFill>
                <a:latin typeface="Baskerville Old Face" panose="02020602080505020303" pitchFamily="18" charset="0"/>
              </a:rPr>
              <a:t>belum</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terpecahkan</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a:t>
            </a:r>
            <a:r>
              <a:rPr lang="en-US" sz="1600" b="1" dirty="0" err="1">
                <a:solidFill>
                  <a:schemeClr val="tx1"/>
                </a:solidFill>
                <a:latin typeface="Baskerville Old Face" panose="02020602080505020303" pitchFamily="18" charset="0"/>
              </a:rPr>
              <a:t>Benar</a:t>
            </a:r>
            <a:r>
              <a:rPr lang="en-US" sz="1600" b="1"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r>
              <a:rPr lang="en-US" sz="1600" b="1" dirty="0" err="1">
                <a:solidFill>
                  <a:schemeClr val="tx1"/>
                </a:solidFill>
                <a:latin typeface="Baskerville Old Face" panose="02020602080505020303" pitchFamily="18" charset="0"/>
              </a:rPr>
              <a:t>Contoh</a:t>
            </a:r>
            <a:r>
              <a:rPr lang="en-US" sz="1600" b="1" dirty="0">
                <a:solidFill>
                  <a:schemeClr val="tx1"/>
                </a:solidFill>
                <a:latin typeface="Baskerville Old Face" panose="02020602080505020303" pitchFamily="18" charset="0"/>
              </a:rPr>
              <a:t> 3:</a:t>
            </a:r>
          </a:p>
          <a:p>
            <a:pPr lvl="0" algn="just" defTabSz="1866900">
              <a:lnSpc>
                <a:spcPct val="90000"/>
              </a:lnSpc>
              <a:spcBef>
                <a:spcPct val="0"/>
              </a:spcBef>
              <a:spcAft>
                <a:spcPct val="35000"/>
              </a:spcAft>
            </a:pPr>
            <a:r>
              <a:rPr lang="en-US" sz="1600" dirty="0">
                <a:solidFill>
                  <a:schemeClr val="tx1"/>
                </a:solidFill>
                <a:latin typeface="Baskerville Old Face" panose="02020602080505020303" pitchFamily="18" charset="0"/>
              </a:rPr>
              <a:t>Kita </a:t>
            </a:r>
            <a:r>
              <a:rPr lang="en-US" sz="1600" dirty="0" err="1">
                <a:solidFill>
                  <a:schemeClr val="tx1"/>
                </a:solidFill>
                <a:latin typeface="Baskerville Old Face" panose="02020602080505020303" pitchFamily="18" charset="0"/>
              </a:rPr>
              <a:t>perlu</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menjaga</a:t>
            </a:r>
            <a:r>
              <a:rPr lang="en-US" sz="1600" dirty="0">
                <a:solidFill>
                  <a:schemeClr val="tx1"/>
                </a:solidFill>
                <a:latin typeface="Baskerville Old Face" panose="02020602080505020303" pitchFamily="18" charset="0"/>
              </a:rPr>
              <a:t> agar </a:t>
            </a:r>
            <a:r>
              <a:rPr lang="en-US" sz="1600" dirty="0" err="1">
                <a:solidFill>
                  <a:schemeClr val="tx1"/>
                </a:solidFill>
                <a:latin typeface="Baskerville Old Face" panose="02020602080505020303" pitchFamily="18" charset="0"/>
              </a:rPr>
              <a:t>supaya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terhindar</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dari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penyakit</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(Salah)</a:t>
            </a:r>
          </a:p>
          <a:p>
            <a:pPr lvl="0" algn="just" defTabSz="1866900">
              <a:lnSpc>
                <a:spcPct val="90000"/>
              </a:lnSpc>
              <a:spcBef>
                <a:spcPct val="0"/>
              </a:spcBef>
              <a:spcAft>
                <a:spcPct val="35000"/>
              </a:spcAft>
            </a:pPr>
            <a:r>
              <a:rPr lang="en-US" sz="1600" dirty="0">
                <a:solidFill>
                  <a:schemeClr val="tx1"/>
                </a:solidFill>
                <a:latin typeface="Baskerville Old Face" panose="02020602080505020303" pitchFamily="18" charset="0"/>
              </a:rPr>
              <a:t>Kita </a:t>
            </a:r>
            <a:r>
              <a:rPr lang="en-US" sz="1600" dirty="0" err="1">
                <a:solidFill>
                  <a:schemeClr val="tx1"/>
                </a:solidFill>
                <a:latin typeface="Baskerville Old Face" panose="02020602080505020303" pitchFamily="18" charset="0"/>
              </a:rPr>
              <a:t>perlu</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menjaga</a:t>
            </a:r>
            <a:r>
              <a:rPr lang="en-US" sz="1600" dirty="0">
                <a:solidFill>
                  <a:schemeClr val="tx1"/>
                </a:solidFill>
                <a:latin typeface="Baskerville Old Face" panose="02020602080505020303" pitchFamily="18" charset="0"/>
              </a:rPr>
              <a:t> agar/</a:t>
            </a:r>
            <a:r>
              <a:rPr lang="en-US" sz="1600" dirty="0" err="1">
                <a:solidFill>
                  <a:schemeClr val="tx1"/>
                </a:solidFill>
                <a:latin typeface="Baskerville Old Face" panose="02020602080505020303" pitchFamily="18" charset="0"/>
              </a:rPr>
              <a:t>supaya</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terhindar</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dari</a:t>
            </a:r>
            <a:r>
              <a:rPr lang="en-US" sz="1600" dirty="0">
                <a:solidFill>
                  <a:schemeClr val="tx1"/>
                </a:solidFill>
                <a:latin typeface="Baskerville Old Face" panose="02020602080505020303" pitchFamily="18" charset="0"/>
              </a:rPr>
              <a:t> </a:t>
            </a:r>
            <a:r>
              <a:rPr lang="en-US" sz="1600" dirty="0" err="1">
                <a:solidFill>
                  <a:schemeClr val="tx1"/>
                </a:solidFill>
                <a:latin typeface="Baskerville Old Face" panose="02020602080505020303" pitchFamily="18" charset="0"/>
              </a:rPr>
              <a:t>penyakit</a:t>
            </a:r>
            <a:r>
              <a:rPr lang="en-US" sz="1600" dirty="0">
                <a:solidFill>
                  <a:schemeClr val="tx1"/>
                </a:solidFill>
                <a:latin typeface="Baskerville Old Face" panose="02020602080505020303" pitchFamily="18" charset="0"/>
              </a:rPr>
              <a:t>. </a:t>
            </a:r>
            <a:r>
              <a:rPr lang="en-US" sz="1600" b="1" dirty="0">
                <a:solidFill>
                  <a:schemeClr val="tx1"/>
                </a:solidFill>
                <a:latin typeface="Baskerville Old Face" panose="02020602080505020303" pitchFamily="18" charset="0"/>
              </a:rPr>
              <a:t>(</a:t>
            </a:r>
            <a:r>
              <a:rPr lang="en-US" sz="1600" b="1" dirty="0" err="1">
                <a:solidFill>
                  <a:schemeClr val="tx1"/>
                </a:solidFill>
                <a:latin typeface="Baskerville Old Face" panose="02020602080505020303" pitchFamily="18" charset="0"/>
              </a:rPr>
              <a:t>Benar</a:t>
            </a:r>
            <a:r>
              <a:rPr lang="en-US" sz="1600" b="1" dirty="0">
                <a:solidFill>
                  <a:schemeClr val="tx1"/>
                </a:solidFill>
                <a:latin typeface="Baskerville Old Face" panose="02020602080505020303" pitchFamily="18" charset="0"/>
              </a:rPr>
              <a:t>)</a:t>
            </a:r>
          </a:p>
          <a:p>
            <a:pPr lvl="0" algn="just" defTabSz="1866900">
              <a:lnSpc>
                <a:spcPct val="90000"/>
              </a:lnSpc>
              <a:spcBef>
                <a:spcPct val="0"/>
              </a:spcBef>
              <a:spcAft>
                <a:spcPct val="35000"/>
              </a:spcAft>
            </a:pPr>
            <a:endParaRPr lang="en-US" sz="1600" dirty="0">
              <a:solidFill>
                <a:schemeClr val="tx1"/>
              </a:solidFill>
              <a:latin typeface="Baskerville Old Face" panose="02020602080505020303" pitchFamily="18" charset="0"/>
            </a:endParaRPr>
          </a:p>
        </p:txBody>
      </p:sp>
    </p:spTree>
    <p:extLst>
      <p:ext uri="{BB962C8B-B14F-4D97-AF65-F5344CB8AC3E}">
        <p14:creationId xmlns:p14="http://schemas.microsoft.com/office/powerpoint/2010/main" val="24740404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2595</TotalTime>
  <Words>2440</Words>
  <Application>Microsoft Office PowerPoint</Application>
  <PresentationFormat>Layar Lebar</PresentationFormat>
  <Paragraphs>259</Paragraphs>
  <Slides>24</Slides>
  <Notes>0</Notes>
  <HiddenSlides>0</HiddenSlides>
  <MMClips>0</MMClips>
  <ScaleCrop>false</ScaleCrop>
  <HeadingPairs>
    <vt:vector size="4" baseType="variant">
      <vt:variant>
        <vt:lpstr>Tema</vt:lpstr>
      </vt:variant>
      <vt:variant>
        <vt:i4>1</vt:i4>
      </vt:variant>
      <vt:variant>
        <vt:lpstr>Judul Slide</vt:lpstr>
      </vt:variant>
      <vt:variant>
        <vt:i4>24</vt:i4>
      </vt:variant>
    </vt:vector>
  </HeadingPairs>
  <TitlesOfParts>
    <vt:vector size="25" baseType="lpstr">
      <vt:lpstr>Austin</vt:lpstr>
      <vt:lpstr>KALIMAT EFEKTIF</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DEFINISI</dc:title>
  <dc:creator>Dorothea Ivana</dc:creator>
  <cp:lastModifiedBy>Pengguna Tidak dikenal</cp:lastModifiedBy>
  <cp:revision>70</cp:revision>
  <dcterms:created xsi:type="dcterms:W3CDTF">2019-10-26T04:39:33Z</dcterms:created>
  <dcterms:modified xsi:type="dcterms:W3CDTF">2021-01-30T15:42:07Z</dcterms:modified>
</cp:coreProperties>
</file>