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056E1-731B-4824-B22A-14BA60936C0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1667183C-EBE0-4B2B-8F69-B3C17263D673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</a:t>
          </a:r>
          <a:r>
            <a:rPr lang="en-US" sz="1800" dirty="0" err="1"/>
            <a:t>Khusus</a:t>
          </a:r>
          <a:endParaRPr lang="en-ID" sz="1800" dirty="0"/>
        </a:p>
      </dgm:t>
    </dgm:pt>
    <dgm:pt modelId="{4BCA6224-5474-4997-ACE3-6487B8490230}" type="parTrans" cxnId="{7B691E6D-6232-47AB-A72D-EABCFCE31D47}">
      <dgm:prSet/>
      <dgm:spPr/>
      <dgm:t>
        <a:bodyPr/>
        <a:lstStyle/>
        <a:p>
          <a:endParaRPr lang="en-ID" sz="1600"/>
        </a:p>
      </dgm:t>
    </dgm:pt>
    <dgm:pt modelId="{17F8E9E4-2D70-4C59-8B1E-667542E8F2E7}" type="sibTrans" cxnId="{7B691E6D-6232-47AB-A72D-EABCFCE31D47}">
      <dgm:prSet/>
      <dgm:spPr/>
      <dgm:t>
        <a:bodyPr/>
        <a:lstStyle/>
        <a:p>
          <a:endParaRPr lang="en-ID" sz="1600"/>
        </a:p>
      </dgm:t>
    </dgm:pt>
    <dgm:pt modelId="{795CCFD2-9695-4695-8C20-CC5A44C0BC06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diagonal</a:t>
          </a:r>
          <a:endParaRPr lang="en-ID" sz="1800" dirty="0"/>
        </a:p>
      </dgm:t>
    </dgm:pt>
    <dgm:pt modelId="{22ED68F5-5E59-4945-97CB-AB35237B4ABF}" type="parTrans" cxnId="{113EAB02-19B3-40D4-A47F-780BDBD1FA02}">
      <dgm:prSet/>
      <dgm:spPr/>
      <dgm:t>
        <a:bodyPr/>
        <a:lstStyle/>
        <a:p>
          <a:endParaRPr lang="en-ID" sz="1600"/>
        </a:p>
      </dgm:t>
    </dgm:pt>
    <dgm:pt modelId="{100E624F-B97A-4893-820C-E80D10317A42}" type="sibTrans" cxnId="{113EAB02-19B3-40D4-A47F-780BDBD1FA02}">
      <dgm:prSet/>
      <dgm:spPr/>
      <dgm:t>
        <a:bodyPr/>
        <a:lstStyle/>
        <a:p>
          <a:endParaRPr lang="en-ID" sz="1600"/>
        </a:p>
      </dgm:t>
    </dgm:pt>
    <dgm:pt modelId="{40B539F0-226A-4470-9633-00A6AB44C79C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</a:t>
          </a:r>
          <a:r>
            <a:rPr lang="en-US" sz="1800" dirty="0" err="1"/>
            <a:t>identitas</a:t>
          </a:r>
          <a:endParaRPr lang="en-ID" sz="1800" dirty="0"/>
        </a:p>
      </dgm:t>
    </dgm:pt>
    <dgm:pt modelId="{91495E02-9163-4185-83EB-A8EB052178E3}" type="parTrans" cxnId="{10D93C6C-91A3-48B0-95BB-2BA77EEE6C42}">
      <dgm:prSet/>
      <dgm:spPr/>
      <dgm:t>
        <a:bodyPr/>
        <a:lstStyle/>
        <a:p>
          <a:endParaRPr lang="en-ID" sz="1600"/>
        </a:p>
      </dgm:t>
    </dgm:pt>
    <dgm:pt modelId="{FC94E9F1-8783-43C7-B872-700B99F79D3F}" type="sibTrans" cxnId="{10D93C6C-91A3-48B0-95BB-2BA77EEE6C42}">
      <dgm:prSet/>
      <dgm:spPr/>
      <dgm:t>
        <a:bodyPr/>
        <a:lstStyle/>
        <a:p>
          <a:endParaRPr lang="en-ID" sz="1600"/>
        </a:p>
      </dgm:t>
    </dgm:pt>
    <dgm:pt modelId="{D0AC2E50-2D2E-4E0E-9AFC-3BD9CC64F5AD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</a:t>
          </a:r>
          <a:r>
            <a:rPr lang="en-US" sz="1800" dirty="0" err="1"/>
            <a:t>segitiga</a:t>
          </a:r>
          <a:r>
            <a:rPr lang="en-US" sz="1800" dirty="0"/>
            <a:t> </a:t>
          </a:r>
          <a:r>
            <a:rPr lang="en-US" sz="1800" dirty="0" err="1"/>
            <a:t>atas</a:t>
          </a:r>
          <a:r>
            <a:rPr lang="en-US" sz="1800" dirty="0"/>
            <a:t>/</a:t>
          </a:r>
          <a:r>
            <a:rPr lang="en-US" sz="1800" dirty="0" err="1"/>
            <a:t>bawah</a:t>
          </a:r>
          <a:endParaRPr lang="en-ID" sz="1800" dirty="0"/>
        </a:p>
      </dgm:t>
    </dgm:pt>
    <dgm:pt modelId="{D94E8906-A385-4831-9792-1B7191E0951A}" type="parTrans" cxnId="{5513687C-EF34-4F78-B336-F5ECD59C49A0}">
      <dgm:prSet/>
      <dgm:spPr/>
      <dgm:t>
        <a:bodyPr/>
        <a:lstStyle/>
        <a:p>
          <a:endParaRPr lang="en-ID" sz="1600"/>
        </a:p>
      </dgm:t>
    </dgm:pt>
    <dgm:pt modelId="{30AACC5D-338F-4F15-88F3-9B4D015189A6}" type="sibTrans" cxnId="{5513687C-EF34-4F78-B336-F5ECD59C49A0}">
      <dgm:prSet/>
      <dgm:spPr/>
      <dgm:t>
        <a:bodyPr/>
        <a:lstStyle/>
        <a:p>
          <a:endParaRPr lang="en-ID" sz="1600"/>
        </a:p>
      </dgm:t>
    </dgm:pt>
    <dgm:pt modelId="{480DD418-36B1-46F8-A5A2-378394A2ED9B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transpose</a:t>
          </a:r>
          <a:endParaRPr lang="en-ID" sz="1800" dirty="0"/>
        </a:p>
      </dgm:t>
    </dgm:pt>
    <dgm:pt modelId="{5CF1D6A5-FEAB-46BC-9C2A-0CE9D06BBB51}" type="parTrans" cxnId="{517B3E1B-050B-4E85-BB34-368CBD05F4CE}">
      <dgm:prSet/>
      <dgm:spPr/>
      <dgm:t>
        <a:bodyPr/>
        <a:lstStyle/>
        <a:p>
          <a:endParaRPr lang="en-ID" sz="1600"/>
        </a:p>
      </dgm:t>
    </dgm:pt>
    <dgm:pt modelId="{A31DBC11-6ED9-4DEA-A3A9-B93F20B35AC4}" type="sibTrans" cxnId="{517B3E1B-050B-4E85-BB34-368CBD05F4CE}">
      <dgm:prSet/>
      <dgm:spPr/>
      <dgm:t>
        <a:bodyPr/>
        <a:lstStyle/>
        <a:p>
          <a:endParaRPr lang="en-ID" sz="1600"/>
        </a:p>
      </dgm:t>
    </dgm:pt>
    <dgm:pt modelId="{EB669CDB-7FE8-4220-9AFA-E16F58BF7434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</a:t>
          </a:r>
          <a:r>
            <a:rPr lang="en-US" sz="1800" dirty="0" err="1"/>
            <a:t>setangkup</a:t>
          </a:r>
          <a:endParaRPr lang="en-ID" sz="1800" dirty="0"/>
        </a:p>
      </dgm:t>
    </dgm:pt>
    <dgm:pt modelId="{701FAF10-AAAF-42AB-B009-A470A4EE27DF}" type="parTrans" cxnId="{C1935846-0F19-469D-93A1-60C2AFEAB826}">
      <dgm:prSet/>
      <dgm:spPr/>
      <dgm:t>
        <a:bodyPr/>
        <a:lstStyle/>
        <a:p>
          <a:endParaRPr lang="en-ID" sz="1600"/>
        </a:p>
      </dgm:t>
    </dgm:pt>
    <dgm:pt modelId="{E20007D4-A5DE-4E50-A1F7-595DD83F920D}" type="sibTrans" cxnId="{C1935846-0F19-469D-93A1-60C2AFEAB826}">
      <dgm:prSet/>
      <dgm:spPr/>
      <dgm:t>
        <a:bodyPr/>
        <a:lstStyle/>
        <a:p>
          <a:endParaRPr lang="en-ID" sz="1600"/>
        </a:p>
      </dgm:t>
    </dgm:pt>
    <dgm:pt modelId="{21EA917C-8B6D-4BF8-80BE-607E26748A2E}">
      <dgm:prSet phldrT="[Text]" custT="1"/>
      <dgm:spPr/>
      <dgm:t>
        <a:bodyPr/>
        <a:lstStyle/>
        <a:p>
          <a:r>
            <a:rPr lang="en-US" sz="1800" dirty="0" err="1"/>
            <a:t>Matriks</a:t>
          </a:r>
          <a:r>
            <a:rPr lang="en-US" sz="1800" dirty="0"/>
            <a:t> 0/1</a:t>
          </a:r>
          <a:endParaRPr lang="en-ID" sz="1800" dirty="0"/>
        </a:p>
      </dgm:t>
    </dgm:pt>
    <dgm:pt modelId="{27EE9FA9-23F3-4E17-9BC1-689ABFBD1F65}" type="parTrans" cxnId="{B6A1C68F-27FC-4FD3-935F-C95A9BD90129}">
      <dgm:prSet/>
      <dgm:spPr/>
      <dgm:t>
        <a:bodyPr/>
        <a:lstStyle/>
        <a:p>
          <a:endParaRPr lang="en-ID" sz="1600"/>
        </a:p>
      </dgm:t>
    </dgm:pt>
    <dgm:pt modelId="{B37B3A72-04DB-4B2B-8B34-061C0E26023B}" type="sibTrans" cxnId="{B6A1C68F-27FC-4FD3-935F-C95A9BD90129}">
      <dgm:prSet/>
      <dgm:spPr/>
      <dgm:t>
        <a:bodyPr/>
        <a:lstStyle/>
        <a:p>
          <a:endParaRPr lang="en-ID" sz="1600"/>
        </a:p>
      </dgm:t>
    </dgm:pt>
    <dgm:pt modelId="{4B49D8EF-9917-456A-A3A5-8F96AC809C86}" type="pres">
      <dgm:prSet presAssocID="{E00056E1-731B-4824-B22A-14BA60936C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A30DDC-8564-4288-AFCD-6699DB6746FF}" type="pres">
      <dgm:prSet presAssocID="{1667183C-EBE0-4B2B-8F69-B3C17263D673}" presName="hierRoot1" presStyleCnt="0">
        <dgm:presLayoutVars>
          <dgm:hierBranch val="init"/>
        </dgm:presLayoutVars>
      </dgm:prSet>
      <dgm:spPr/>
    </dgm:pt>
    <dgm:pt modelId="{53B6AD5A-94A3-4A4F-977B-A565281DA7C0}" type="pres">
      <dgm:prSet presAssocID="{1667183C-EBE0-4B2B-8F69-B3C17263D673}" presName="rootComposite1" presStyleCnt="0"/>
      <dgm:spPr/>
    </dgm:pt>
    <dgm:pt modelId="{713DF417-8622-4BFD-B980-0E9254E3C670}" type="pres">
      <dgm:prSet presAssocID="{1667183C-EBE0-4B2B-8F69-B3C17263D673}" presName="rootText1" presStyleLbl="node0" presStyleIdx="0" presStyleCnt="1">
        <dgm:presLayoutVars>
          <dgm:chPref val="3"/>
        </dgm:presLayoutVars>
      </dgm:prSet>
      <dgm:spPr/>
    </dgm:pt>
    <dgm:pt modelId="{810A4663-FA1A-4796-A159-EC87217AFDEE}" type="pres">
      <dgm:prSet presAssocID="{1667183C-EBE0-4B2B-8F69-B3C17263D673}" presName="rootConnector1" presStyleLbl="node1" presStyleIdx="0" presStyleCnt="0"/>
      <dgm:spPr/>
    </dgm:pt>
    <dgm:pt modelId="{4389752F-0973-47F7-8ABA-7BF6933AB624}" type="pres">
      <dgm:prSet presAssocID="{1667183C-EBE0-4B2B-8F69-B3C17263D673}" presName="hierChild2" presStyleCnt="0"/>
      <dgm:spPr/>
    </dgm:pt>
    <dgm:pt modelId="{C96C4020-F5DF-4EE4-8710-5E06C9827FB0}" type="pres">
      <dgm:prSet presAssocID="{22ED68F5-5E59-4945-97CB-AB35237B4ABF}" presName="Name64" presStyleLbl="parChTrans1D2" presStyleIdx="0" presStyleCnt="6"/>
      <dgm:spPr/>
    </dgm:pt>
    <dgm:pt modelId="{F6D89BD9-56D0-4879-B317-0B913F82C108}" type="pres">
      <dgm:prSet presAssocID="{795CCFD2-9695-4695-8C20-CC5A44C0BC06}" presName="hierRoot2" presStyleCnt="0">
        <dgm:presLayoutVars>
          <dgm:hierBranch val="init"/>
        </dgm:presLayoutVars>
      </dgm:prSet>
      <dgm:spPr/>
    </dgm:pt>
    <dgm:pt modelId="{8590D186-3C7B-4226-A194-FB3622F10DBE}" type="pres">
      <dgm:prSet presAssocID="{795CCFD2-9695-4695-8C20-CC5A44C0BC06}" presName="rootComposite" presStyleCnt="0"/>
      <dgm:spPr/>
    </dgm:pt>
    <dgm:pt modelId="{78C221DF-90C3-40F9-9970-64A08362BE02}" type="pres">
      <dgm:prSet presAssocID="{795CCFD2-9695-4695-8C20-CC5A44C0BC06}" presName="rootText" presStyleLbl="node2" presStyleIdx="0" presStyleCnt="6">
        <dgm:presLayoutVars>
          <dgm:chPref val="3"/>
        </dgm:presLayoutVars>
      </dgm:prSet>
      <dgm:spPr/>
    </dgm:pt>
    <dgm:pt modelId="{90911257-8344-4FA2-A2DA-169CEB8C0F43}" type="pres">
      <dgm:prSet presAssocID="{795CCFD2-9695-4695-8C20-CC5A44C0BC06}" presName="rootConnector" presStyleLbl="node2" presStyleIdx="0" presStyleCnt="6"/>
      <dgm:spPr/>
    </dgm:pt>
    <dgm:pt modelId="{9F42B76A-4028-4559-97ED-6D1550CD7646}" type="pres">
      <dgm:prSet presAssocID="{795CCFD2-9695-4695-8C20-CC5A44C0BC06}" presName="hierChild4" presStyleCnt="0"/>
      <dgm:spPr/>
    </dgm:pt>
    <dgm:pt modelId="{F81BEE50-7351-4278-B507-51B286DFE68F}" type="pres">
      <dgm:prSet presAssocID="{795CCFD2-9695-4695-8C20-CC5A44C0BC06}" presName="hierChild5" presStyleCnt="0"/>
      <dgm:spPr/>
    </dgm:pt>
    <dgm:pt modelId="{B6C02382-146E-4CD0-8854-6A1089A34608}" type="pres">
      <dgm:prSet presAssocID="{91495E02-9163-4185-83EB-A8EB052178E3}" presName="Name64" presStyleLbl="parChTrans1D2" presStyleIdx="1" presStyleCnt="6"/>
      <dgm:spPr/>
    </dgm:pt>
    <dgm:pt modelId="{67949C5D-1243-490E-861C-79E72193DA2F}" type="pres">
      <dgm:prSet presAssocID="{40B539F0-226A-4470-9633-00A6AB44C79C}" presName="hierRoot2" presStyleCnt="0">
        <dgm:presLayoutVars>
          <dgm:hierBranch val="init"/>
        </dgm:presLayoutVars>
      </dgm:prSet>
      <dgm:spPr/>
    </dgm:pt>
    <dgm:pt modelId="{748839D6-080B-40E5-A8FE-F02ED6D0956D}" type="pres">
      <dgm:prSet presAssocID="{40B539F0-226A-4470-9633-00A6AB44C79C}" presName="rootComposite" presStyleCnt="0"/>
      <dgm:spPr/>
    </dgm:pt>
    <dgm:pt modelId="{EE410019-8A24-494F-BB6B-B81104F5B117}" type="pres">
      <dgm:prSet presAssocID="{40B539F0-226A-4470-9633-00A6AB44C79C}" presName="rootText" presStyleLbl="node2" presStyleIdx="1" presStyleCnt="6">
        <dgm:presLayoutVars>
          <dgm:chPref val="3"/>
        </dgm:presLayoutVars>
      </dgm:prSet>
      <dgm:spPr/>
    </dgm:pt>
    <dgm:pt modelId="{488A552B-222A-4CB3-9E56-F4AFABE8BEFC}" type="pres">
      <dgm:prSet presAssocID="{40B539F0-226A-4470-9633-00A6AB44C79C}" presName="rootConnector" presStyleLbl="node2" presStyleIdx="1" presStyleCnt="6"/>
      <dgm:spPr/>
    </dgm:pt>
    <dgm:pt modelId="{D2B42AF5-3934-4710-BD5A-662603D31A35}" type="pres">
      <dgm:prSet presAssocID="{40B539F0-226A-4470-9633-00A6AB44C79C}" presName="hierChild4" presStyleCnt="0"/>
      <dgm:spPr/>
    </dgm:pt>
    <dgm:pt modelId="{7F752255-9ED8-4979-9423-EA7D65909AF2}" type="pres">
      <dgm:prSet presAssocID="{40B539F0-226A-4470-9633-00A6AB44C79C}" presName="hierChild5" presStyleCnt="0"/>
      <dgm:spPr/>
    </dgm:pt>
    <dgm:pt modelId="{EBE9092F-C4F0-4B45-A9F6-BC5929A30121}" type="pres">
      <dgm:prSet presAssocID="{D94E8906-A385-4831-9792-1B7191E0951A}" presName="Name64" presStyleLbl="parChTrans1D2" presStyleIdx="2" presStyleCnt="6"/>
      <dgm:spPr/>
    </dgm:pt>
    <dgm:pt modelId="{DDAEC58E-A6AB-4131-BB38-74B50B48B8D5}" type="pres">
      <dgm:prSet presAssocID="{D0AC2E50-2D2E-4E0E-9AFC-3BD9CC64F5AD}" presName="hierRoot2" presStyleCnt="0">
        <dgm:presLayoutVars>
          <dgm:hierBranch val="init"/>
        </dgm:presLayoutVars>
      </dgm:prSet>
      <dgm:spPr/>
    </dgm:pt>
    <dgm:pt modelId="{397F3065-BE72-46A4-9EC1-411722D715E3}" type="pres">
      <dgm:prSet presAssocID="{D0AC2E50-2D2E-4E0E-9AFC-3BD9CC64F5AD}" presName="rootComposite" presStyleCnt="0"/>
      <dgm:spPr/>
    </dgm:pt>
    <dgm:pt modelId="{36C17783-46AB-4CB9-8162-DDA41B7516FB}" type="pres">
      <dgm:prSet presAssocID="{D0AC2E50-2D2E-4E0E-9AFC-3BD9CC64F5AD}" presName="rootText" presStyleLbl="node2" presStyleIdx="2" presStyleCnt="6">
        <dgm:presLayoutVars>
          <dgm:chPref val="3"/>
        </dgm:presLayoutVars>
      </dgm:prSet>
      <dgm:spPr/>
    </dgm:pt>
    <dgm:pt modelId="{C5C79869-AAE5-470A-96FD-FCFA829BD88C}" type="pres">
      <dgm:prSet presAssocID="{D0AC2E50-2D2E-4E0E-9AFC-3BD9CC64F5AD}" presName="rootConnector" presStyleLbl="node2" presStyleIdx="2" presStyleCnt="6"/>
      <dgm:spPr/>
    </dgm:pt>
    <dgm:pt modelId="{41A82417-8692-4086-A32F-2741A1919B6C}" type="pres">
      <dgm:prSet presAssocID="{D0AC2E50-2D2E-4E0E-9AFC-3BD9CC64F5AD}" presName="hierChild4" presStyleCnt="0"/>
      <dgm:spPr/>
    </dgm:pt>
    <dgm:pt modelId="{FD4CEB29-9C58-420B-9DC7-61FCD597519F}" type="pres">
      <dgm:prSet presAssocID="{D0AC2E50-2D2E-4E0E-9AFC-3BD9CC64F5AD}" presName="hierChild5" presStyleCnt="0"/>
      <dgm:spPr/>
    </dgm:pt>
    <dgm:pt modelId="{7AA0558B-859D-470B-AD2B-CD4DDCAC5ED7}" type="pres">
      <dgm:prSet presAssocID="{5CF1D6A5-FEAB-46BC-9C2A-0CE9D06BBB51}" presName="Name64" presStyleLbl="parChTrans1D2" presStyleIdx="3" presStyleCnt="6"/>
      <dgm:spPr/>
    </dgm:pt>
    <dgm:pt modelId="{9EF70744-2AF4-4346-AAE7-6CBC8AE9B9FC}" type="pres">
      <dgm:prSet presAssocID="{480DD418-36B1-46F8-A5A2-378394A2ED9B}" presName="hierRoot2" presStyleCnt="0">
        <dgm:presLayoutVars>
          <dgm:hierBranch val="init"/>
        </dgm:presLayoutVars>
      </dgm:prSet>
      <dgm:spPr/>
    </dgm:pt>
    <dgm:pt modelId="{F4507BE3-31C2-480F-A03E-CE7C8BE4C442}" type="pres">
      <dgm:prSet presAssocID="{480DD418-36B1-46F8-A5A2-378394A2ED9B}" presName="rootComposite" presStyleCnt="0"/>
      <dgm:spPr/>
    </dgm:pt>
    <dgm:pt modelId="{D4898F28-7A69-4D49-89DD-EAADE0B0B621}" type="pres">
      <dgm:prSet presAssocID="{480DD418-36B1-46F8-A5A2-378394A2ED9B}" presName="rootText" presStyleLbl="node2" presStyleIdx="3" presStyleCnt="6">
        <dgm:presLayoutVars>
          <dgm:chPref val="3"/>
        </dgm:presLayoutVars>
      </dgm:prSet>
      <dgm:spPr/>
    </dgm:pt>
    <dgm:pt modelId="{181896EA-A0A8-4F77-AE29-5582D2C55AAA}" type="pres">
      <dgm:prSet presAssocID="{480DD418-36B1-46F8-A5A2-378394A2ED9B}" presName="rootConnector" presStyleLbl="node2" presStyleIdx="3" presStyleCnt="6"/>
      <dgm:spPr/>
    </dgm:pt>
    <dgm:pt modelId="{6D596597-B29F-4D4E-B974-65721C47F1FB}" type="pres">
      <dgm:prSet presAssocID="{480DD418-36B1-46F8-A5A2-378394A2ED9B}" presName="hierChild4" presStyleCnt="0"/>
      <dgm:spPr/>
    </dgm:pt>
    <dgm:pt modelId="{F9E6608C-B3E7-4382-9C97-B34FA70B4554}" type="pres">
      <dgm:prSet presAssocID="{480DD418-36B1-46F8-A5A2-378394A2ED9B}" presName="hierChild5" presStyleCnt="0"/>
      <dgm:spPr/>
    </dgm:pt>
    <dgm:pt modelId="{3221321A-FDDB-4C63-BA5E-3A0340DF14AE}" type="pres">
      <dgm:prSet presAssocID="{701FAF10-AAAF-42AB-B009-A470A4EE27DF}" presName="Name64" presStyleLbl="parChTrans1D2" presStyleIdx="4" presStyleCnt="6"/>
      <dgm:spPr/>
    </dgm:pt>
    <dgm:pt modelId="{CC01E84D-8D8D-4FF9-B12E-FA2BD8512D0D}" type="pres">
      <dgm:prSet presAssocID="{EB669CDB-7FE8-4220-9AFA-E16F58BF7434}" presName="hierRoot2" presStyleCnt="0">
        <dgm:presLayoutVars>
          <dgm:hierBranch val="init"/>
        </dgm:presLayoutVars>
      </dgm:prSet>
      <dgm:spPr/>
    </dgm:pt>
    <dgm:pt modelId="{23905735-FB69-4862-899D-7B9F3D83986B}" type="pres">
      <dgm:prSet presAssocID="{EB669CDB-7FE8-4220-9AFA-E16F58BF7434}" presName="rootComposite" presStyleCnt="0"/>
      <dgm:spPr/>
    </dgm:pt>
    <dgm:pt modelId="{2F823CBF-6A98-4EC8-83EE-40CD8FC36014}" type="pres">
      <dgm:prSet presAssocID="{EB669CDB-7FE8-4220-9AFA-E16F58BF7434}" presName="rootText" presStyleLbl="node2" presStyleIdx="4" presStyleCnt="6">
        <dgm:presLayoutVars>
          <dgm:chPref val="3"/>
        </dgm:presLayoutVars>
      </dgm:prSet>
      <dgm:spPr/>
    </dgm:pt>
    <dgm:pt modelId="{2D3EF61B-4A0D-4871-A489-659EE5C3EB46}" type="pres">
      <dgm:prSet presAssocID="{EB669CDB-7FE8-4220-9AFA-E16F58BF7434}" presName="rootConnector" presStyleLbl="node2" presStyleIdx="4" presStyleCnt="6"/>
      <dgm:spPr/>
    </dgm:pt>
    <dgm:pt modelId="{90B8CD5B-38F2-4CD8-A5BC-88BCC7CFE46D}" type="pres">
      <dgm:prSet presAssocID="{EB669CDB-7FE8-4220-9AFA-E16F58BF7434}" presName="hierChild4" presStyleCnt="0"/>
      <dgm:spPr/>
    </dgm:pt>
    <dgm:pt modelId="{AB01BBE0-F772-4AD2-ABB3-0C382EB72E02}" type="pres">
      <dgm:prSet presAssocID="{EB669CDB-7FE8-4220-9AFA-E16F58BF7434}" presName="hierChild5" presStyleCnt="0"/>
      <dgm:spPr/>
    </dgm:pt>
    <dgm:pt modelId="{533CB84B-8694-477E-B803-0E14B36FA5D6}" type="pres">
      <dgm:prSet presAssocID="{27EE9FA9-23F3-4E17-9BC1-689ABFBD1F65}" presName="Name64" presStyleLbl="parChTrans1D2" presStyleIdx="5" presStyleCnt="6"/>
      <dgm:spPr/>
    </dgm:pt>
    <dgm:pt modelId="{0E1BECE5-3B58-470E-BBF6-81571DB5B524}" type="pres">
      <dgm:prSet presAssocID="{21EA917C-8B6D-4BF8-80BE-607E26748A2E}" presName="hierRoot2" presStyleCnt="0">
        <dgm:presLayoutVars>
          <dgm:hierBranch val="init"/>
        </dgm:presLayoutVars>
      </dgm:prSet>
      <dgm:spPr/>
    </dgm:pt>
    <dgm:pt modelId="{AE7771AB-F261-485B-9EB5-028ECF95C9FA}" type="pres">
      <dgm:prSet presAssocID="{21EA917C-8B6D-4BF8-80BE-607E26748A2E}" presName="rootComposite" presStyleCnt="0"/>
      <dgm:spPr/>
    </dgm:pt>
    <dgm:pt modelId="{021C8971-A3BB-4D75-A872-CF33D683FDA8}" type="pres">
      <dgm:prSet presAssocID="{21EA917C-8B6D-4BF8-80BE-607E26748A2E}" presName="rootText" presStyleLbl="node2" presStyleIdx="5" presStyleCnt="6">
        <dgm:presLayoutVars>
          <dgm:chPref val="3"/>
        </dgm:presLayoutVars>
      </dgm:prSet>
      <dgm:spPr/>
    </dgm:pt>
    <dgm:pt modelId="{BA727CC0-D0D1-4922-AE5D-4A015D14689B}" type="pres">
      <dgm:prSet presAssocID="{21EA917C-8B6D-4BF8-80BE-607E26748A2E}" presName="rootConnector" presStyleLbl="node2" presStyleIdx="5" presStyleCnt="6"/>
      <dgm:spPr/>
    </dgm:pt>
    <dgm:pt modelId="{F5803C1D-EEBD-40B3-9DA3-ACCC8E116000}" type="pres">
      <dgm:prSet presAssocID="{21EA917C-8B6D-4BF8-80BE-607E26748A2E}" presName="hierChild4" presStyleCnt="0"/>
      <dgm:spPr/>
    </dgm:pt>
    <dgm:pt modelId="{1D6CB370-F56A-413A-A33F-A17648BE393B}" type="pres">
      <dgm:prSet presAssocID="{21EA917C-8B6D-4BF8-80BE-607E26748A2E}" presName="hierChild5" presStyleCnt="0"/>
      <dgm:spPr/>
    </dgm:pt>
    <dgm:pt modelId="{FA07A20E-D291-44E5-BC4B-4334483B1AB2}" type="pres">
      <dgm:prSet presAssocID="{1667183C-EBE0-4B2B-8F69-B3C17263D673}" presName="hierChild3" presStyleCnt="0"/>
      <dgm:spPr/>
    </dgm:pt>
  </dgm:ptLst>
  <dgm:cxnLst>
    <dgm:cxn modelId="{113EAB02-19B3-40D4-A47F-780BDBD1FA02}" srcId="{1667183C-EBE0-4B2B-8F69-B3C17263D673}" destId="{795CCFD2-9695-4695-8C20-CC5A44C0BC06}" srcOrd="0" destOrd="0" parTransId="{22ED68F5-5E59-4945-97CB-AB35237B4ABF}" sibTransId="{100E624F-B97A-4893-820C-E80D10317A42}"/>
    <dgm:cxn modelId="{444B5F0B-5D50-44A4-8F39-910212BB3319}" type="presOf" srcId="{40B539F0-226A-4470-9633-00A6AB44C79C}" destId="{EE410019-8A24-494F-BB6B-B81104F5B117}" srcOrd="0" destOrd="0" presId="urn:microsoft.com/office/officeart/2009/3/layout/HorizontalOrganizationChart"/>
    <dgm:cxn modelId="{517B3E1B-050B-4E85-BB34-368CBD05F4CE}" srcId="{1667183C-EBE0-4B2B-8F69-B3C17263D673}" destId="{480DD418-36B1-46F8-A5A2-378394A2ED9B}" srcOrd="3" destOrd="0" parTransId="{5CF1D6A5-FEAB-46BC-9C2A-0CE9D06BBB51}" sibTransId="{A31DBC11-6ED9-4DEA-A3A9-B93F20B35AC4}"/>
    <dgm:cxn modelId="{CA4DC521-FC54-4C42-998E-414088BADB90}" type="presOf" srcId="{91495E02-9163-4185-83EB-A8EB052178E3}" destId="{B6C02382-146E-4CD0-8854-6A1089A34608}" srcOrd="0" destOrd="0" presId="urn:microsoft.com/office/officeart/2009/3/layout/HorizontalOrganizationChart"/>
    <dgm:cxn modelId="{D4AF4B23-4967-42D7-83E9-FE934F507377}" type="presOf" srcId="{1667183C-EBE0-4B2B-8F69-B3C17263D673}" destId="{713DF417-8622-4BFD-B980-0E9254E3C670}" srcOrd="0" destOrd="0" presId="urn:microsoft.com/office/officeart/2009/3/layout/HorizontalOrganizationChart"/>
    <dgm:cxn modelId="{627F4824-4B08-4AD8-A0F6-60FEBACDFBE2}" type="presOf" srcId="{27EE9FA9-23F3-4E17-9BC1-689ABFBD1F65}" destId="{533CB84B-8694-477E-B803-0E14B36FA5D6}" srcOrd="0" destOrd="0" presId="urn:microsoft.com/office/officeart/2009/3/layout/HorizontalOrganizationChart"/>
    <dgm:cxn modelId="{66C96A30-C987-4B4C-BC9F-C8944D915F91}" type="presOf" srcId="{EB669CDB-7FE8-4220-9AFA-E16F58BF7434}" destId="{2D3EF61B-4A0D-4871-A489-659EE5C3EB46}" srcOrd="1" destOrd="0" presId="urn:microsoft.com/office/officeart/2009/3/layout/HorizontalOrganizationChart"/>
    <dgm:cxn modelId="{9B4A1236-5E2F-4D9F-B0CE-A2C477ED4192}" type="presOf" srcId="{EB669CDB-7FE8-4220-9AFA-E16F58BF7434}" destId="{2F823CBF-6A98-4EC8-83EE-40CD8FC36014}" srcOrd="0" destOrd="0" presId="urn:microsoft.com/office/officeart/2009/3/layout/HorizontalOrganizationChart"/>
    <dgm:cxn modelId="{B076BA36-0A7E-4947-BB55-9019A704C025}" type="presOf" srcId="{1667183C-EBE0-4B2B-8F69-B3C17263D673}" destId="{810A4663-FA1A-4796-A159-EC87217AFDEE}" srcOrd="1" destOrd="0" presId="urn:microsoft.com/office/officeart/2009/3/layout/HorizontalOrganizationChart"/>
    <dgm:cxn modelId="{52C7AC64-836D-40E8-BE7C-D9DFAD7BA4A9}" type="presOf" srcId="{795CCFD2-9695-4695-8C20-CC5A44C0BC06}" destId="{78C221DF-90C3-40F9-9970-64A08362BE02}" srcOrd="0" destOrd="0" presId="urn:microsoft.com/office/officeart/2009/3/layout/HorizontalOrganizationChart"/>
    <dgm:cxn modelId="{C1935846-0F19-469D-93A1-60C2AFEAB826}" srcId="{1667183C-EBE0-4B2B-8F69-B3C17263D673}" destId="{EB669CDB-7FE8-4220-9AFA-E16F58BF7434}" srcOrd="4" destOrd="0" parTransId="{701FAF10-AAAF-42AB-B009-A470A4EE27DF}" sibTransId="{E20007D4-A5DE-4E50-A1F7-595DD83F920D}"/>
    <dgm:cxn modelId="{4E248F66-64AA-43E4-809B-B5DA983B414D}" type="presOf" srcId="{480DD418-36B1-46F8-A5A2-378394A2ED9B}" destId="{D4898F28-7A69-4D49-89DD-EAADE0B0B621}" srcOrd="0" destOrd="0" presId="urn:microsoft.com/office/officeart/2009/3/layout/HorizontalOrganizationChart"/>
    <dgm:cxn modelId="{FA509746-2B7E-49DF-894C-892FEC9BD4D4}" type="presOf" srcId="{795CCFD2-9695-4695-8C20-CC5A44C0BC06}" destId="{90911257-8344-4FA2-A2DA-169CEB8C0F43}" srcOrd="1" destOrd="0" presId="urn:microsoft.com/office/officeart/2009/3/layout/HorizontalOrganizationChart"/>
    <dgm:cxn modelId="{140AB146-A14C-4698-B023-966F4C39E05D}" type="presOf" srcId="{22ED68F5-5E59-4945-97CB-AB35237B4ABF}" destId="{C96C4020-F5DF-4EE4-8710-5E06C9827FB0}" srcOrd="0" destOrd="0" presId="urn:microsoft.com/office/officeart/2009/3/layout/HorizontalOrganizationChart"/>
    <dgm:cxn modelId="{08926747-025D-4E02-BB09-8B8FC9583F6D}" type="presOf" srcId="{40B539F0-226A-4470-9633-00A6AB44C79C}" destId="{488A552B-222A-4CB3-9E56-F4AFABE8BEFC}" srcOrd="1" destOrd="0" presId="urn:microsoft.com/office/officeart/2009/3/layout/HorizontalOrganizationChart"/>
    <dgm:cxn modelId="{10D93C6C-91A3-48B0-95BB-2BA77EEE6C42}" srcId="{1667183C-EBE0-4B2B-8F69-B3C17263D673}" destId="{40B539F0-226A-4470-9633-00A6AB44C79C}" srcOrd="1" destOrd="0" parTransId="{91495E02-9163-4185-83EB-A8EB052178E3}" sibTransId="{FC94E9F1-8783-43C7-B872-700B99F79D3F}"/>
    <dgm:cxn modelId="{7B691E6D-6232-47AB-A72D-EABCFCE31D47}" srcId="{E00056E1-731B-4824-B22A-14BA60936C07}" destId="{1667183C-EBE0-4B2B-8F69-B3C17263D673}" srcOrd="0" destOrd="0" parTransId="{4BCA6224-5474-4997-ACE3-6487B8490230}" sibTransId="{17F8E9E4-2D70-4C59-8B1E-667542E8F2E7}"/>
    <dgm:cxn modelId="{73623959-E965-420E-BB5C-2719E453F858}" type="presOf" srcId="{21EA917C-8B6D-4BF8-80BE-607E26748A2E}" destId="{BA727CC0-D0D1-4922-AE5D-4A015D14689B}" srcOrd="1" destOrd="0" presId="urn:microsoft.com/office/officeart/2009/3/layout/HorizontalOrganizationChart"/>
    <dgm:cxn modelId="{E3FC6E7A-4606-4210-8AE9-944DDD1F06A1}" type="presOf" srcId="{D0AC2E50-2D2E-4E0E-9AFC-3BD9CC64F5AD}" destId="{36C17783-46AB-4CB9-8162-DDA41B7516FB}" srcOrd="0" destOrd="0" presId="urn:microsoft.com/office/officeart/2009/3/layout/HorizontalOrganizationChart"/>
    <dgm:cxn modelId="{5513687C-EF34-4F78-B336-F5ECD59C49A0}" srcId="{1667183C-EBE0-4B2B-8F69-B3C17263D673}" destId="{D0AC2E50-2D2E-4E0E-9AFC-3BD9CC64F5AD}" srcOrd="2" destOrd="0" parTransId="{D94E8906-A385-4831-9792-1B7191E0951A}" sibTransId="{30AACC5D-338F-4F15-88F3-9B4D015189A6}"/>
    <dgm:cxn modelId="{B6A1C68F-27FC-4FD3-935F-C95A9BD90129}" srcId="{1667183C-EBE0-4B2B-8F69-B3C17263D673}" destId="{21EA917C-8B6D-4BF8-80BE-607E26748A2E}" srcOrd="5" destOrd="0" parTransId="{27EE9FA9-23F3-4E17-9BC1-689ABFBD1F65}" sibTransId="{B37B3A72-04DB-4B2B-8B34-061C0E26023B}"/>
    <dgm:cxn modelId="{1CC2CE9E-C869-4729-B8EB-19E789EBF2C1}" type="presOf" srcId="{E00056E1-731B-4824-B22A-14BA60936C07}" destId="{4B49D8EF-9917-456A-A3A5-8F96AC809C86}" srcOrd="0" destOrd="0" presId="urn:microsoft.com/office/officeart/2009/3/layout/HorizontalOrganizationChart"/>
    <dgm:cxn modelId="{CC958AAA-7518-4B13-BEAC-4C35FCFC48E8}" type="presOf" srcId="{D0AC2E50-2D2E-4E0E-9AFC-3BD9CC64F5AD}" destId="{C5C79869-AAE5-470A-96FD-FCFA829BD88C}" srcOrd="1" destOrd="0" presId="urn:microsoft.com/office/officeart/2009/3/layout/HorizontalOrganizationChart"/>
    <dgm:cxn modelId="{42D869AC-493F-46EA-A407-FF352E49DCD5}" type="presOf" srcId="{701FAF10-AAAF-42AB-B009-A470A4EE27DF}" destId="{3221321A-FDDB-4C63-BA5E-3A0340DF14AE}" srcOrd="0" destOrd="0" presId="urn:microsoft.com/office/officeart/2009/3/layout/HorizontalOrganizationChart"/>
    <dgm:cxn modelId="{F814DDBC-9D9C-41D2-9691-7FAAE4D6CE12}" type="presOf" srcId="{D94E8906-A385-4831-9792-1B7191E0951A}" destId="{EBE9092F-C4F0-4B45-A9F6-BC5929A30121}" srcOrd="0" destOrd="0" presId="urn:microsoft.com/office/officeart/2009/3/layout/HorizontalOrganizationChart"/>
    <dgm:cxn modelId="{CD6880D4-EDA5-4AA7-886C-CF43872E5190}" type="presOf" srcId="{5CF1D6A5-FEAB-46BC-9C2A-0CE9D06BBB51}" destId="{7AA0558B-859D-470B-AD2B-CD4DDCAC5ED7}" srcOrd="0" destOrd="0" presId="urn:microsoft.com/office/officeart/2009/3/layout/HorizontalOrganizationChart"/>
    <dgm:cxn modelId="{C4F7BDDF-2C6B-49C0-A448-C3E537347262}" type="presOf" srcId="{21EA917C-8B6D-4BF8-80BE-607E26748A2E}" destId="{021C8971-A3BB-4D75-A872-CF33D683FDA8}" srcOrd="0" destOrd="0" presId="urn:microsoft.com/office/officeart/2009/3/layout/HorizontalOrganizationChart"/>
    <dgm:cxn modelId="{28B932ED-67EC-4182-AEA5-8521956EBFD2}" type="presOf" srcId="{480DD418-36B1-46F8-A5A2-378394A2ED9B}" destId="{181896EA-A0A8-4F77-AE29-5582D2C55AAA}" srcOrd="1" destOrd="0" presId="urn:microsoft.com/office/officeart/2009/3/layout/HorizontalOrganizationChart"/>
    <dgm:cxn modelId="{9CA25CA7-C019-49E6-A920-B55346801713}" type="presParOf" srcId="{4B49D8EF-9917-456A-A3A5-8F96AC809C86}" destId="{61A30DDC-8564-4288-AFCD-6699DB6746FF}" srcOrd="0" destOrd="0" presId="urn:microsoft.com/office/officeart/2009/3/layout/HorizontalOrganizationChart"/>
    <dgm:cxn modelId="{3DDCE73E-1D9D-4598-8717-24C9335C2492}" type="presParOf" srcId="{61A30DDC-8564-4288-AFCD-6699DB6746FF}" destId="{53B6AD5A-94A3-4A4F-977B-A565281DA7C0}" srcOrd="0" destOrd="0" presId="urn:microsoft.com/office/officeart/2009/3/layout/HorizontalOrganizationChart"/>
    <dgm:cxn modelId="{ACF5FA90-6E2A-4D0C-BD21-1ADC11E9B11A}" type="presParOf" srcId="{53B6AD5A-94A3-4A4F-977B-A565281DA7C0}" destId="{713DF417-8622-4BFD-B980-0E9254E3C670}" srcOrd="0" destOrd="0" presId="urn:microsoft.com/office/officeart/2009/3/layout/HorizontalOrganizationChart"/>
    <dgm:cxn modelId="{F7CD7C67-68A2-42B8-8992-331765675EF4}" type="presParOf" srcId="{53B6AD5A-94A3-4A4F-977B-A565281DA7C0}" destId="{810A4663-FA1A-4796-A159-EC87217AFDEE}" srcOrd="1" destOrd="0" presId="urn:microsoft.com/office/officeart/2009/3/layout/HorizontalOrganizationChart"/>
    <dgm:cxn modelId="{4CB0552B-0D8D-41D5-B0A3-5D7F76711AD9}" type="presParOf" srcId="{61A30DDC-8564-4288-AFCD-6699DB6746FF}" destId="{4389752F-0973-47F7-8ABA-7BF6933AB624}" srcOrd="1" destOrd="0" presId="urn:microsoft.com/office/officeart/2009/3/layout/HorizontalOrganizationChart"/>
    <dgm:cxn modelId="{891CEE68-12F2-4D41-A29A-A50AE127C74D}" type="presParOf" srcId="{4389752F-0973-47F7-8ABA-7BF6933AB624}" destId="{C96C4020-F5DF-4EE4-8710-5E06C9827FB0}" srcOrd="0" destOrd="0" presId="urn:microsoft.com/office/officeart/2009/3/layout/HorizontalOrganizationChart"/>
    <dgm:cxn modelId="{09920A8B-B4DF-4FD5-92A3-6FC0B89B590B}" type="presParOf" srcId="{4389752F-0973-47F7-8ABA-7BF6933AB624}" destId="{F6D89BD9-56D0-4879-B317-0B913F82C108}" srcOrd="1" destOrd="0" presId="urn:microsoft.com/office/officeart/2009/3/layout/HorizontalOrganizationChart"/>
    <dgm:cxn modelId="{B46FB215-A1D3-41A8-B4A6-0D985C15C10D}" type="presParOf" srcId="{F6D89BD9-56D0-4879-B317-0B913F82C108}" destId="{8590D186-3C7B-4226-A194-FB3622F10DBE}" srcOrd="0" destOrd="0" presId="urn:microsoft.com/office/officeart/2009/3/layout/HorizontalOrganizationChart"/>
    <dgm:cxn modelId="{0348258C-AB7F-4C1C-90AF-FDFD9B6ADCD2}" type="presParOf" srcId="{8590D186-3C7B-4226-A194-FB3622F10DBE}" destId="{78C221DF-90C3-40F9-9970-64A08362BE02}" srcOrd="0" destOrd="0" presId="urn:microsoft.com/office/officeart/2009/3/layout/HorizontalOrganizationChart"/>
    <dgm:cxn modelId="{21199365-AF5A-4FEB-925C-DACECDC8066A}" type="presParOf" srcId="{8590D186-3C7B-4226-A194-FB3622F10DBE}" destId="{90911257-8344-4FA2-A2DA-169CEB8C0F43}" srcOrd="1" destOrd="0" presId="urn:microsoft.com/office/officeart/2009/3/layout/HorizontalOrganizationChart"/>
    <dgm:cxn modelId="{989F5081-B644-46F3-98B3-9C1D2D3059F7}" type="presParOf" srcId="{F6D89BD9-56D0-4879-B317-0B913F82C108}" destId="{9F42B76A-4028-4559-97ED-6D1550CD7646}" srcOrd="1" destOrd="0" presId="urn:microsoft.com/office/officeart/2009/3/layout/HorizontalOrganizationChart"/>
    <dgm:cxn modelId="{C3EA95B9-73D9-44A4-86E5-7E8A56966ECF}" type="presParOf" srcId="{F6D89BD9-56D0-4879-B317-0B913F82C108}" destId="{F81BEE50-7351-4278-B507-51B286DFE68F}" srcOrd="2" destOrd="0" presId="urn:microsoft.com/office/officeart/2009/3/layout/HorizontalOrganizationChart"/>
    <dgm:cxn modelId="{25AA61CA-7E67-4346-A261-504AC5E664EE}" type="presParOf" srcId="{4389752F-0973-47F7-8ABA-7BF6933AB624}" destId="{B6C02382-146E-4CD0-8854-6A1089A34608}" srcOrd="2" destOrd="0" presId="urn:microsoft.com/office/officeart/2009/3/layout/HorizontalOrganizationChart"/>
    <dgm:cxn modelId="{94C4235C-15A5-465A-88A6-8B2B2D1992EC}" type="presParOf" srcId="{4389752F-0973-47F7-8ABA-7BF6933AB624}" destId="{67949C5D-1243-490E-861C-79E72193DA2F}" srcOrd="3" destOrd="0" presId="urn:microsoft.com/office/officeart/2009/3/layout/HorizontalOrganizationChart"/>
    <dgm:cxn modelId="{9BC5E7FE-75FA-479A-A03C-56A4DA86C0CB}" type="presParOf" srcId="{67949C5D-1243-490E-861C-79E72193DA2F}" destId="{748839D6-080B-40E5-A8FE-F02ED6D0956D}" srcOrd="0" destOrd="0" presId="urn:microsoft.com/office/officeart/2009/3/layout/HorizontalOrganizationChart"/>
    <dgm:cxn modelId="{794F73FF-3EE7-49ED-880B-5659119FCB54}" type="presParOf" srcId="{748839D6-080B-40E5-A8FE-F02ED6D0956D}" destId="{EE410019-8A24-494F-BB6B-B81104F5B117}" srcOrd="0" destOrd="0" presId="urn:microsoft.com/office/officeart/2009/3/layout/HorizontalOrganizationChart"/>
    <dgm:cxn modelId="{DE2E6B62-FDBC-43D4-B45A-19BEEEA8D38A}" type="presParOf" srcId="{748839D6-080B-40E5-A8FE-F02ED6D0956D}" destId="{488A552B-222A-4CB3-9E56-F4AFABE8BEFC}" srcOrd="1" destOrd="0" presId="urn:microsoft.com/office/officeart/2009/3/layout/HorizontalOrganizationChart"/>
    <dgm:cxn modelId="{7880EB39-BFFA-4160-A115-D14153486128}" type="presParOf" srcId="{67949C5D-1243-490E-861C-79E72193DA2F}" destId="{D2B42AF5-3934-4710-BD5A-662603D31A35}" srcOrd="1" destOrd="0" presId="urn:microsoft.com/office/officeart/2009/3/layout/HorizontalOrganizationChart"/>
    <dgm:cxn modelId="{5DBD63DF-A4C3-46EF-A29A-290A56ABA244}" type="presParOf" srcId="{67949C5D-1243-490E-861C-79E72193DA2F}" destId="{7F752255-9ED8-4979-9423-EA7D65909AF2}" srcOrd="2" destOrd="0" presId="urn:microsoft.com/office/officeart/2009/3/layout/HorizontalOrganizationChart"/>
    <dgm:cxn modelId="{A6084028-83B7-479B-91B1-7839204F92A4}" type="presParOf" srcId="{4389752F-0973-47F7-8ABA-7BF6933AB624}" destId="{EBE9092F-C4F0-4B45-A9F6-BC5929A30121}" srcOrd="4" destOrd="0" presId="urn:microsoft.com/office/officeart/2009/3/layout/HorizontalOrganizationChart"/>
    <dgm:cxn modelId="{CCBC7FDE-FAF7-42BC-BCA9-32EC387096BA}" type="presParOf" srcId="{4389752F-0973-47F7-8ABA-7BF6933AB624}" destId="{DDAEC58E-A6AB-4131-BB38-74B50B48B8D5}" srcOrd="5" destOrd="0" presId="urn:microsoft.com/office/officeart/2009/3/layout/HorizontalOrganizationChart"/>
    <dgm:cxn modelId="{8444D82D-0C09-45C7-8DF6-627023739D69}" type="presParOf" srcId="{DDAEC58E-A6AB-4131-BB38-74B50B48B8D5}" destId="{397F3065-BE72-46A4-9EC1-411722D715E3}" srcOrd="0" destOrd="0" presId="urn:microsoft.com/office/officeart/2009/3/layout/HorizontalOrganizationChart"/>
    <dgm:cxn modelId="{BC4FF68B-58E6-45B0-BC0E-C27FC588A052}" type="presParOf" srcId="{397F3065-BE72-46A4-9EC1-411722D715E3}" destId="{36C17783-46AB-4CB9-8162-DDA41B7516FB}" srcOrd="0" destOrd="0" presId="urn:microsoft.com/office/officeart/2009/3/layout/HorizontalOrganizationChart"/>
    <dgm:cxn modelId="{E41D1860-4064-452C-A543-43FE17DA22A5}" type="presParOf" srcId="{397F3065-BE72-46A4-9EC1-411722D715E3}" destId="{C5C79869-AAE5-470A-96FD-FCFA829BD88C}" srcOrd="1" destOrd="0" presId="urn:microsoft.com/office/officeart/2009/3/layout/HorizontalOrganizationChart"/>
    <dgm:cxn modelId="{7F882A91-C5E4-483B-8F61-F21B25A75D51}" type="presParOf" srcId="{DDAEC58E-A6AB-4131-BB38-74B50B48B8D5}" destId="{41A82417-8692-4086-A32F-2741A1919B6C}" srcOrd="1" destOrd="0" presId="urn:microsoft.com/office/officeart/2009/3/layout/HorizontalOrganizationChart"/>
    <dgm:cxn modelId="{2DC9F775-F9A0-431E-B4FF-427971166094}" type="presParOf" srcId="{DDAEC58E-A6AB-4131-BB38-74B50B48B8D5}" destId="{FD4CEB29-9C58-420B-9DC7-61FCD597519F}" srcOrd="2" destOrd="0" presId="urn:microsoft.com/office/officeart/2009/3/layout/HorizontalOrganizationChart"/>
    <dgm:cxn modelId="{5A392FFD-A659-466F-B228-9A774BDB7696}" type="presParOf" srcId="{4389752F-0973-47F7-8ABA-7BF6933AB624}" destId="{7AA0558B-859D-470B-AD2B-CD4DDCAC5ED7}" srcOrd="6" destOrd="0" presId="urn:microsoft.com/office/officeart/2009/3/layout/HorizontalOrganizationChart"/>
    <dgm:cxn modelId="{D1B88CFB-FEE8-4EDD-8219-E9B66C516CF1}" type="presParOf" srcId="{4389752F-0973-47F7-8ABA-7BF6933AB624}" destId="{9EF70744-2AF4-4346-AAE7-6CBC8AE9B9FC}" srcOrd="7" destOrd="0" presId="urn:microsoft.com/office/officeart/2009/3/layout/HorizontalOrganizationChart"/>
    <dgm:cxn modelId="{AB7F9984-23C2-4D96-89DF-9E0D1A2D7DC4}" type="presParOf" srcId="{9EF70744-2AF4-4346-AAE7-6CBC8AE9B9FC}" destId="{F4507BE3-31C2-480F-A03E-CE7C8BE4C442}" srcOrd="0" destOrd="0" presId="urn:microsoft.com/office/officeart/2009/3/layout/HorizontalOrganizationChart"/>
    <dgm:cxn modelId="{6A30FBE6-71DB-4A8D-AB6D-F8F8A509F3B7}" type="presParOf" srcId="{F4507BE3-31C2-480F-A03E-CE7C8BE4C442}" destId="{D4898F28-7A69-4D49-89DD-EAADE0B0B621}" srcOrd="0" destOrd="0" presId="urn:microsoft.com/office/officeart/2009/3/layout/HorizontalOrganizationChart"/>
    <dgm:cxn modelId="{FBAC31D4-3B27-4890-B90A-A82EDA5F778F}" type="presParOf" srcId="{F4507BE3-31C2-480F-A03E-CE7C8BE4C442}" destId="{181896EA-A0A8-4F77-AE29-5582D2C55AAA}" srcOrd="1" destOrd="0" presId="urn:microsoft.com/office/officeart/2009/3/layout/HorizontalOrganizationChart"/>
    <dgm:cxn modelId="{2CE987FB-F769-40D2-AF18-F188E8CD0652}" type="presParOf" srcId="{9EF70744-2AF4-4346-AAE7-6CBC8AE9B9FC}" destId="{6D596597-B29F-4D4E-B974-65721C47F1FB}" srcOrd="1" destOrd="0" presId="urn:microsoft.com/office/officeart/2009/3/layout/HorizontalOrganizationChart"/>
    <dgm:cxn modelId="{20D6B80F-AEF4-4484-B432-AA07F66ABE8C}" type="presParOf" srcId="{9EF70744-2AF4-4346-AAE7-6CBC8AE9B9FC}" destId="{F9E6608C-B3E7-4382-9C97-B34FA70B4554}" srcOrd="2" destOrd="0" presId="urn:microsoft.com/office/officeart/2009/3/layout/HorizontalOrganizationChart"/>
    <dgm:cxn modelId="{EC93BA1A-273E-49CD-8DC6-215F7C24C300}" type="presParOf" srcId="{4389752F-0973-47F7-8ABA-7BF6933AB624}" destId="{3221321A-FDDB-4C63-BA5E-3A0340DF14AE}" srcOrd="8" destOrd="0" presId="urn:microsoft.com/office/officeart/2009/3/layout/HorizontalOrganizationChart"/>
    <dgm:cxn modelId="{CA8FE7E3-995A-4DDE-84ED-622EE942D3C7}" type="presParOf" srcId="{4389752F-0973-47F7-8ABA-7BF6933AB624}" destId="{CC01E84D-8D8D-4FF9-B12E-FA2BD8512D0D}" srcOrd="9" destOrd="0" presId="urn:microsoft.com/office/officeart/2009/3/layout/HorizontalOrganizationChart"/>
    <dgm:cxn modelId="{D25435F5-AF45-45E1-9FB8-A16310B2D198}" type="presParOf" srcId="{CC01E84D-8D8D-4FF9-B12E-FA2BD8512D0D}" destId="{23905735-FB69-4862-899D-7B9F3D83986B}" srcOrd="0" destOrd="0" presId="urn:microsoft.com/office/officeart/2009/3/layout/HorizontalOrganizationChart"/>
    <dgm:cxn modelId="{AE5EA51C-2196-4753-9E78-1F5E05558A3B}" type="presParOf" srcId="{23905735-FB69-4862-899D-7B9F3D83986B}" destId="{2F823CBF-6A98-4EC8-83EE-40CD8FC36014}" srcOrd="0" destOrd="0" presId="urn:microsoft.com/office/officeart/2009/3/layout/HorizontalOrganizationChart"/>
    <dgm:cxn modelId="{8FCBF938-C8DF-48A6-BE3E-22E781E93A71}" type="presParOf" srcId="{23905735-FB69-4862-899D-7B9F3D83986B}" destId="{2D3EF61B-4A0D-4871-A489-659EE5C3EB46}" srcOrd="1" destOrd="0" presId="urn:microsoft.com/office/officeart/2009/3/layout/HorizontalOrganizationChart"/>
    <dgm:cxn modelId="{E8527A4E-44DF-4D8F-BC27-E5D65CC9E074}" type="presParOf" srcId="{CC01E84D-8D8D-4FF9-B12E-FA2BD8512D0D}" destId="{90B8CD5B-38F2-4CD8-A5BC-88BCC7CFE46D}" srcOrd="1" destOrd="0" presId="urn:microsoft.com/office/officeart/2009/3/layout/HorizontalOrganizationChart"/>
    <dgm:cxn modelId="{7D69E8D1-8F21-4412-9324-D866C52D553E}" type="presParOf" srcId="{CC01E84D-8D8D-4FF9-B12E-FA2BD8512D0D}" destId="{AB01BBE0-F772-4AD2-ABB3-0C382EB72E02}" srcOrd="2" destOrd="0" presId="urn:microsoft.com/office/officeart/2009/3/layout/HorizontalOrganizationChart"/>
    <dgm:cxn modelId="{F00E56F3-5A21-4D40-B982-6DDCE9D4607B}" type="presParOf" srcId="{4389752F-0973-47F7-8ABA-7BF6933AB624}" destId="{533CB84B-8694-477E-B803-0E14B36FA5D6}" srcOrd="10" destOrd="0" presId="urn:microsoft.com/office/officeart/2009/3/layout/HorizontalOrganizationChart"/>
    <dgm:cxn modelId="{9A47BC1D-3A76-4BDF-A587-263B38B69108}" type="presParOf" srcId="{4389752F-0973-47F7-8ABA-7BF6933AB624}" destId="{0E1BECE5-3B58-470E-BBF6-81571DB5B524}" srcOrd="11" destOrd="0" presId="urn:microsoft.com/office/officeart/2009/3/layout/HorizontalOrganizationChart"/>
    <dgm:cxn modelId="{A2D9A513-0EE8-489E-A2EF-AFA0A94D1515}" type="presParOf" srcId="{0E1BECE5-3B58-470E-BBF6-81571DB5B524}" destId="{AE7771AB-F261-485B-9EB5-028ECF95C9FA}" srcOrd="0" destOrd="0" presId="urn:microsoft.com/office/officeart/2009/3/layout/HorizontalOrganizationChart"/>
    <dgm:cxn modelId="{F79A25AF-EBF6-4913-939D-293FDC2C22D1}" type="presParOf" srcId="{AE7771AB-F261-485B-9EB5-028ECF95C9FA}" destId="{021C8971-A3BB-4D75-A872-CF33D683FDA8}" srcOrd="0" destOrd="0" presId="urn:microsoft.com/office/officeart/2009/3/layout/HorizontalOrganizationChart"/>
    <dgm:cxn modelId="{8597AD1D-56DB-4770-8515-3DDB13814094}" type="presParOf" srcId="{AE7771AB-F261-485B-9EB5-028ECF95C9FA}" destId="{BA727CC0-D0D1-4922-AE5D-4A015D14689B}" srcOrd="1" destOrd="0" presId="urn:microsoft.com/office/officeart/2009/3/layout/HorizontalOrganizationChart"/>
    <dgm:cxn modelId="{0B4884E4-8DB7-4C02-9D05-DEA86AEB0BDA}" type="presParOf" srcId="{0E1BECE5-3B58-470E-BBF6-81571DB5B524}" destId="{F5803C1D-EEBD-40B3-9DA3-ACCC8E116000}" srcOrd="1" destOrd="0" presId="urn:microsoft.com/office/officeart/2009/3/layout/HorizontalOrganizationChart"/>
    <dgm:cxn modelId="{8E58A621-021D-4B18-8A14-412B509891ED}" type="presParOf" srcId="{0E1BECE5-3B58-470E-BBF6-81571DB5B524}" destId="{1D6CB370-F56A-413A-A33F-A17648BE393B}" srcOrd="2" destOrd="0" presId="urn:microsoft.com/office/officeart/2009/3/layout/HorizontalOrganizationChart"/>
    <dgm:cxn modelId="{12FEF45B-6FD7-4C82-8841-8BA4E28B0355}" type="presParOf" srcId="{61A30DDC-8564-4288-AFCD-6699DB6746FF}" destId="{FA07A20E-D291-44E5-BC4B-4334483B1AB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CB84B-8694-477E-B803-0E14B36FA5D6}">
      <dsp:nvSpPr>
        <dsp:cNvPr id="0" name=""/>
        <dsp:cNvSpPr/>
      </dsp:nvSpPr>
      <dsp:spPr>
        <a:xfrm>
          <a:off x="2339685" y="2368930"/>
          <a:ext cx="385825" cy="207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912" y="0"/>
              </a:lnTo>
              <a:lnTo>
                <a:pt x="192912" y="2073811"/>
              </a:lnTo>
              <a:lnTo>
                <a:pt x="385825" y="20738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321A-FDDB-4C63-BA5E-3A0340DF14AE}">
      <dsp:nvSpPr>
        <dsp:cNvPr id="0" name=""/>
        <dsp:cNvSpPr/>
      </dsp:nvSpPr>
      <dsp:spPr>
        <a:xfrm>
          <a:off x="2339685" y="2368930"/>
          <a:ext cx="385825" cy="1244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912" y="0"/>
              </a:lnTo>
              <a:lnTo>
                <a:pt x="192912" y="1244287"/>
              </a:lnTo>
              <a:lnTo>
                <a:pt x="385825" y="12442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0558B-859D-470B-AD2B-CD4DDCAC5ED7}">
      <dsp:nvSpPr>
        <dsp:cNvPr id="0" name=""/>
        <dsp:cNvSpPr/>
      </dsp:nvSpPr>
      <dsp:spPr>
        <a:xfrm>
          <a:off x="2339685" y="2368930"/>
          <a:ext cx="385825" cy="41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912" y="0"/>
              </a:lnTo>
              <a:lnTo>
                <a:pt x="192912" y="414762"/>
              </a:lnTo>
              <a:lnTo>
                <a:pt x="385825" y="414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9092F-C4F0-4B45-A9F6-BC5929A30121}">
      <dsp:nvSpPr>
        <dsp:cNvPr id="0" name=""/>
        <dsp:cNvSpPr/>
      </dsp:nvSpPr>
      <dsp:spPr>
        <a:xfrm>
          <a:off x="2339685" y="1954167"/>
          <a:ext cx="385825" cy="414762"/>
        </a:xfrm>
        <a:custGeom>
          <a:avLst/>
          <a:gdLst/>
          <a:ahLst/>
          <a:cxnLst/>
          <a:rect l="0" t="0" r="0" b="0"/>
          <a:pathLst>
            <a:path>
              <a:moveTo>
                <a:pt x="0" y="414762"/>
              </a:moveTo>
              <a:lnTo>
                <a:pt x="192912" y="414762"/>
              </a:lnTo>
              <a:lnTo>
                <a:pt x="192912" y="0"/>
              </a:lnTo>
              <a:lnTo>
                <a:pt x="38582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02382-146E-4CD0-8854-6A1089A34608}">
      <dsp:nvSpPr>
        <dsp:cNvPr id="0" name=""/>
        <dsp:cNvSpPr/>
      </dsp:nvSpPr>
      <dsp:spPr>
        <a:xfrm>
          <a:off x="2339685" y="1124642"/>
          <a:ext cx="385825" cy="1244287"/>
        </a:xfrm>
        <a:custGeom>
          <a:avLst/>
          <a:gdLst/>
          <a:ahLst/>
          <a:cxnLst/>
          <a:rect l="0" t="0" r="0" b="0"/>
          <a:pathLst>
            <a:path>
              <a:moveTo>
                <a:pt x="0" y="1244287"/>
              </a:moveTo>
              <a:lnTo>
                <a:pt x="192912" y="1244287"/>
              </a:lnTo>
              <a:lnTo>
                <a:pt x="192912" y="0"/>
              </a:lnTo>
              <a:lnTo>
                <a:pt x="38582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C4020-F5DF-4EE4-8710-5E06C9827FB0}">
      <dsp:nvSpPr>
        <dsp:cNvPr id="0" name=""/>
        <dsp:cNvSpPr/>
      </dsp:nvSpPr>
      <dsp:spPr>
        <a:xfrm>
          <a:off x="2339685" y="295118"/>
          <a:ext cx="385825" cy="2073811"/>
        </a:xfrm>
        <a:custGeom>
          <a:avLst/>
          <a:gdLst/>
          <a:ahLst/>
          <a:cxnLst/>
          <a:rect l="0" t="0" r="0" b="0"/>
          <a:pathLst>
            <a:path>
              <a:moveTo>
                <a:pt x="0" y="2073811"/>
              </a:moveTo>
              <a:lnTo>
                <a:pt x="192912" y="2073811"/>
              </a:lnTo>
              <a:lnTo>
                <a:pt x="192912" y="0"/>
              </a:lnTo>
              <a:lnTo>
                <a:pt x="38582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DF417-8622-4BFD-B980-0E9254E3C670}">
      <dsp:nvSpPr>
        <dsp:cNvPr id="0" name=""/>
        <dsp:cNvSpPr/>
      </dsp:nvSpPr>
      <dsp:spPr>
        <a:xfrm>
          <a:off x="410557" y="2074738"/>
          <a:ext cx="1929127" cy="588383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</a:t>
          </a:r>
          <a:r>
            <a:rPr lang="en-US" sz="1800" kern="1200" dirty="0" err="1"/>
            <a:t>Khusus</a:t>
          </a:r>
          <a:endParaRPr lang="en-ID" sz="1800" kern="1200" dirty="0"/>
        </a:p>
      </dsp:txBody>
      <dsp:txXfrm>
        <a:off x="410557" y="2074738"/>
        <a:ext cx="1929127" cy="588383"/>
      </dsp:txXfrm>
    </dsp:sp>
    <dsp:sp modelId="{78C221DF-90C3-40F9-9970-64A08362BE02}">
      <dsp:nvSpPr>
        <dsp:cNvPr id="0" name=""/>
        <dsp:cNvSpPr/>
      </dsp:nvSpPr>
      <dsp:spPr>
        <a:xfrm>
          <a:off x="2725510" y="926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diagonal</a:t>
          </a:r>
          <a:endParaRPr lang="en-ID" sz="1800" kern="1200" dirty="0"/>
        </a:p>
      </dsp:txBody>
      <dsp:txXfrm>
        <a:off x="2725510" y="926"/>
        <a:ext cx="1929127" cy="588383"/>
      </dsp:txXfrm>
    </dsp:sp>
    <dsp:sp modelId="{EE410019-8A24-494F-BB6B-B81104F5B117}">
      <dsp:nvSpPr>
        <dsp:cNvPr id="0" name=""/>
        <dsp:cNvSpPr/>
      </dsp:nvSpPr>
      <dsp:spPr>
        <a:xfrm>
          <a:off x="2725510" y="830450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</a:t>
          </a:r>
          <a:r>
            <a:rPr lang="en-US" sz="1800" kern="1200" dirty="0" err="1"/>
            <a:t>identitas</a:t>
          </a:r>
          <a:endParaRPr lang="en-ID" sz="1800" kern="1200" dirty="0"/>
        </a:p>
      </dsp:txBody>
      <dsp:txXfrm>
        <a:off x="2725510" y="830450"/>
        <a:ext cx="1929127" cy="588383"/>
      </dsp:txXfrm>
    </dsp:sp>
    <dsp:sp modelId="{36C17783-46AB-4CB9-8162-DDA41B7516FB}">
      <dsp:nvSpPr>
        <dsp:cNvPr id="0" name=""/>
        <dsp:cNvSpPr/>
      </dsp:nvSpPr>
      <dsp:spPr>
        <a:xfrm>
          <a:off x="2725510" y="1659975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</a:t>
          </a:r>
          <a:r>
            <a:rPr lang="en-US" sz="1800" kern="1200" dirty="0" err="1"/>
            <a:t>segitiga</a:t>
          </a:r>
          <a:r>
            <a:rPr lang="en-US" sz="1800" kern="1200" dirty="0"/>
            <a:t> </a:t>
          </a:r>
          <a:r>
            <a:rPr lang="en-US" sz="1800" kern="1200" dirty="0" err="1"/>
            <a:t>atas</a:t>
          </a:r>
          <a:r>
            <a:rPr lang="en-US" sz="1800" kern="1200" dirty="0"/>
            <a:t>/</a:t>
          </a:r>
          <a:r>
            <a:rPr lang="en-US" sz="1800" kern="1200" dirty="0" err="1"/>
            <a:t>bawah</a:t>
          </a:r>
          <a:endParaRPr lang="en-ID" sz="1800" kern="1200" dirty="0"/>
        </a:p>
      </dsp:txBody>
      <dsp:txXfrm>
        <a:off x="2725510" y="1659975"/>
        <a:ext cx="1929127" cy="588383"/>
      </dsp:txXfrm>
    </dsp:sp>
    <dsp:sp modelId="{D4898F28-7A69-4D49-89DD-EAADE0B0B621}">
      <dsp:nvSpPr>
        <dsp:cNvPr id="0" name=""/>
        <dsp:cNvSpPr/>
      </dsp:nvSpPr>
      <dsp:spPr>
        <a:xfrm>
          <a:off x="2725510" y="2489500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transpose</a:t>
          </a:r>
          <a:endParaRPr lang="en-ID" sz="1800" kern="1200" dirty="0"/>
        </a:p>
      </dsp:txBody>
      <dsp:txXfrm>
        <a:off x="2725510" y="2489500"/>
        <a:ext cx="1929127" cy="588383"/>
      </dsp:txXfrm>
    </dsp:sp>
    <dsp:sp modelId="{2F823CBF-6A98-4EC8-83EE-40CD8FC36014}">
      <dsp:nvSpPr>
        <dsp:cNvPr id="0" name=""/>
        <dsp:cNvSpPr/>
      </dsp:nvSpPr>
      <dsp:spPr>
        <a:xfrm>
          <a:off x="2725510" y="3319025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</a:t>
          </a:r>
          <a:r>
            <a:rPr lang="en-US" sz="1800" kern="1200" dirty="0" err="1"/>
            <a:t>setangkup</a:t>
          </a:r>
          <a:endParaRPr lang="en-ID" sz="1800" kern="1200" dirty="0"/>
        </a:p>
      </dsp:txBody>
      <dsp:txXfrm>
        <a:off x="2725510" y="3319025"/>
        <a:ext cx="1929127" cy="588383"/>
      </dsp:txXfrm>
    </dsp:sp>
    <dsp:sp modelId="{021C8971-A3BB-4D75-A872-CF33D683FDA8}">
      <dsp:nvSpPr>
        <dsp:cNvPr id="0" name=""/>
        <dsp:cNvSpPr/>
      </dsp:nvSpPr>
      <dsp:spPr>
        <a:xfrm>
          <a:off x="2725510" y="4148550"/>
          <a:ext cx="1929127" cy="5883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Matriks</a:t>
          </a:r>
          <a:r>
            <a:rPr lang="en-US" sz="1800" kern="1200" dirty="0"/>
            <a:t> 0/1</a:t>
          </a:r>
          <a:endParaRPr lang="en-ID" sz="1800" kern="1200" dirty="0"/>
        </a:p>
      </dsp:txBody>
      <dsp:txXfrm>
        <a:off x="2725510" y="4148550"/>
        <a:ext cx="1929127" cy="58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27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2760 0 0,'0'0'317'0'0,"0"0"291"0"0,0 0 127 0 0,0 0 29 0 0,0 0-51 0 0,0 0-229 0 0,0 0-100 0 0,0 0-21 0 0,0 0-23 0 0,0 0-84 0 0,0 0-38 0 0,0 0-8 0 0,0 0-20 0 0,0 0-71 0 0,0 0-30 0 0,0 0-7 0 0,0 0 0 0 0,0 0 13 0 0,0 0 8 0 0,0 0 1 0 0,0 0-6 0 0,0 0-22 0 0,2 1-10 0 0,1 2-6 0 0,1-1 1 0 0,0 0-1 0 0,0 0 1 0 0,1 0 0 0 0,-1 0-1 0 0,6 1 1 0 0,-1-1 20 0 0,0 1 0 0 0,1-1 0 0 0,-1-1 0 0 0,0 1 0 0 0,0-2 1 0 0,10 1-1 0 0,-6-1 53 0 0,10 0 73 0 0,-20 0-166 0 0,0 0 0 0 0,0 0 0 0 0,0 0 0 0 0,0 1 0 0 0,0-1 0 0 0,1 1 0 0 0,-1 0 0 0 0,4 1 0 0 0,19 4 91 0 0,42 2 574 0 0,-61-8-667 0 0,1-1 1 0 0,0 0 0 0 0,0 0 0 0 0,0-1 0 0 0,-1 0-1 0 0,15-6 1 0 0,5-5-3304 0 0,-16 5-514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7:09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1840 0 0,'0'0'83'0'0,"0"0"230"0"0,0 0 927 0 0,0 0 404 0 0,0 0 78 0 0,0 0-175 0 0,0 0-814 0 0,0 0-353 0 0,0 0-76 0 0,0 0-40 0 0,0 0-108 0 0,2 0-48 0 0,4-1-53 0 0,0 0 0 0 0,-1 0-1 0 0,1 1 1 0 0,8 1 0 0 0,1-1-7 0 0,0 2-66 0 0,-14-2-63 0 0,1 1 16 0 0,14 6 51 0 0,-10-4 15 0 0,0-1-1 0 0,1 1 0 0 0,-1 1 0 0 0,6 4 1 0 0,-10-7 9 0 0,1 1 0 0 0,0 0 1 0 0,-1-1-1 0 0,1 0 0 0 0,0 1 1 0 0,4 0-1 0 0,14 7 70 0 0,32 15 80 0 0,-13-1-160 0 0,-24-14 0 0 0,21 11 0 0 0,-10-3 42 0 0,-22-13-7 0 0,1 0 0 0 0,-1-1 0 0 0,10 5 0 0 0,-11-6 56 0 0,1 1 0 0 0,-1 0 0 0 0,0 0 0 0 0,8 7 0 0 0,3 3 134 0 0,34 18 219 0 0,-39-23-420 0 0,0-2-1 0 0,16 9 0 0 0,14 9 118 0 0,-18-10 17 0 0,-15-11-112 0 0,-1 2 0 0 0,1-1 0 0 0,-1 1 0 0 0,0 0 1 0 0,6 6-1 0 0,-5-4-17 0 0,0 0 0 0 0,1-1-1 0 0,0 0 1 0 0,11 6 0 0 0,-10-6-14 0 0,0 0-1 0 0,0 0 1 0 0,12 12-1 0 0,-8-4 4 0 0,0 0 0 0 0,20 14 0 0 0,-22-19-30 0 0,-6-5-5 0 0,1 1 0 0 0,1-1 0 0 0,-1 1 0 0 0,12 4 1 0 0,-7-2 16 0 0,1 0 0 0 0,-1 0 0 0 0,0 1 0 0 0,0 0 0 0 0,12 14 0 0 0,8 4 0 0 0,-21-19 0 0 0,0 1 0 0 0,-1 0 0 0 0,11 14 0 0 0,17 15 0 0 0,-17-19 0 0 0,2 4 36 0 0,1-1 0 0 0,1-1 0 0 0,27 16 0 0 0,-35-24-36 0 0,30 24 0 0 0,-29-21 5 0 0,21 16 0 0 0,32 17-87 0 0,-58-39 114 0 0,1 1 1 0 0,-1 0-1 0 0,17 20 1 0 0,-10-11-30 0 0,42 32-250 0 0,-50-42 233 0 0,102 77 14 0 0,-42-38 0 0 0,-42-24 0 0 0,-23-18 0 0 0,0-1 0 0 0,0 0 0 0 0,10 6 0 0 0,-6-5 0 0 0,-1 0 0 0 0,12 11 0 0 0,15 9 0 0 0,71 49 0 0 0,-86-59 0 0 0,4 4 47 0 0,-15-12-3 0 0,0 0 0 0 0,0-1 0 0 0,0 0 1 0 0,1-1-1 0 0,20 9 0 0 0,-13-6-41 0 0,9 2-21 0 0,-21-9 23 0 0,0 1-1 0 0,1 0 1 0 0,-1 0 0 0 0,-1 0-1 0 0,1 1 1 0 0,0-1-1 0 0,5 6 1 0 0,21 13 381 0 0,-24-18-279 0 0,2 1-152 0 0,-1 1 0 0 0,1-1 0 0 0,14 13 1 0 0,-7-7 128 0 0,-12-8-44 0 0,-1-1 0 0 0,1 1 1 0 0,0 0-1 0 0,7 7 0 0 0,-11-9-121 0 0,1-1-26 0 0,16 3 80 0 0,-16-3 126 0 0,-2 0 12 0 0,0 0-34 0 0,0 0-112 0 0,0 0 83 0 0,0 0 71 0 0,5 4 88 0 0,-5-4-431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7:12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2760 0 0,'0'0'329'0'0,"0"0"342"0"0,0 0 148 0 0,0 0 27 0 0,0 0-55 0 0,0 0-269 0 0,0 0-118 0 0,0 0-20 0 0,0 0-42 0 0,0 0-154 0 0,0 0-70 0 0,0 0-12 0 0,0 0-9 0 0,0 2-37 0 0,1 0-59 0 0,-1-1 0 0 0,1 0 0 0 0,-1 1 0 0 0,0-1 0 0 0,1 1 0 0 0,-1-1 0 0 0,0 0 0 0 0,0 1 0 0 0,0-1 0 0 0,0 1-1 0 0,0-1 1 0 0,0 1 0 0 0,-1 2 0 0 0,1-4-1 0 0,0 0 0 0 0,-1 0 0 0 0,1 1 0 0 0,0-1 0 0 0,0 0 0 0 0,0 1 0 0 0,0-1-1 0 0,0 0 1 0 0,0 1 0 0 0,0-1 0 0 0,0 0 0 0 0,0 1 0 0 0,0-1 0 0 0,1 0 0 0 0,-1 1 0 0 0,0-1 0 0 0,0 0-1 0 0,0 1 1 0 0,0-1 0 0 0,0 0 0 0 0,0 1 0 0 0,1-1 0 0 0,-1 0 0 0 0,0 1 0 0 0,2 2-4 0 0,-1 0-1 0 0,1 1 1 0 0,-1-1 0 0 0,0 1 0 0 0,0 0 0 0 0,-1-1 0 0 0,1 1-1 0 0,-1 4 1 0 0,1-3-2 0 0,-1 0-1 0 0,1 0 0 0 0,3 10 1 0 0,21 73 6 0 0,-17-54 0 0 0,3 40 0 0 0,-3-17 0 0 0,9 68 0 0 0,-13-78 0 0 0,2 6 0 0 0,0-14-5 0 0,-2-1 1 0 0,-1 66-1 0 0,0-51-29 0 0,-2-34 23 0 0,0 0 0 0 0,-2 25 1 0 0,-3 38 41 0 0,0 4 2 0 0,-1-61-33 0 0,1 9 0 0 0,-1 79 0 0 0,5 153 117 0 0,5-234 32 0 0,-5-30-95 0 0,0-1 10 0 0,4 3 0 0 0,-3-3 9 0 0,-1-1 35 0 0,0 0-1 0 0,0 0-3 0 0,0 0-2 0 0,0 0-6 0 0,0 0-6 0 0,0 0-2 0 0,0 0 5 0 0,0 0 23 0 0,-1 2 149 0 0,1 2-476 0 0,7 3 2217 0 0,-5-7-1937 0 0,-2 0 26 0 0,0 0 8 0 0,1 2-17 0 0,7 2-68 0 0,-7-4-18 0 0,0 1 0 0 0,-1-1 0 0 0,1 0 0 0 0,-1 1 0 0 0,1-1 0 0 0,0 0 0 0 0,-1 0 0 0 0,1 1 0 0 0,0-1 0 0 0,-1 0 0 0 0,1 0 0 0 0,0 0 0 0 0,-1 0 0 0 0,1 0 0 0 0,0 0 0 0 0,-1 0 0 0 0,1 0 0 0 0,0 0 0 0 0,-1 0 0 0 0,1 0 0 0 0,1-1 0 0 0,0 0 0 0 0,38 1 64 0 0,-33-3-51 0 0,-6 3-9 0 0,-1 0 0 0 0,1 0 0 0 0,-1 0 0 0 0,1 0 0 0 0,0 0 0 0 0,-1 0 1 0 0,1 0-1 0 0,-1 0 0 0 0,1 0 0 0 0,0 0 0 0 0,-1 0 0 0 0,1 0 0 0 0,0 0 0 0 0,-1 1 0 0 0,1-1 0 0 0,0 0 0 0 0,3 2 7 0 0,25-4 96 0 0,-23 1-100 0 0,-1 1 0 0 0,0 0-1 0 0,1 0 1 0 0,6 0 0 0 0,0 1 26 0 0,1-1 1 0 0,0-1-1 0 0,18-3 0 0 0,-29 4-30 0 0,136-19 339 0 0,-2 6-366 0 0,-125 13 12 0 0,1-1 1 0 0,-1 2 0 0 0,16 1 0 0 0,10 1 2 0 0,100-8-1 0 0,-67 7 10 0 0,-35-1 0 0 0,56-4 0 0 0,-84 3 0 0 0,-1 0 0 0 0,1 1 0 0 0,-1-1 0 0 0,11 3 0 0 0,16 1 0 0 0,68 2 32 0 0,-3-1 0 0 0,-88-4-35 0 0,-1 0 0 0 0,1 0 0 0 0,-1 1 0 0 0,10 3 0 0 0,-8-2 4 0 0,1 0 1 0 0,12 1-1 0 0,16 2 13 0 0,-27-3-33 0 0,0-1 0 0 0,16 0 0 0 0,17 2 6 0 0,-37-2 14 0 0,1-1-1 0 0,0 0 1 0 0,-1-1-1 0 0,14 0 1 0 0,94-8-1 0 0,-90 6 0 0 0,26-1 0 0 0,3 2 16 0 0,-20-1 8 0 0,46 5 0 0 0,-53-2-24 0 0,-20-1 0 0 0,0 0 0 0 0,18 4 0 0 0,-18-3-8 0 0,0 1 0 0 0,0-2 0 0 0,9 1 0 0 0,-10-1 0 0 0,1 0 0 0 0,0 1 0 0 0,10 2 0 0 0,-1 0 8 0 0,0-1 0 0 0,0 0 0 0 0,25-2 0 0 0,-32 2 0 0 0,8 4 0 0 0,-13-6 0 0 0,5-2 0 0 0,-1 4 0 0 0,0 0-2 0 0,-6-1 2 0 0,8 4 14 0 0,1 3 20 0 0,-12-7-170 0 0,-1-1-65 0 0,0 0-814 0 0,0 0-3175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7:14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2304 0 0,'0'0'324'0'0,"0"0"520"0"0,0 0 225 0 0,0 0 47 0 0,0 0-97 0 0,0 0-454 0 0,0 0-202 0 0,0 0-41 0 0,0 0-40 0 0,0 0-137 0 0,0 0-60 0 0,0 0-11 0 0,0 0-4 0 0,0 0-4 0 0,2 0-13 0 0,0 0-37 0 0,0 0 1 0 0,1 0 0 0 0,-1 0 0 0 0,1 1 0 0 0,-1-1 0 0 0,1 1 0 0 0,-1-1 0 0 0,1 1 0 0 0,-1 0 0 0 0,0 0 0 0 0,4 2 0 0 0,35 18-4 0 0,-26-14 26 0 0,-1 0 0 0 0,14 11 0 0 0,4 1-9 0 0,-16-7-30 0 0,-14-9 0 0 0,0-1 0 0 0,1 0 0 0 0,-1 0 0 0 0,1-1 0 0 0,4 4 0 0 0,89 49-4 0 0,-64-34 14 0 0,58 25 0 0 0,-63-34 120 0 0,-1 2 1 0 0,28 17 0 0 0,-50-28-112 0 0,1 0 1 0 0,-1 0 0 0 0,1 0-1 0 0,-1-1 1 0 0,7 2-1 0 0,16 6 64 0 0,30 22 6 0 0,57 44 0 0 0,-85-55-101 0 0,-17-12 13 0 0,0 0-1 0 0,-1 1 0 0 0,13 12 1 0 0,-16-14-1 0 0,0 0 0 0 0,0 0 0 0 0,14 8 0 0 0,3 2 0 0 0,71 42 87 0 0,-36-24-46 0 0,-40-23-41 0 0,-14-9 0 0 0,1 1 0 0 0,0 0 0 0 0,9 9 0 0 0,-6-6 7 0 0,0 1 1 0 0,0-2-1 0 0,0 1 1 0 0,15 6 0 0 0,-11-7 5 0 0,23 17 0 0 0,-27-16-13 0 0,0-1 0 0 0,14 7 0 0 0,4 1 0 0 0,-10-4 0 0 0,13 8 0 0 0,-16-7 50 0 0,1 0 1 0 0,23 11 0 0 0,-28-16-67 0 0,-1 0-1 0 0,0 1 1 0 0,10 8 0 0 0,6 6-7 0 0,-14-15 23 0 0,-9-5 0 0 0,-1 0 0 0 0,0 0 0 0 0,0 1 0 0 0,0-1 0 0 0,0 0 0 0 0,0 1 0 0 0,-1-1 0 0 0,3 3 0 0 0,23 19 26 0 0,-20-18-17 0 0,-1 1 1 0 0,1 0-1 0 0,7 9 1 0 0,-6-7-10 0 0,0 0 0 0 0,16 12 0 0 0,-6-6 0 0 0,1 0 0 0 0,9 9 0 0 0,-18-13 0 0 0,0-2 0 0 0,1 1 0 0 0,0-1 0 0 0,23 11 0 0 0,-19-11 0 0 0,27 20 0 0 0,-14-1 0 0 0,-26-25 0 0 0,0 0 0 0 0,0 0 0 0 0,0 0 0 0 0,0 0 0 0 0,1 0 0 0 0,2 2 0 0 0,-3-3 0 0 0,0 1 0 0 0,-1-1 0 0 0,1 1 0 0 0,-1-1 0 0 0,1 1 0 0 0,-1-1 0 0 0,2 3 0 0 0,10 11 0 0 0,21 12 0 0 0,42 24 0 0 0,-32-19 0 0 0,-39-28 0 0 0,1 0 0 0 0,-1 1 0 0 0,9 9 0 0 0,1 2 0 0 0,85 66 48 0 0,-99-81-43 0 0,21 12 9 0 0,-18-11-2 0 0,0 0 0 0 0,0 0 1 0 0,-1 0-1 0 0,6 5 0 0 0,2 2 16 0 0,1 0 0 0 0,-1-1 0 0 0,2 0 0 0 0,20 9 0 0 0,-28-14-5 0 0,-1 0 1 0 0,1 0 0 0 0,0 0 0 0 0,4 5 0 0 0,6 3 157 0 0,-12-6-37 0 0,-4-5-126 0 0,1 0 0 0 0,0 0 0 0 0,0 1 0 0 0,0-1 0 0 0,0 0 0 0 0,0 0 0 0 0,1 0 0 0 0,-1 0 0 0 0,0 1 0 0 0,0-1 0 0 0,0 0 0 0 0,0 0 0 0 0,0 0 0 0 0,0 0 0 0 0,0 1 0 0 0,0-1 0 0 0,0 0 0 0 0,0 0 0 0 0,0 0 0 0 0,0 0 0 0 0,1 0 0 0 0,-1 0 0 0 0,0 1 0 0 0,0-1 0 0 0,0 0 0 0 0,0 0 0 0 0,0 0 0 0 0,1 0 0 0 0,-1 0 0 0 0,0 0 0 0 0,0 0 0 0 0,0 0 0 0 0,0 0 0 0 0,1 0 0 0 0,-1 0 0 0 0,5 2 89 0 0,0 1 0 0 0,-1-1 0 0 0,1 1 0 0 0,0-1 0 0 0,-1 1 0 0 0,0 1 0 0 0,5 3 0 0 0,-7-5-19 0 0,-2-2-2 0 0,0 0-4 0 0,3 5 65 0 0,-1-4-4024 0 0,-2-1 47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58:41.4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3224 0 0,'0'0'143'0'0,"0"0"177"0"0,0 0 638 0 0,0 0 275 0 0,0 0 58 0 0,0 0-139 0 0,0 0-631 0 0,0 0-274 0 0,0 0-58 0 0,0 0-26 0 0,0 0-64 0 0,0 0-31 0 0,0 0-4 0 0,0 0 0 0 0,0 0-26 0 0,0 0-96 0 0,0 0-10 0 0,0 0 4 0 0,0 0-3 0 0,0 0-10 0 0,0 0-1 0 0,2 1 22 0 0,23 23-18 0 0,33 18-65 0 0,-14-5 81 0 0,1-3 1 0 0,58 33-1 0 0,-55-40 58 0 0,-31-19 0 0 0,0 1 0 0 0,16 12 0 0 0,130 85 0 0 0,23 24 0 0 0,-73-43 0 0 0,-74-58 2 0 0,72 48-20 0 0,-93-65-7 0 0,17 17-1 0 0,-19-16 12 0 0,26 17-1 0 0,78 49 79 0 0,-45-29-32 0 0,122 86-32 0 0,-69-46 96 0 0,-70-44-37 0 0,17 11-237 0 0,-40-32 159 0 0,40 38-1 0 0,-8-5 115 0 0,110 75-80 0 0,-134-97-18 0 0,-27-21 10 0 0,22 14-1 0 0,-14-13 22 0 0,-3-3-2 0 0,-1 1 1 0 0,27 25-1 0 0,-13-7-21 0 0,75 54 1 0 0,27 20 62 0 0,-18-14 2 0 0,-105-82-49 0 0,225 150 236 0 0,172 97 103 0 0,-320-192-347 0 0,39 27 27 0 0,74 42 131 0 0,143 112 545 0 0,-248-173-288 0 0,-34-27-133 0 0,58 47 10 0 0,-113-86-314 0 0,6 8 61 0 0,1-2 0 0 0,1 0 1 0 0,19 11-1 0 0,-27-18-39 0 0,-1 0 0 0 0,1 0 1 0 0,11 13-1 0 0,9 6-2 0 0,43 26 117 0 0,-64-45-128 0 0,1 2 0 0 0,-9-6 0 0 0,23 14 0 0 0,-2 4 232 0 0,-16-17-155 0 0,4 6-801 0 0,-9-9-3485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58:51.3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9296 0 0,'0'0'429'0'0,"0"0"-13"0"0,0 0-236 0 0,0 0 7 0 0,0 0 33 0 0,0 0 4 0 0,0 0-51 0 0,0 0-201 0 0,0 0-44 0 0,0 0 3 0 0,0 0-18 0 0,0 0-8 0 0,0 0 18 0 0,0 0-14 0 0,0 0 15 0 0,0 0-14 0 0,0 0-6 0 0,9 3-67 0 0,-7-4 148 0 0,12 6 17 0 0,23 13-169 0 0,-35-17 160 0 0,-1 0 0 0 0,1 0-1 0 0,0 0 1 0 0,-1 0 0 0 0,1 0 0 0 0,0 0 0 0 0,0-1-1 0 0,0 1 1 0 0,-1 0 0 0 0,1-1 0 0 0,2 1 0 0 0,-1-1 1 0 0,0 1 0 0 0,-1-1 1 0 0,1 1-1 0 0,-1 0 0 0 0,1 0 1 0 0,-1 0-1 0 0,1 0 0 0 0,3 3 1 0 0,56 31-211 0 0,-10-10 152 0 0,-15-2 114 0 0,-18-13 26 0 0,28 22 0 0 0,-5-3-233 0 0,-13-10 8 0 0,31 18 122 0 0,5 3 162 0 0,-49-29-44 0 0,25 12 0 0 0,13 9-300 0 0,7 4 175 0 0,-3-3 229 0 0,-23-11-218 0 0,51 23 0 0 0,-5-2-13 0 0,24 13 34 0 0,-42-23 8 0 0,97 67 0 0 0,-120-70 46 0 0,109 80 152 0 0,-38-27-65 0 0,82 66-7 0 0,-162-123-125 0 0,52 46-7 0 0,-24-23 0 0 0,25 19 0 0 0,43 31 0 0 0,-88-68 32 0 0,21 14 64 0 0,-21-19-27 0 0,69 61 0 0 0,-79-63-42 0 0,46 31-1 0 0,-22-18-15 0 0,10 6 16 0 0,79 39-1 0 0,46 31 28 0 0,-162-95-48 0 0,36 26-4 0 0,88 79 1 0 0,-55-38-3 0 0,-39-40 51 0 0,15 15 26 0 0,-55-46 133 0 0,1 0 0 0 0,34 20 0 0 0,-28-18-48 0 0,116 82-186 0 0,-51-26 272 0 0,-77-63-248 0 0,29 27 64 0 0,50 36 72 0 0,-85-68-136 0 0,0 0 0 0 0,0-1 0 0 0,1 0 0 0 0,7 4 0 0 0,-6-3 0 0 0,-1-1 0 0 0,0 1 0 0 0,7 5 0 0 0,1 1 33 0 0,0-1 1 0 0,17 9-1 0 0,21 13 91 0 0,-40-25 62 0 0,-11-6-160 0 0,0 1 0 0 0,0-1 0 0 0,1 1 0 0 0,-1-1 0 0 0,0 1 0 0 0,0 0 0 0 0,0-1 0 0 0,0 1 0 0 0,0 0 0 0 0,0 0 0 0 0,0 0 0 0 0,0 0 0 0 0,0 0 0 0 0,1 1 0 0 0,-2-1-27 0 0,0-1 0 0 0,0 1 0 0 0,0-1 0 0 0,0 0 0 0 0,1 1 0 0 0,-1-1 0 0 0,0 1 1 0 0,0-1-1 0 0,0 0 0 0 0,1 1 0 0 0,-1-1 0 0 0,0 0 0 0 0,0 1 0 0 0,1-1 0 0 0,-1 0 1 0 0,0 0-1 0 0,1 1 0 0 0,-1-1 0 0 0,0 0 0 0 0,1 0 0 0 0,-1 1 0 0 0,0-1 0 0 0,1 0 0 0 0,-1 0 1 0 0,1 0-1 0 0,-1 0 0 0 0,0 0 0 0 0,1 0 0 0 0,-1 1 0 0 0,1-1 0 0 0,-1 0 0 0 0,1 0 1 0 0,1 0-67 0 0,-1 0-439 0 0,1 0-202 0 0,5 0-48 0 0,4 0-10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6:43:14.9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2304 0 0,'0'0'200'0'0,"0"0"-200"0"0,0 0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28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5984 0 0,'0'0'464'0'0,"0"0"-188"0"0,0 0 346 0 0,0 0 180 0 0,0 0 35 0 0,0 0-81 0 0,0 0-380 0 0,0 0-168 0 0,0 0-31 0 0,0 0-25 0 0,0 0-93 0 0,0 0-110 0 0,0 0-26 0 0,1 0 16 0 0,7 1 49 0 0,71 14 165 0 0,-70-13-63 0 0,1 0 1 0 0,-1-1-1 0 0,1 0 0 0 0,-1-1 0 0 0,1 0 0 0 0,9-1 1 0 0,13 0 376 0 0,38 6-159 0 0,-56-5-308 0 0,20-6 0 0 0,-8-2-3306 0 0,-15 5-452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28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 7368 0 0,'0'0'568'0'0,"0"0"-262"0"0,0 0 294 0 0,0 0 168 0 0,0 0 31 0 0,0 0-63 0 0,0 0-297 0 0,0 0-137 0 0,0 0-22 0 0,0 0-37 0 0,0 0-126 0 0,0 0-59 0 0,0 0-100 0 0,2 0-28 0 0,34-4-149 0 0,-2 7 146 0 0,16 5-11 0 0,-35-7 84 0 0,-10-1 0 0 0,1 1 0 0 0,-1-1 0 0 0,0 1 0 0 0,6 2 0 0 0,-4-2 0 0 0,1 0 0 0 0,-1 0 0 0 0,0 0 0 0 0,0-1 0 0 0,11 0 0 0 0,-2-1 0 0 0,-6 1-66 0 0,0 0 0 0 0,17-2-1 0 0,-15 0-142 0 0,39-6-695 0 0,-31 0 440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29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60 3224 0 0,'0'0'143'0'0,"0"0"190"0"0,0 0 696 0 0,0 0 304 0 0,0 0 62 0 0,0 0-122 0 0,0 0-558 0 0,0 0-246 0 0,0 0-49 0 0,0 0-14 0 0,0 0-18 0 0,0 0-4 0 0,0 0 0 0 0,0 0-34 0 0,0 0-140 0 0,0 0-68 0 0,0 0-12 0 0,1-1-24 0 0,15-2-38 0 0,25-1 0 0 0,-22 3 210 0 0,29-6-1 0 0,-29 4-24 0 0,32-1 1 0 0,-43 3-252 0 0,-1 0 0 0 0,1 0 0 0 0,0-1 0 0 0,-1 0 0 0 0,11-4 1 0 0,-9 3-54 0 0,1 0 0 0 0,13-2 0 0 0,-16 4-144 0 0,0 0 0 0 0,0-1 0 0 0,8-2 0 0 0,-1 0-213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30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17 920 0 0,'0'0'184'0'0,"0"0"436"0"0,0 0 188 0 0,0 0 37 0 0,0 0-53 0 0,0 0-260 0 0,0 0-109 0 0,0 0-27 0 0,0 0 10 0 0,0 0 61 0 0,0 0 21 0 0,0 0 7 0 0,0 0-5 0 0,0 0-22 0 0,0 0-10 0 0,0 0-2 0 0,0 0-48 0 0,0 0-202 0 0,0 0-87 0 0,0 0-20 0 0,0 0-7 0 0,2 0-18 0 0,7 0-8 0 0,-7 0-2 0 0,0 0 5 0 0,107-8 1294 0 0,-16 3-1454 0 0,-64 2-940 0 0,-19 3-2815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17:3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1 142 2760 0 0,'0'0'125'0'0,"0"0"115"0"0,0 0 399 0 0,0 0 176 0 0,0 0 31 0 0,0 0-78 0 0,0 0-363 0 0,0 0-158 0 0,0 0-30 0 0,0 0-18 0 0,0 0-47 0 0,0-2-21 0 0,0 0-58 0 0,0 0 0 0 0,0 0 0 0 0,1 1 0 0 0,-1-1 0 0 0,1 0 0 0 0,-1 0 0 0 0,1 0 0 0 0,0 1 0 0 0,-1-1 0 0 0,1 0 0 0 0,0 1-1 0 0,0-1 1 0 0,0 1 0 0 0,2-3 0 0 0,17-20 1623 0 0,-12 17-1480 0 0,1 1 0 0 0,1 0-1 0 0,-1 1 1 0 0,1 0 0 0 0,0 0 0 0 0,0 1-1 0 0,18-5 1 0 0,-1 3-50 0 0,51-5 0 0 0,-40 8-191 0 0,40-10 0 0 0,-61 9-896 0 0,-3 1-3180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0:28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3680 0 0,'0'0'284'0'0,"0"0"-83"0"0,0 0 349 0 0,0 0 170 0 0,0 0 30 0 0,0 0-135 0 0,0 0-583 0 0,0 0-178 0 0,0 0 26 0 0,0 0 152 0 0,0 0 34 0 0,0 0-2 0 0,0 0 0 0 0,0 0 2 0 0,0 0 12 0 0,0 0 2 0 0,0 0 0 0 0,0 0 8 0 0,0 0 32 0 0,0 0 9 0 0,0 0 6 0 0,0 0-2 0 0,0 0-12 0 0,0 0-7 0 0,0 0-2 0 0,0 0-3 0 0,10 5 250 0 0,11 15-256 0 0,-16-14-72 0 0,1 0 1 0 0,0-1-1 0 0,1 1 0 0 0,8 5 1 0 0,31 18 11 0 0,-29-18 7 0 0,31 17 1 0 0,-43-26-32 0 0,1 1 1 0 0,0 0-1 0 0,-1 0 1 0 0,0 0 0 0 0,0 1-1 0 0,0 0 1 0 0,0 0-1 0 0,8 9 1 0 0,-6-6-43 0 0,1-1 1 0 0,0 0-1 0 0,0 0 1 0 0,1-1-1 0 0,0 0 0 0 0,12 5 1 0 0,-6-3-36 0 0,174 103 146 0 0,-70-30 48 0 0,-99-66-97 0 0,-1 1 1 0 0,20 19-1 0 0,-9-7 59 0 0,-12-11 66 0 0,31 20 0 0 0,44 34-8 0 0,-86-65-85 0 0,0 0 0 0 0,11 12 0 0 0,4 2 49 0 0,75 57-31 0 0,-4-5-35 0 0,-44-35 11 0 0,-22-17-66 0 0,49 35 27 0 0,21 15 12 0 0,-77-56-38 0 0,-14-9 0 0 0,1 1 0 0 0,11 9 0 0 0,39 31 33 0 0,-32-27-13 0 0,-3-3-8 0 0,-13-10-12 0 0,-1 1-1 0 0,0 0 1 0 0,12 13 0 0 0,9 13 25 0 0,-11-11 42 0 0,42 38 1 0 0,-30-33 81 0 0,-1 2-1 0 0,45 55 1 0 0,-51-58 285 0 0,-7-7-226 0 0,24 20 0 0 0,-40-38-204 0 0,0 1 1 0 0,1-1 0 0 0,-1 0-1 0 0,1 1 1 0 0,-1-1 0 0 0,0 1-1 0 0,0-1 1 0 0,1 0 0 0 0,-1 1-1 0 0,0-1 1 0 0,1 1 0 0 0,-1-1-1 0 0,0 1 1 0 0,0 0 0 0 0,0-1-1 0 0,0 1 1 0 0,0 0 0 0 0,2 3 7 0 0,6 5 47 0 0,-6-7-48 0 0,0-1 0 0 0,0 1 0 0 0,0 0 1 0 0,0 0-1 0 0,0 0 0 0 0,-1 0 0 0 0,1 0 0 0 0,1 3 1 0 0,5 6 68 0 0,-3-5 0 0 0,-4-3-14 0 0,3 3-42 0 0,4 3 19 0 0,-3-2-32 0 0,2-3-1 0 0,-5-4 17 0 0,-2 0-111 0 0,0 0-81 0 0,4 9-227 0 0,-3-6-2843 0 0,-1-3-486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0:58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 5984 0 0,'19'0'464'0'0,"-15"0"-244"0"0,-4 0 112 0 0,0 0 78 0 0,0 0 20 0 0,-2 0-54 0 0,-19 0-118 0 0,17 2-206 0 0,1 0-2 0 0,2-2 46 0 0,1 0-4 0 0,0 0-18 0 0,14 0-362 0 0,-15 0 155 0 0,1 0 4 0 0,0 0 1 0 0,0 0 0 0 0,0 0 5 0 0,10 5-45 0 0,-6-1 159 0 0,15 10 119 0 0,-18-14 16 0 0,0 1-110 0 0,-1 0 1 0 0,1 0 0 0 0,0 0 0 0 0,-1 0-1 0 0,1-1 1 0 0,0 1 0 0 0,-1 0-1 0 0,1 0 1 0 0,0-1 0 0 0,0 1 0 0 0,0-1-1 0 0,-1 1 1 0 0,3 0 0 0 0,-3-1 1 0 0,9 5 39 0 0,-6-3-37 0 0,0-1-1 0 0,-1 0 0 0 0,0 1 1 0 0,1-1-1 0 0,-1 1 0 0 0,0 0 0 0 0,4 3 1 0 0,7 9 58 0 0,0-1 0 0 0,15 12 0 0 0,-15-15-19 0 0,-1 1 1 0 0,-1 0-1 0 0,16 20 1 0 0,-14-14-16 0 0,0-1 0 0 0,1-1 0 0 0,22 19 0 0 0,26 27 106 0 0,-41-40-98 0 0,0 0-1 0 0,29 21 0 0 0,-36-31-52 0 0,16 16 0 0 0,-21-18 21 0 0,1 0-1 0 0,0-1 1 0 0,1 1-1 0 0,12 6 1 0 0,-12-9 22 0 0,0 1 0 0 0,11 10 0 0 0,-14-10-33 0 0,1 0 1 0 0,-1-1-1 0 0,16 8 1 0 0,-12-8 36 0 0,0 1 0 0 0,-1 0 0 0 0,19 16 0 0 0,12 7 38 0 0,-19-20-84 0 0,11 14 108 0 0,70 38 0 0 0,-86-53-109 0 0,20 16 1 0 0,3 0 11 0 0,-37-22-4 0 0,0 0 0 0 0,-1 0 0 0 0,1 0 0 0 0,-1 1 0 0 0,1-1 0 0 0,-1 1 0 0 0,3 5 0 0 0,17 17-9 0 0,9 2 50 0 0,1-3 0 0 0,1 0 0 0 0,40 21 0 0 0,13 5-38 0 0,-75-45 40 0 0,-1 1-1 0 0,12 9 0 0 0,12 7 41 0 0,0-4-103 0 0,1 1-19 0 0,44 31-1 0 0,-48-28 86 0 0,35 29 22 0 0,35 24 181 0 0,-68-48-164 0 0,33 30 184 0 0,-49-44-223 0 0,-15-12-45 0 0,0 1 0 0 0,0-1-1 0 0,0 0 1 0 0,-1 1 0 0 0,1 0-1 0 0,3 4 1 0 0,29 29 13 0 0,-29-30-8 0 0,1-1 1 0 0,-1 1-1 0 0,1-1 0 0 0,0 0 0 0 0,9 4 0 0 0,18 14 128 0 0,-20-12-127 0 0,140 105 166 0 0,-88-76-180 0 0,55 38 0 0 0,-77-51-31 0 0,-32-21 19 0 0,-2 0-1 0 0,1 1 1 0 0,15 14 0 0 0,40 31 105 0 0,-21-18-42 0 0,5 2-51 0 0,-7-5 29 0 0,-27-20-12 0 0,15 14 1 0 0,-28-23-20 0 0,-2-1 1 0 0,9 15 14 0 0,0-5 42 0 0,-1 2-3 0 0,-6-8-33 0 0,1 0 0 0 0,-1-1 0 0 0,1 1-1 0 0,0 0 1 0 0,1-1 0 0 0,8 7 0 0 0,4 5-12 0 0,12 16-7 0 0,40 39 0 0 0,24 22 0 0 0,-31-36 0 0 0,-35-26 0 0 0,-4-4 0 0 0,-17-22 0 0 0,-1 0 0 0 0,1 0 0 0 0,7 11 0 0 0,8 6 0 0 0,66 53 0 0 0,-60-48 10 0 0,-17-16 43 0 0,-6-10-54 0 0,-1-1 3 0 0,6 7-2 0 0,-1-4-23 0 0,-7-2-85 0 0,-1-1 0 0 0,5 8-3293 0 0,3 0-319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8T15:37:08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1 103 1840 0 0,'1'-1'662'0'0,"4"-1"-565"0"0,-3 1 1982 0 0,-1 1 631 0 0,23-15-1193 0 0,-23 14-1564 0 0,-1 1 182 0 0,0 0 80 0 0,0 0 10 0 0,12 0 98 0 0,-3 0-233 0 0,-7 0-11 0 0,-2 0-7 0 0,2 1 13 0 0,2 0-77 0 0,0 1 0 0 0,1-1-1 0 0,-1 0 1 0 0,0-1 0 0 0,1 1-1 0 0,-1-1 1 0 0,1 0 0 0 0,5 0-1 0 0,14 1-6 0 0,78 3 255 0 0,-85-4-216 0 0,5-1 47 0 0,15 1 7 0 0,-27 0-43 0 0,1 0 0 0 0,0 0 0 0 0,12-3 0 0 0,19 0 68 0 0,-30 2-129 0 0,-1 0 1 0 0,22-5-1 0 0,14-2 4 0 0,82-9 134 0 0,-85 10-94 0 0,-30 4 1 0 0,0 1 0 0 0,19-1 0 0 0,47-2-25 0 0,4-3 148 0 0,-1 3 104 0 0,0-1-36 0 0,-18 2-226 0 0,30 0 0 0 0,-71 3-16 0 0,22 1-48 0 0,-32 1 59 0 0,0-1 0 0 0,-1-1 0 0 0,15-2 0 0 0,-15 1 6 0 0,1 1 0 0 0,-1 1 0 0 0,20 1 0 0 0,1-1 85 0 0,-24 0-37 0 0,-1 0-1 0 0,14 2 1 0 0,-6 1-13 0 0,35-1 1 0 0,-38-2-24 0 0,1 0 1 0 0,-1 1 0 0 0,24 5 0 0 0,-24-3-14 0 0,1-1 0 0 0,0-1 0 0 0,0 0 0 0 0,22-2 0 0 0,-17 0 0 0 0,29 3 0 0 0,-36 0 0 0 0,1-1 0 0 0,0-1 0 0 0,0-1 0 0 0,24-3 0 0 0,-29 5 0 0 0,-7-1 0 0 0,-1 0 0 0 0,1 1 0 0 0,-1-1 0 0 0,1 0 0 0 0,-1 0 0 0 0,1 0 0 0 0,-1 0 0 0 0,1 0 0 0 0,-1 0 0 0 0,1 0 0 0 0,-1-1 0 0 0,3 0 0 0 0,5 1 0 0 0,17 3 0 0 0,-2-3 0 0 0,-14-1-15 0 0,-4 1 7 0 0,-1 0 0 0 0,0 0-1 0 0,0 0 1 0 0,0 1 0 0 0,0-1 0 0 0,7 3 0 0 0,-4-3-3 0 0,0 0-32 0 0,-3 0 49 0 0,-5 0 74 0 0,0 0 16 0 0,0 0 0 0 0,0 0 0 0 0,0 0 0 0 0,0 0 0 0 0,0 0 0 0 0,0 0-30 0 0,0 0-114 0 0,0 0-18 0 0,0 0 2 0 0,3 1 0 0 0,-1-1 45 0 0,2 1 1 0 0,9 9-21 0 0,-12-8 18 0 0,1-1-20 0 0,-2 3 44 0 0,7 10-4 0 0,2 3 1 0 0,-7-12 0 0 0,1 0 0 0 0,-1 0 0 0 0,1 0 0 0 0,4 5 0 0 0,-1-4 0 0 0,-1 2 0 0 0,0-1 0 0 0,-1 0 0 0 0,8 17 0 0 0,6 10 0 0 0,5 18-11 0 0,-20-45-10 0 0,1-1 17 0 0,1 1 1 0 0,-2 1-1 0 0,1-1 0 0 0,-1 1 1 0 0,0-1-1 0 0,-1 1 1 0 0,1 0-1 0 0,0 9 1 0 0,-2-6 3 0 0,1 0 0 0 0,0 0 0 0 0,0 0 0 0 0,1-1 0 0 0,6 15 0 0 0,-4-13 0 0 0,-1 0 0 0 0,-1 0 0 0 0,0 1 0 0 0,1 13 0 0 0,1 5 0 0 0,0-7 0 0 0,-1 0 0 0 0,2 43 0 0 0,-3-14 0 0 0,-1-36-5 0 0,-2 1 0 0 0,-1 32 0 0 0,-15 92-174 0 0,10-93 59 0 0,5-30 160 0 0,-6 27 0 0 0,-15 76-233 0 0,13-53 204 0 0,-5 28-11 0 0,1-18-115 0 0,8-50 31 0 0,1 0 0 0 0,1 0 1 0 0,2 50-1 0 0,1-62 102 0 0,0-15-9 0 0,0 0 0 0 0,0 0 0 0 0,0 0 0 0 0,0 0 0 0 0,0 0 0 0 0,0 0 0 0 0,1-1 0 0 0,-1 1 0 0 0,1 0 1 0 0,0 3-1 0 0,1 1 60 0 0,1 19-1044 0 0,-3-25-2835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0F99-2F1E-4B0C-9D42-E115BFD3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66206-7A7E-4D3A-B024-67F27ACE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BEBD-974F-45DF-A3E6-CE39F5EA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773A-16B4-4B33-B218-4C07A011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4AB1-9532-4BBE-9760-B0CD9671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99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8589-BAC1-4BF9-BA5E-5633E37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AFDA-1F50-44E6-B0B2-5BE210B8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5AAA-6646-4A13-BE54-2628B52F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31BE-83DB-4D50-909A-C353578C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CC47-14BD-4F8B-81E6-2CA0D62E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5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B4279-66BF-4DB3-91FA-78C953B1F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EEF2-7F42-43C1-B568-59483318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C88A-6394-4B8C-8D94-09BEEAC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1FFD-F11C-45B1-9879-EFE36585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C4A2-AF91-4458-B85F-E01AA72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8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496E-F9A9-452A-A7D6-13C2056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1FB-1376-49AE-A113-589C86D2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6633-E088-4A0F-B78B-5BB9CAA5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6B11-21DD-4487-BC2E-28944A4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6140-0261-4201-9550-BDBB8C1A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6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4957-7FCE-41F5-8964-E7E4952D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05D82-C05E-4D06-8B79-EEEEA271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4C3E-DC64-413F-BCC6-4EADA2CF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5370-EC15-4836-A7F4-B8D944A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9515-8B0E-412A-AD03-DC1F92B6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07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80DD-C4BC-4A5B-BC73-53B4747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21AE-FCE6-4149-8B81-E73C0ECF5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BF4A6-8DAC-4612-BE9A-AA316C58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7B283-A6E6-4D05-8B5A-758DFACF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A7FA-836A-42EE-A7E8-FBFC93B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30A00-AA55-49D3-B1AB-6445C68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9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315D-7682-482C-8717-574C9E82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A34-3358-45E1-8A7E-2462299A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EE8DE-1687-4187-98B1-024A08AB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005C9-5EE1-48EA-8F8F-D03B64D3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48F6-6811-461A-961C-3B3CA3D02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5AFA9-8859-44D1-9764-E5FD9FAB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87D73-0285-410B-9267-C219D8B7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FA647-2FAF-491A-A6D8-312E096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7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8B2-36CB-405F-9289-03B9C26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CF593-3339-4395-B85E-9AC154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5A6D-37A2-4749-95DE-C728DBF1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04590-E51B-4068-8448-792D3C68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60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55D6-C4BC-4A7C-80B1-7923F088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3ED1C-2DD7-4189-839A-2A8B74EE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CCA1-37C7-4BF9-8C69-32B89284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10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63B7-3285-439D-B240-29A9DEDB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7DE-070B-4A59-ACA4-93C18F17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0738-1E0C-44DA-A9BE-1D067E85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6672-5296-46A4-B654-CFE547F8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77B8-A116-4248-942E-61331B1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798A-4154-4904-BB2D-68AB19E9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41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5905-A97F-4C40-970E-C4F91DD6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EF903-3508-4D60-AA63-62124F222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F426-42E4-4F1E-8696-81D55B5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E44A-4FF5-443F-9866-10FC1B68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5532-B526-40E1-9EF3-A0C2F9C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F944-5963-4993-81C6-03DE4AE5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477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709CD-45B6-4B2F-8CB0-229A19BC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9431-A6F4-4CB1-8F2E-ED465614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20EB-2FB3-43E6-9070-F446E42D9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630-926D-4D59-9113-46149D056DFA}" type="datetimeFigureOut">
              <a:rPr lang="en-ID" smtClean="0"/>
              <a:t>20/10/2020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F08B-8F75-4F0A-93DC-CC0E0A16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AA117-CA46-47C5-9C97-42912C772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3FC0-B023-4760-B914-53C8B968ED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6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 /><Relationship Id="rId13" Type="http://schemas.openxmlformats.org/officeDocument/2006/relationships/image" Target="../media/image38.png" /><Relationship Id="rId18" Type="http://schemas.openxmlformats.org/officeDocument/2006/relationships/image" Target="../media/image43.png" /><Relationship Id="rId3" Type="http://schemas.openxmlformats.org/officeDocument/2006/relationships/image" Target="../media/image32.png" /><Relationship Id="rId21" Type="http://schemas.openxmlformats.org/officeDocument/2006/relationships/customXml" Target="../ink/ink14.xml" /><Relationship Id="rId7" Type="http://schemas.openxmlformats.org/officeDocument/2006/relationships/customXml" Target="../ink/ink10.xml" /><Relationship Id="rId12" Type="http://schemas.openxmlformats.org/officeDocument/2006/relationships/image" Target="../media/image37.png" /><Relationship Id="rId17" Type="http://schemas.openxmlformats.org/officeDocument/2006/relationships/image" Target="../media/image42.png" /><Relationship Id="rId2" Type="http://schemas.openxmlformats.org/officeDocument/2006/relationships/image" Target="../media/image31.png" /><Relationship Id="rId16" Type="http://schemas.openxmlformats.org/officeDocument/2006/relationships/image" Target="../media/image41.png" /><Relationship Id="rId20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4.png" /><Relationship Id="rId11" Type="http://schemas.openxmlformats.org/officeDocument/2006/relationships/customXml" Target="../ink/ink12.xml" /><Relationship Id="rId5" Type="http://schemas.openxmlformats.org/officeDocument/2006/relationships/customXml" Target="../ink/ink9.xml" /><Relationship Id="rId15" Type="http://schemas.openxmlformats.org/officeDocument/2006/relationships/image" Target="../media/image40.png" /><Relationship Id="rId23" Type="http://schemas.openxmlformats.org/officeDocument/2006/relationships/image" Target="../media/image46.png" /><Relationship Id="rId10" Type="http://schemas.openxmlformats.org/officeDocument/2006/relationships/image" Target="../media/image36.png" /><Relationship Id="rId19" Type="http://schemas.openxmlformats.org/officeDocument/2006/relationships/customXml" Target="../ink/ink13.xml" /><Relationship Id="rId4" Type="http://schemas.openxmlformats.org/officeDocument/2006/relationships/image" Target="../media/image33.png" /><Relationship Id="rId9" Type="http://schemas.openxmlformats.org/officeDocument/2006/relationships/customXml" Target="../ink/ink11.xml" /><Relationship Id="rId14" Type="http://schemas.openxmlformats.org/officeDocument/2006/relationships/image" Target="../media/image39.png" /><Relationship Id="rId22" Type="http://schemas.openxmlformats.org/officeDocument/2006/relationships/image" Target="../media/image4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7" Type="http://schemas.openxmlformats.org/officeDocument/2006/relationships/image" Target="../media/image51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0.png" /><Relationship Id="rId5" Type="http://schemas.openxmlformats.org/officeDocument/2006/relationships/customXml" Target="../ink/ink15.xml" /><Relationship Id="rId4" Type="http://schemas.openxmlformats.org/officeDocument/2006/relationships/image" Target="../media/image49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5.png" /><Relationship Id="rId4" Type="http://schemas.openxmlformats.org/officeDocument/2006/relationships/image" Target="../media/image5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 /><Relationship Id="rId7" Type="http://schemas.openxmlformats.org/officeDocument/2006/relationships/image" Target="../media/image61.png" /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0.png" /><Relationship Id="rId5" Type="http://schemas.openxmlformats.org/officeDocument/2006/relationships/image" Target="../media/image59.png" /><Relationship Id="rId4" Type="http://schemas.openxmlformats.org/officeDocument/2006/relationships/image" Target="../media/image58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13" Type="http://schemas.openxmlformats.org/officeDocument/2006/relationships/image" Target="../media/image21.png" /><Relationship Id="rId18" Type="http://schemas.openxmlformats.org/officeDocument/2006/relationships/customXml" Target="../ink/ink5.xml" /><Relationship Id="rId26" Type="http://schemas.openxmlformats.org/officeDocument/2006/relationships/image" Target="../media/image29.png" /><Relationship Id="rId3" Type="http://schemas.openxmlformats.org/officeDocument/2006/relationships/diagramLayout" Target="../diagrams/layout1.xml" /><Relationship Id="rId21" Type="http://schemas.openxmlformats.org/officeDocument/2006/relationships/image" Target="../media/image25.png" /><Relationship Id="rId7" Type="http://schemas.openxmlformats.org/officeDocument/2006/relationships/image" Target="../media/image17.png" /><Relationship Id="rId12" Type="http://schemas.openxmlformats.org/officeDocument/2006/relationships/customXml" Target="../ink/ink2.xml" /><Relationship Id="rId17" Type="http://schemas.openxmlformats.org/officeDocument/2006/relationships/image" Target="../media/image23.png" /><Relationship Id="rId25" Type="http://schemas.openxmlformats.org/officeDocument/2006/relationships/image" Target="../media/image28.png" /><Relationship Id="rId2" Type="http://schemas.openxmlformats.org/officeDocument/2006/relationships/diagramData" Target="../diagrams/data1.xml" /><Relationship Id="rId16" Type="http://schemas.openxmlformats.org/officeDocument/2006/relationships/customXml" Target="../ink/ink4.xml" /><Relationship Id="rId20" Type="http://schemas.openxmlformats.org/officeDocument/2006/relationships/customXml" Target="../ink/ink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11" Type="http://schemas.openxmlformats.org/officeDocument/2006/relationships/image" Target="../media/image20.png" /><Relationship Id="rId24" Type="http://schemas.openxmlformats.org/officeDocument/2006/relationships/customXml" Target="../ink/ink7.xml" /><Relationship Id="rId5" Type="http://schemas.openxmlformats.org/officeDocument/2006/relationships/diagramColors" Target="../diagrams/colors1.xml" /><Relationship Id="rId15" Type="http://schemas.openxmlformats.org/officeDocument/2006/relationships/image" Target="../media/image22.png" /><Relationship Id="rId23" Type="http://schemas.openxmlformats.org/officeDocument/2006/relationships/image" Target="../media/image27.png" /><Relationship Id="rId28" Type="http://schemas.openxmlformats.org/officeDocument/2006/relationships/image" Target="../media/image30.png" /><Relationship Id="rId10" Type="http://schemas.openxmlformats.org/officeDocument/2006/relationships/customXml" Target="../ink/ink1.xml" /><Relationship Id="rId19" Type="http://schemas.openxmlformats.org/officeDocument/2006/relationships/image" Target="../media/image24.png" /><Relationship Id="rId4" Type="http://schemas.openxmlformats.org/officeDocument/2006/relationships/diagramQuickStyle" Target="../diagrams/quickStyle1.xml" /><Relationship Id="rId9" Type="http://schemas.openxmlformats.org/officeDocument/2006/relationships/image" Target="../media/image19.png" /><Relationship Id="rId14" Type="http://schemas.openxmlformats.org/officeDocument/2006/relationships/customXml" Target="../ink/ink3.xml" /><Relationship Id="rId22" Type="http://schemas.openxmlformats.org/officeDocument/2006/relationships/image" Target="../media/image26.png" /><Relationship Id="rId27" Type="http://schemas.openxmlformats.org/officeDocument/2006/relationships/customXml" Target="../ink/ink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BI Kesatuan - Education - Bogor, Indonesia | Facebook - 65 Photos">
            <a:extLst>
              <a:ext uri="{FF2B5EF4-FFF2-40B4-BE49-F238E27FC236}">
                <a16:creationId xmlns:a16="http://schemas.microsoft.com/office/drawing/2014/main" id="{C86E2252-93D5-4E19-A82B-FCD67BF8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9292" y="90323"/>
            <a:ext cx="1302708" cy="13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rix icon | Free Download">
            <a:extLst>
              <a:ext uri="{FF2B5EF4-FFF2-40B4-BE49-F238E27FC236}">
                <a16:creationId xmlns:a16="http://schemas.microsoft.com/office/drawing/2014/main" id="{5500281B-484B-4EC1-8A70-B786E9BA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3706" y="2738748"/>
            <a:ext cx="4167376" cy="39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52A28-2835-443D-A10B-CC8FCA6B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15095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MATRIKS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12983-2948-47A7-93C7-7A56A2F6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3633783"/>
            <a:ext cx="4821973" cy="158334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800" dirty="0" err="1">
                <a:latin typeface="+mj-lt"/>
              </a:rPr>
              <a:t>Matematika</a:t>
            </a:r>
            <a:r>
              <a:rPr lang="en-US" sz="2800" dirty="0">
                <a:latin typeface="+mj-lt"/>
              </a:rPr>
              <a:t> Dasar </a:t>
            </a:r>
            <a:r>
              <a:rPr lang="en-US" sz="2800" dirty="0" err="1">
                <a:latin typeface="+mj-lt"/>
              </a:rPr>
              <a:t>pertemuan</a:t>
            </a:r>
            <a:r>
              <a:rPr lang="en-US" sz="2800" dirty="0">
                <a:latin typeface="+mj-lt"/>
              </a:rPr>
              <a:t> 1</a:t>
            </a:r>
          </a:p>
          <a:p>
            <a:pPr algn="l"/>
            <a:endParaRPr lang="en-US" sz="1900" dirty="0">
              <a:latin typeface="+mj-lt"/>
            </a:endParaRPr>
          </a:p>
          <a:p>
            <a:pPr algn="l"/>
            <a:r>
              <a:rPr lang="en-US" sz="1900" dirty="0">
                <a:latin typeface="+mj-lt"/>
              </a:rPr>
              <a:t>Rahma Djati Kusuma, S.SI., M.T.</a:t>
            </a:r>
          </a:p>
          <a:p>
            <a:pPr algn="l"/>
            <a:r>
              <a:rPr lang="en-US" sz="1900" dirty="0" err="1">
                <a:latin typeface="+mj-lt"/>
              </a:rPr>
              <a:t>Isnan</a:t>
            </a:r>
            <a:r>
              <a:rPr lang="en-US" sz="1900" dirty="0">
                <a:latin typeface="+mj-lt"/>
              </a:rPr>
              <a:t> </a:t>
            </a:r>
            <a:r>
              <a:rPr lang="en-US" sz="1900" dirty="0" err="1">
                <a:latin typeface="+mj-lt"/>
              </a:rPr>
              <a:t>Mulia</a:t>
            </a:r>
            <a:r>
              <a:rPr lang="en-US" sz="1900" dirty="0">
                <a:latin typeface="+mj-lt"/>
              </a:rPr>
              <a:t>, </a:t>
            </a:r>
            <a:r>
              <a:rPr lang="en-US" sz="1900" dirty="0" err="1">
                <a:latin typeface="+mj-lt"/>
              </a:rPr>
              <a:t>S.Komp</a:t>
            </a:r>
            <a:r>
              <a:rPr lang="en-US" sz="1900" dirty="0">
                <a:latin typeface="+mj-lt"/>
              </a:rPr>
              <a:t>., </a:t>
            </a:r>
            <a:r>
              <a:rPr lang="en-US" sz="1900" dirty="0" err="1">
                <a:latin typeface="+mj-lt"/>
              </a:rPr>
              <a:t>M.Kom</a:t>
            </a:r>
            <a:r>
              <a:rPr lang="en-US" sz="1900" dirty="0">
                <a:latin typeface="+mj-lt"/>
              </a:rPr>
              <a:t>.</a:t>
            </a:r>
            <a:endParaRPr lang="en-ID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27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2DC51-589B-4134-9BF1-1B2EEAC04B84}"/>
                  </a:ext>
                </a:extLst>
              </p:cNvPr>
              <p:cNvSpPr txBox="1"/>
              <p:nvPr/>
            </p:nvSpPr>
            <p:spPr>
              <a:xfrm>
                <a:off x="398297" y="381467"/>
                <a:ext cx="5301276" cy="134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3. MATRIKS SEGITIGA ATAS/BAWAH</a:t>
                </a:r>
              </a:p>
              <a:p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elemen-elemen</a:t>
                </a:r>
                <a:r>
                  <a:rPr lang="en-US" sz="1600" dirty="0"/>
                  <a:t> di </a:t>
                </a:r>
                <a:r>
                  <a:rPr lang="en-US" sz="1600" dirty="0" err="1"/>
                  <a:t>atas</a:t>
                </a:r>
                <a:r>
                  <a:rPr lang="en-US" sz="1600" dirty="0"/>
                  <a:t>/di </a:t>
                </a:r>
                <a:r>
                  <a:rPr lang="en-US" sz="1600" dirty="0" err="1"/>
                  <a:t>bawah</a:t>
                </a:r>
                <a:r>
                  <a:rPr lang="en-US" sz="1600" dirty="0"/>
                  <a:t> diagonal </a:t>
                </a:r>
                <a:r>
                  <a:rPr lang="en-US" sz="1600" dirty="0" err="1"/>
                  <a:t>bernilai</a:t>
                </a:r>
                <a:r>
                  <a:rPr lang="en-US" sz="1600" dirty="0"/>
                  <a:t> 0,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jika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1600" dirty="0"/>
              </a:p>
              <a:p>
                <a:r>
                  <a:rPr lang="en-ID" sz="1600" dirty="0"/>
                  <a:t> 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2DC51-589B-4134-9BF1-1B2EEAC04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7" y="381467"/>
                <a:ext cx="5301276" cy="1343253"/>
              </a:xfrm>
              <a:prstGeom prst="rect">
                <a:avLst/>
              </a:prstGeom>
              <a:blipFill>
                <a:blip r:embed="rId2"/>
                <a:stretch>
                  <a:fillRect l="-575" t="-13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57A6A1-A952-4590-98F9-903A4746D36F}"/>
                  </a:ext>
                </a:extLst>
              </p:cNvPr>
              <p:cNvSpPr txBox="1"/>
              <p:nvPr/>
            </p:nvSpPr>
            <p:spPr>
              <a:xfrm>
                <a:off x="521712" y="1419283"/>
                <a:ext cx="162602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57A6A1-A952-4590-98F9-903A4746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2" y="1419283"/>
                <a:ext cx="1626023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A94A2A-74CC-488D-AFC1-408CFE7E60C0}"/>
                  </a:ext>
                </a:extLst>
              </p:cNvPr>
              <p:cNvSpPr txBox="1"/>
              <p:nvPr/>
            </p:nvSpPr>
            <p:spPr>
              <a:xfrm>
                <a:off x="2350513" y="1373116"/>
                <a:ext cx="1849836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A94A2A-74CC-488D-AFC1-408CFE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513" y="1373116"/>
                <a:ext cx="1849836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34E3DFC-25FF-43B1-A88E-C54F90ACDADC}"/>
                  </a:ext>
                </a:extLst>
              </p14:cNvPr>
              <p14:cNvContentPartPr/>
              <p14:nvPr/>
            </p14:nvContentPartPr>
            <p14:xfrm>
              <a:off x="3041883" y="1480064"/>
              <a:ext cx="834840" cy="586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34E3DFC-25FF-43B1-A88E-C54F90ACD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8243" y="1372424"/>
                <a:ext cx="94248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CDBA60B-BAAF-4B30-B72F-D74D7045AA6E}"/>
                  </a:ext>
                </a:extLst>
              </p14:cNvPr>
              <p14:cNvContentPartPr/>
              <p14:nvPr/>
            </p14:nvContentPartPr>
            <p14:xfrm>
              <a:off x="3038283" y="1520024"/>
              <a:ext cx="839880" cy="579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CDBA60B-BAAF-4B30-B72F-D74D7045A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4643" y="1412024"/>
                <a:ext cx="9475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829422-4DEB-4024-BED9-E8701F8BE16D}"/>
                  </a:ext>
                </a:extLst>
              </p14:cNvPr>
              <p14:cNvContentPartPr/>
              <p14:nvPr/>
            </p14:nvContentPartPr>
            <p14:xfrm>
              <a:off x="691803" y="1791104"/>
              <a:ext cx="845640" cy="580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829422-4DEB-4024-BED9-E8701F8BE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163" y="1683104"/>
                <a:ext cx="95328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C4D6DD-AFB2-41C1-BF53-DB3E131C1BFB}"/>
                  </a:ext>
                </a:extLst>
              </p14:cNvPr>
              <p14:cNvContentPartPr/>
              <p14:nvPr/>
            </p14:nvContentPartPr>
            <p14:xfrm>
              <a:off x="687123" y="1766624"/>
              <a:ext cx="877680" cy="578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C4D6DD-AFB2-41C1-BF53-DB3E131C1B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483" y="1658984"/>
                <a:ext cx="985320" cy="7945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A711203-86D8-4AF6-B5ED-6A6D28BC90FD}"/>
              </a:ext>
            </a:extLst>
          </p:cNvPr>
          <p:cNvSpPr txBox="1"/>
          <p:nvPr/>
        </p:nvSpPr>
        <p:spPr>
          <a:xfrm>
            <a:off x="398297" y="2558076"/>
            <a:ext cx="186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Matriks</a:t>
            </a:r>
            <a:r>
              <a:rPr lang="en-US" sz="1400" dirty="0"/>
              <a:t> </a:t>
            </a:r>
            <a:r>
              <a:rPr lang="en-US" sz="1400" dirty="0" err="1"/>
              <a:t>segitiga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endParaRPr lang="en-ID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28941-7274-481A-A5E6-B9F2F6D10AAE}"/>
              </a:ext>
            </a:extLst>
          </p:cNvPr>
          <p:cNvSpPr txBox="1"/>
          <p:nvPr/>
        </p:nvSpPr>
        <p:spPr>
          <a:xfrm>
            <a:off x="2436547" y="2558076"/>
            <a:ext cx="1677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Matriks</a:t>
            </a:r>
            <a:r>
              <a:rPr lang="en-US" sz="1400" dirty="0"/>
              <a:t> </a:t>
            </a:r>
            <a:r>
              <a:rPr lang="en-US" sz="1400" dirty="0" err="1"/>
              <a:t>segitiga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endParaRPr lang="en-ID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DD67D-99E0-43FD-B885-B0A957392FFE}"/>
                  </a:ext>
                </a:extLst>
              </p:cNvPr>
              <p:cNvSpPr txBox="1"/>
              <p:nvPr/>
            </p:nvSpPr>
            <p:spPr>
              <a:xfrm>
                <a:off x="398297" y="3303582"/>
                <a:ext cx="5301276" cy="21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4. MATRIKS TRANSPOSE</a:t>
                </a:r>
              </a:p>
              <a:p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didapat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mempertukarkan</a:t>
                </a:r>
                <a:r>
                  <a:rPr lang="en-US" sz="1600" dirty="0"/>
                  <a:t> baris-baris  dan </a:t>
                </a:r>
                <a:r>
                  <a:rPr lang="en-US" sz="1600" dirty="0" err="1"/>
                  <a:t>kolom-kolom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Misalkan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berukuran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1600" dirty="0"/>
                  <a:t>, </a:t>
                </a:r>
                <a:r>
                  <a:rPr lang="en-ID" sz="1600" dirty="0" err="1"/>
                  <a:t>maka</a:t>
                </a:r>
                <a:r>
                  <a:rPr lang="en-ID" sz="1600" dirty="0"/>
                  <a:t> transpose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A </a:t>
                </a:r>
                <a:r>
                  <a:rPr lang="en-ID" sz="1600" dirty="0" err="1"/>
                  <a:t>ditulis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600" dirty="0" err="1"/>
                  <a:t>adalah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1600" dirty="0"/>
                  <a:t> yang </a:t>
                </a:r>
                <a:r>
                  <a:rPr lang="en-ID" sz="1600" dirty="0" err="1"/>
                  <a:t>dalam</a:t>
                </a:r>
                <a:r>
                  <a:rPr lang="en-ID" sz="1600" dirty="0"/>
                  <a:t> </a:t>
                </a:r>
                <a:r>
                  <a:rPr lang="en-ID" sz="1600" dirty="0" err="1"/>
                  <a:t>hal</a:t>
                </a:r>
                <a:r>
                  <a:rPr lang="en-ID" sz="1600" dirty="0"/>
                  <a:t>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jika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maka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600" dirty="0"/>
                  <a:t>dan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D" sz="1600" dirty="0"/>
              </a:p>
              <a:p>
                <a:r>
                  <a:rPr lang="en-ID" sz="1600" dirty="0"/>
                  <a:t> 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2DD67D-99E0-43FD-B885-B0A95739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7" y="3303582"/>
                <a:ext cx="5301276" cy="2136995"/>
              </a:xfrm>
              <a:prstGeom prst="rect">
                <a:avLst/>
              </a:prstGeom>
              <a:blipFill>
                <a:blip r:embed="rId13"/>
                <a:stretch>
                  <a:fillRect l="-575" t="-857" r="-17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E00454-18A6-4E45-A0B2-946C6F4A4DA3}"/>
                  </a:ext>
                </a:extLst>
              </p:cNvPr>
              <p:cNvSpPr txBox="1"/>
              <p:nvPr/>
            </p:nvSpPr>
            <p:spPr>
              <a:xfrm>
                <a:off x="738967" y="5385351"/>
                <a:ext cx="152368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E00454-18A6-4E45-A0B2-946C6F4A4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7" y="5385351"/>
                <a:ext cx="1523687" cy="4929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29BE03-6097-4F29-AA04-01B07D7EB55D}"/>
                  </a:ext>
                </a:extLst>
              </p:cNvPr>
              <p:cNvSpPr txBox="1"/>
              <p:nvPr/>
            </p:nvSpPr>
            <p:spPr>
              <a:xfrm>
                <a:off x="3038283" y="5265541"/>
                <a:ext cx="128817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29BE03-6097-4F29-AA04-01B07D7E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83" y="5265541"/>
                <a:ext cx="1288173" cy="73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E76A5B-E788-48DB-89A3-7EA92FE61EE8}"/>
                  </a:ext>
                </a:extLst>
              </p:cNvPr>
              <p:cNvSpPr txBox="1"/>
              <p:nvPr/>
            </p:nvSpPr>
            <p:spPr>
              <a:xfrm>
                <a:off x="6570030" y="447851"/>
                <a:ext cx="5301276" cy="2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5. MATRIKS SETANGKUP (</a:t>
                </a:r>
                <a:r>
                  <a:rPr lang="en-US" sz="1600" b="1" i="1" dirty="0"/>
                  <a:t>SYMMETRY</a:t>
                </a:r>
                <a:r>
                  <a:rPr lang="en-US" sz="1600" b="1" dirty="0"/>
                  <a:t>)</a:t>
                </a:r>
              </a:p>
              <a:p>
                <a:r>
                  <a:rPr lang="en-US" sz="1600" dirty="0"/>
                  <a:t>A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setangkup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atau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simetri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1600" dirty="0"/>
                  <a:t>, </a:t>
                </a:r>
                <a:r>
                  <a:rPr lang="en-ID" sz="1600" dirty="0" err="1"/>
                  <a:t>yaitu</a:t>
                </a:r>
                <a:r>
                  <a:rPr lang="en-ID" sz="1600" dirty="0"/>
                  <a:t> </a:t>
                </a:r>
                <a:r>
                  <a:rPr lang="en-ID" sz="1600" dirty="0" err="1"/>
                  <a:t>jika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setiap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600" dirty="0"/>
                  <a:t>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D" sz="1600" dirty="0"/>
                  <a:t> </a:t>
                </a:r>
              </a:p>
              <a:p>
                <a:endParaRPr lang="en-ID" sz="1600" dirty="0"/>
              </a:p>
              <a:p>
                <a:r>
                  <a:rPr lang="en-ID" sz="1600" dirty="0" err="1"/>
                  <a:t>Dengan</a:t>
                </a:r>
                <a:r>
                  <a:rPr lang="en-ID" sz="1600" dirty="0"/>
                  <a:t> kata lain, pada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setangkup</a:t>
                </a:r>
                <a:r>
                  <a:rPr lang="en-ID" sz="1600" dirty="0"/>
                  <a:t> </a:t>
                </a:r>
                <a:r>
                  <a:rPr lang="en-ID" sz="1600" dirty="0" err="1"/>
                  <a:t>elemen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bawah</a:t>
                </a:r>
                <a:r>
                  <a:rPr lang="en-ID" sz="1600" dirty="0"/>
                  <a:t> diagonal </a:t>
                </a:r>
                <a:r>
                  <a:rPr lang="en-ID" sz="1600" dirty="0" err="1"/>
                  <a:t>adalah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hasil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pencerminan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dari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elemen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atas</a:t>
                </a:r>
                <a:r>
                  <a:rPr lang="en-ID" sz="1600" dirty="0"/>
                  <a:t> diagonal </a:t>
                </a:r>
                <a:r>
                  <a:rPr lang="en-ID" sz="1600" dirty="0" err="1"/>
                  <a:t>terhadap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sumbu</a:t>
                </a:r>
                <a:r>
                  <a:rPr lang="en-ID" sz="1600" dirty="0"/>
                  <a:t> diagonal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.</a:t>
                </a:r>
              </a:p>
              <a:p>
                <a:r>
                  <a:rPr lang="en-ID" sz="1600" dirty="0"/>
                  <a:t> 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E76A5B-E788-48DB-89A3-7EA92FE6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30" y="447851"/>
                <a:ext cx="5301276" cy="2328138"/>
              </a:xfrm>
              <a:prstGeom prst="rect">
                <a:avLst/>
              </a:prstGeom>
              <a:blipFill>
                <a:blip r:embed="rId16"/>
                <a:stretch>
                  <a:fillRect l="-690" t="-7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253E94-409F-431A-826D-191DBBFFC95D}"/>
                  </a:ext>
                </a:extLst>
              </p:cNvPr>
              <p:cNvSpPr txBox="1"/>
              <p:nvPr/>
            </p:nvSpPr>
            <p:spPr>
              <a:xfrm>
                <a:off x="6720560" y="2558076"/>
                <a:ext cx="179914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253E94-409F-431A-826D-191DBBFF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60" y="2558076"/>
                <a:ext cx="1799147" cy="10204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C0EA75-D572-455F-BF34-9545AB1A0932}"/>
                  </a:ext>
                </a:extLst>
              </p:cNvPr>
              <p:cNvSpPr txBox="1"/>
              <p:nvPr/>
            </p:nvSpPr>
            <p:spPr>
              <a:xfrm>
                <a:off x="9005347" y="2592592"/>
                <a:ext cx="179914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C0EA75-D572-455F-BF34-9545AB1A0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347" y="2592592"/>
                <a:ext cx="1799147" cy="10204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C200EC1-CA75-451E-9DC1-918F3E849D2E}"/>
                  </a:ext>
                </a:extLst>
              </p14:cNvPr>
              <p14:cNvContentPartPr/>
              <p14:nvPr/>
            </p14:nvContentPartPr>
            <p14:xfrm>
              <a:off x="6688619" y="2439755"/>
              <a:ext cx="1712520" cy="1232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C200EC1-CA75-451E-9DC1-918F3E849D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0619" y="2421755"/>
                <a:ext cx="174816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F0BC44-BD5D-409A-B229-B38D68402956}"/>
                  </a:ext>
                </a:extLst>
              </p14:cNvPr>
              <p14:cNvContentPartPr/>
              <p14:nvPr/>
            </p14:nvContentPartPr>
            <p14:xfrm>
              <a:off x="9106197" y="2592591"/>
              <a:ext cx="1487802" cy="102047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F0BC44-BD5D-409A-B229-B38D684029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88198" y="2574953"/>
                <a:ext cx="1523440" cy="1056109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88C994F4-9BDB-4C6E-ADBA-6EC24B394E48}"/>
              </a:ext>
            </a:extLst>
          </p:cNvPr>
          <p:cNvSpPr txBox="1"/>
          <p:nvPr/>
        </p:nvSpPr>
        <p:spPr>
          <a:xfrm>
            <a:off x="6570030" y="4188145"/>
            <a:ext cx="5301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MATRIKS 0/1 (</a:t>
            </a:r>
            <a:r>
              <a:rPr lang="en-US" sz="1600" b="1" i="1" dirty="0"/>
              <a:t>zero-one</a:t>
            </a:r>
            <a:r>
              <a:rPr lang="en-US" sz="1600" b="1" dirty="0"/>
              <a:t>)</a:t>
            </a:r>
          </a:p>
          <a:p>
            <a:r>
              <a:rPr lang="en-US" sz="1600" dirty="0" err="1"/>
              <a:t>Matriks</a:t>
            </a:r>
            <a:r>
              <a:rPr lang="en-US" sz="1600" dirty="0"/>
              <a:t> yang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0 </a:t>
            </a:r>
            <a:r>
              <a:rPr lang="en-US" sz="1600" dirty="0" err="1"/>
              <a:t>atau</a:t>
            </a:r>
            <a:r>
              <a:rPr lang="en-US" sz="1600" dirty="0"/>
              <a:t> 1</a:t>
            </a:r>
            <a:r>
              <a:rPr lang="en-ID" sz="1600" dirty="0"/>
              <a:t>. </a:t>
            </a:r>
            <a:r>
              <a:rPr lang="en-ID" sz="1600" dirty="0" err="1"/>
              <a:t>matriks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merepresentasikan</a:t>
            </a:r>
            <a:r>
              <a:rPr lang="en-ID" sz="1600" dirty="0"/>
              <a:t> </a:t>
            </a:r>
            <a:r>
              <a:rPr lang="en-ID" sz="1600" dirty="0" err="1"/>
              <a:t>relasi</a:t>
            </a:r>
            <a:r>
              <a:rPr lang="en-ID" sz="1600" dirty="0"/>
              <a:t> </a:t>
            </a:r>
            <a:r>
              <a:rPr lang="en-ID" sz="1600" dirty="0" err="1"/>
              <a:t>hubungan</a:t>
            </a:r>
            <a:endParaRPr lang="en-ID" sz="1600" dirty="0"/>
          </a:p>
          <a:p>
            <a:r>
              <a:rPr lang="en-ID" sz="1600" dirty="0"/>
              <a:t> </a:t>
            </a:r>
          </a:p>
          <a:p>
            <a:endParaRPr lang="en-ID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96BB83-EDB7-4A55-B086-C3B8774571CF}"/>
                  </a:ext>
                </a:extLst>
              </p:cNvPr>
              <p:cNvSpPr txBox="1"/>
              <p:nvPr/>
            </p:nvSpPr>
            <p:spPr>
              <a:xfrm>
                <a:off x="7634600" y="5378885"/>
                <a:ext cx="145289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96BB83-EDB7-4A55-B086-C3B87745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00" y="5378885"/>
                <a:ext cx="1452898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1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8D8-45BD-4D84-A0D7-C28C4BF0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3D47-08E5-424E-89EE-155855221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1800" b="1" dirty="0"/>
                  <a:t>Penjumlahan </a:t>
                </a:r>
                <a:r>
                  <a:rPr lang="en-US" sz="1800" b="1" dirty="0" err="1"/>
                  <a:t>dua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buah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matriks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dijumlahkan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ukurannya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sama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Misal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1800" dirty="0"/>
                  <a:t> dan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1800" dirty="0"/>
                  <a:t> yang masing-masing </a:t>
                </a:r>
                <a:r>
                  <a:rPr lang="en-ID" sz="1800" dirty="0" err="1"/>
                  <a:t>berukuran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sama</a:t>
                </a:r>
                <a:r>
                  <a:rPr lang="en-ID" sz="1800" dirty="0"/>
                  <a:t> </a:t>
                </a:r>
                <a:r>
                  <a:rPr lang="en-ID" sz="1800" dirty="0" err="1"/>
                  <a:t>yaitu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1800" dirty="0"/>
                  <a:t>. </a:t>
                </a:r>
                <a:r>
                  <a:rPr lang="en-ID" sz="1800" dirty="0" err="1"/>
                  <a:t>Jumlah</a:t>
                </a:r>
                <a:r>
                  <a:rPr lang="en-ID" sz="1800" dirty="0"/>
                  <a:t> A dan B </a:t>
                </a:r>
                <a:r>
                  <a:rPr lang="en-ID" sz="1800" dirty="0" err="1"/>
                  <a:t>dilambangkan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dengan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800" dirty="0" err="1"/>
                  <a:t>menghasilkan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matriks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1800" dirty="0"/>
                  <a:t> yang </a:t>
                </a:r>
                <a:r>
                  <a:rPr lang="en-ID" sz="1800" dirty="0" err="1"/>
                  <a:t>berukuran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1800" dirty="0"/>
                  <a:t>, </a:t>
                </a:r>
                <a:r>
                  <a:rPr lang="en-ID" sz="1800" dirty="0" err="1"/>
                  <a:t>dimana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ID" sz="1800" dirty="0"/>
              </a:p>
              <a:p>
                <a:pPr marL="0" indent="0">
                  <a:buNone/>
                </a:pPr>
                <a:r>
                  <a:rPr lang="en-ID" sz="1800" i="1" dirty="0" err="1"/>
                  <a:t>Operasi</a:t>
                </a:r>
                <a:r>
                  <a:rPr lang="en-ID" sz="1800" i="1" dirty="0"/>
                  <a:t> </a:t>
                </a:r>
                <a:r>
                  <a:rPr lang="en-ID" sz="1800" i="1" dirty="0" err="1"/>
                  <a:t>ini</a:t>
                </a:r>
                <a:r>
                  <a:rPr lang="en-ID" sz="1800" i="1" dirty="0"/>
                  <a:t> </a:t>
                </a:r>
                <a:r>
                  <a:rPr lang="en-ID" sz="1800" i="1" dirty="0" err="1"/>
                  <a:t>berlaku</a:t>
                </a:r>
                <a:r>
                  <a:rPr lang="en-ID" sz="1800" i="1" dirty="0"/>
                  <a:t> juga </a:t>
                </a:r>
                <a:r>
                  <a:rPr lang="en-ID" sz="1800" i="1" dirty="0" err="1"/>
                  <a:t>untuk</a:t>
                </a:r>
                <a:r>
                  <a:rPr lang="en-ID" sz="1800" i="1" dirty="0"/>
                  <a:t> </a:t>
                </a:r>
                <a:r>
                  <a:rPr lang="en-ID" sz="1800" i="1" dirty="0" err="1"/>
                  <a:t>pengurangan</a:t>
                </a:r>
                <a:r>
                  <a:rPr lang="en-ID" sz="1800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3D47-08E5-424E-89EE-155855221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FB30E-9D0D-479E-9E2F-D11CFFAF2E58}"/>
                  </a:ext>
                </a:extLst>
              </p:cNvPr>
              <p:cNvSpPr txBox="1"/>
              <p:nvPr/>
            </p:nvSpPr>
            <p:spPr>
              <a:xfrm>
                <a:off x="1043425" y="3758576"/>
                <a:ext cx="273594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FB30E-9D0D-479E-9E2F-D11CFFAF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5" y="3758576"/>
                <a:ext cx="2735942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23DA0-5640-4184-9E63-AEFC5FB19B90}"/>
                  </a:ext>
                </a:extLst>
              </p:cNvPr>
              <p:cNvSpPr txBox="1"/>
              <p:nvPr/>
            </p:nvSpPr>
            <p:spPr>
              <a:xfrm>
                <a:off x="3984592" y="3753960"/>
                <a:ext cx="3070392" cy="742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1+5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2+6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3+8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0+7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−2+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4+6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8+2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23DA0-5640-4184-9E63-AEFC5FB1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92" y="3753960"/>
                <a:ext cx="3070392" cy="74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A54BC-57D9-45C7-B51A-745513479E32}"/>
                  </a:ext>
                </a:extLst>
              </p14:cNvPr>
              <p14:cNvContentPartPr/>
              <p14:nvPr/>
            </p14:nvContentPartPr>
            <p14:xfrm>
              <a:off x="6651603" y="413146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A54BC-57D9-45C7-B51A-745513479E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3603" y="41138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A2BF1-EC63-48A3-B177-247E2D8F371A}"/>
                  </a:ext>
                </a:extLst>
              </p:cNvPr>
              <p:cNvSpPr txBox="1"/>
              <p:nvPr/>
            </p:nvSpPr>
            <p:spPr>
              <a:xfrm>
                <a:off x="7260209" y="3753960"/>
                <a:ext cx="157716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A2BF1-EC63-48A3-B177-247E2D8F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209" y="3753960"/>
                <a:ext cx="157716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5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B3FCA4C-06C9-4BC0-834A-7AA399D37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828" y="232937"/>
                <a:ext cx="10515600" cy="2475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2. </a:t>
                </a:r>
                <a:r>
                  <a:rPr lang="en-US" sz="1800" b="1" dirty="0" err="1"/>
                  <a:t>Perkalian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dua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buah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matriks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dapat</a:t>
                </a:r>
                <a:r>
                  <a:rPr lang="en-US" sz="1800" dirty="0"/>
                  <a:t> </a:t>
                </a:r>
                <a:r>
                  <a:rPr lang="en-US" sz="1800"/>
                  <a:t>dikalikan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kolom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pertama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sama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baris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kedua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Misal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1800" dirty="0"/>
                  <a:t>  </a:t>
                </a:r>
                <a:r>
                  <a:rPr lang="en-ID" sz="1800" dirty="0" err="1"/>
                  <a:t>adalah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matriks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dan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perkalian</a:t>
                </a:r>
                <a:r>
                  <a:rPr lang="en-US" sz="1800" dirty="0"/>
                  <a:t> A dan B, </a:t>
                </a:r>
                <a:r>
                  <a:rPr lang="en-US" sz="1800" dirty="0" err="1"/>
                  <a:t>dilambangkan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AB </a:t>
                </a:r>
                <a:r>
                  <a:rPr lang="en-US" sz="1800" dirty="0" err="1"/>
                  <a:t>menghasilkan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sz="1800" dirty="0"/>
                  <a:t> yang </a:t>
                </a:r>
                <a:r>
                  <a:rPr lang="en-ID" sz="1800" dirty="0" err="1"/>
                  <a:t>berukuran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B3FCA4C-06C9-4BC0-834A-7AA399D37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828" y="232937"/>
                <a:ext cx="10515600" cy="2475841"/>
              </a:xfrm>
              <a:blipFill>
                <a:blip r:embed="rId2"/>
                <a:stretch>
                  <a:fillRect l="-464" t="-2217" r="-2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877C28-B1EB-43E8-A649-9BF71919DEFE}"/>
                  </a:ext>
                </a:extLst>
              </p:cNvPr>
              <p:cNvSpPr txBox="1"/>
              <p:nvPr/>
            </p:nvSpPr>
            <p:spPr>
              <a:xfrm>
                <a:off x="282828" y="2903927"/>
                <a:ext cx="85921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D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D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877C28-B1EB-43E8-A649-9BF71919D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8" y="2903927"/>
                <a:ext cx="8592160" cy="616387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2660B-7D16-4030-9588-484877EEA920}"/>
                  </a:ext>
                </a:extLst>
              </p:cNvPr>
              <p:cNvSpPr txBox="1"/>
              <p:nvPr/>
            </p:nvSpPr>
            <p:spPr>
              <a:xfrm>
                <a:off x="9059853" y="2936045"/>
                <a:ext cx="1914178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2660B-7D16-4030-9588-484877EE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853" y="2936045"/>
                <a:ext cx="1914178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639D21-D61D-4EA8-A564-8DDA855DB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97" y="3958289"/>
                <a:ext cx="10515600" cy="2976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1600" b="1" dirty="0"/>
                  <a:t>Sifat-</a:t>
                </a:r>
                <a:r>
                  <a:rPr lang="en-US" sz="1600" b="1" dirty="0" err="1"/>
                  <a:t>sifat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operasi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perkalian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matriks</a:t>
                </a:r>
                <a:r>
                  <a:rPr lang="en-US" sz="1600" b="1" dirty="0"/>
                  <a:t>: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 err="1"/>
                  <a:t>Perkalian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komutatif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/>
                  <a:t>Hukum </a:t>
                </a:r>
                <a:r>
                  <a:rPr lang="en-US" sz="1600" dirty="0" err="1"/>
                  <a:t>asosiatif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berlaku</a:t>
                </a:r>
                <a:r>
                  <a:rPr lang="en-US" sz="1600" dirty="0"/>
                  <a:t> pada </a:t>
                </a:r>
                <a:r>
                  <a:rPr lang="en-US" sz="1600" dirty="0" err="1"/>
                  <a:t>operasi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/>
                  <a:t>Hukum </a:t>
                </a:r>
                <a:r>
                  <a:rPr lang="en-US" sz="1600" dirty="0" err="1"/>
                  <a:t>distributif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berlaku</a:t>
                </a:r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sz="1200" b="0" dirty="0"/>
                  <a:t>	(</a:t>
                </a:r>
                <a:r>
                  <a:rPr lang="en-US" sz="1200" b="0" dirty="0" err="1"/>
                  <a:t>hukum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distributif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kiri</a:t>
                </a:r>
                <a:r>
                  <a:rPr lang="en-US" sz="1200" b="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r>
                  <a:rPr lang="en-US" sz="1200" dirty="0"/>
                  <a:t> 	(</a:t>
                </a:r>
                <a:r>
                  <a:rPr lang="en-US" sz="1200" dirty="0" err="1"/>
                  <a:t>hukum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distributif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kanan</a:t>
                </a:r>
                <a:r>
                  <a:rPr lang="en-US" sz="1200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 err="1"/>
                  <a:t>Perkalian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identitas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mengubah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yaitu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 err="1"/>
                  <a:t>Perpangkatan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didefinisikan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sebagai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𝐴𝐴𝐴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(</a:t>
                </a:r>
                <a:r>
                  <a:rPr lang="en-US" sz="1600" dirty="0" err="1"/>
                  <a:t>sebanyak</a:t>
                </a:r>
                <a:r>
                  <a:rPr lang="en-US" sz="1600" dirty="0"/>
                  <a:t> k kali)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sz="1600" dirty="0"/>
                  <a:t>A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orthogonal 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639D21-D61D-4EA8-A564-8DDA855D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7" y="3958289"/>
                <a:ext cx="10515600" cy="2976378"/>
              </a:xfrm>
              <a:prstGeom prst="rect">
                <a:avLst/>
              </a:prstGeom>
              <a:blipFill>
                <a:blip r:embed="rId5"/>
                <a:stretch>
                  <a:fillRect l="-348" t="-14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2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CB7A337-741A-4945-992E-F4258A117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828" y="232937"/>
                <a:ext cx="10515600" cy="2475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2. </a:t>
                </a:r>
                <a:r>
                  <a:rPr lang="en-US" sz="1800" b="1" dirty="0" err="1"/>
                  <a:t>Perkalian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matriks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dengan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skalar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err="1"/>
                  <a:t>Misal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sebuah</a:t>
                </a:r>
                <a:r>
                  <a:rPr lang="en-US" sz="1800" dirty="0"/>
                  <a:t> scalar, </a:t>
                </a:r>
                <a:r>
                  <a:rPr lang="en-US" sz="1800" dirty="0" err="1"/>
                  <a:t>perkalian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scalar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mengalikan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setiap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elemen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CB7A337-741A-4945-992E-F4258A117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828" y="232937"/>
                <a:ext cx="10515600" cy="2475841"/>
              </a:xfrm>
              <a:blipFill>
                <a:blip r:embed="rId2"/>
                <a:stretch>
                  <a:fillRect l="-464" t="-2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67ED0F-2775-4CB9-8906-10D731980093}"/>
                  </a:ext>
                </a:extLst>
              </p:cNvPr>
              <p:cNvSpPr txBox="1"/>
              <p:nvPr/>
            </p:nvSpPr>
            <p:spPr>
              <a:xfrm>
                <a:off x="1273428" y="1565138"/>
                <a:ext cx="1182375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67ED0F-2775-4CB9-8906-10D73198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28" y="1565138"/>
                <a:ext cx="1182375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421C2-6B96-42E0-A49F-34503C3111CE}"/>
                  </a:ext>
                </a:extLst>
              </p:cNvPr>
              <p:cNvSpPr txBox="1"/>
              <p:nvPr/>
            </p:nvSpPr>
            <p:spPr>
              <a:xfrm>
                <a:off x="1082693" y="2448832"/>
                <a:ext cx="182178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𝑘𝑎</m:t>
                                </m:r>
                              </m:e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421C2-6B96-42E0-A49F-34503C311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93" y="2448832"/>
                <a:ext cx="1821787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DC460A-2BFB-4C76-992A-4686929504E3}"/>
                  </a:ext>
                </a:extLst>
              </p:cNvPr>
              <p:cNvSpPr txBox="1"/>
              <p:nvPr/>
            </p:nvSpPr>
            <p:spPr>
              <a:xfrm>
                <a:off x="1082693" y="4273988"/>
                <a:ext cx="152368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DC460A-2BFB-4C76-992A-46869295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93" y="4273988"/>
                <a:ext cx="1523687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454E621-FE4B-4E3B-98F9-4A6ED73852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34" y="3686752"/>
                <a:ext cx="10515600" cy="24758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Jika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sz="1800" dirty="0"/>
                  <a:t>!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454E621-FE4B-4E3B-98F9-4A6ED738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4" y="3686752"/>
                <a:ext cx="10515600" cy="2475841"/>
              </a:xfrm>
              <a:prstGeom prst="rect">
                <a:avLst/>
              </a:prstGeom>
              <a:blipFill>
                <a:blip r:embed="rId6"/>
                <a:stretch>
                  <a:fillRect l="-522" t="-24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55FC06-3AFC-432D-BA18-F5A27C901482}"/>
                  </a:ext>
                </a:extLst>
              </p:cNvPr>
              <p:cNvSpPr txBox="1"/>
              <p:nvPr/>
            </p:nvSpPr>
            <p:spPr>
              <a:xfrm>
                <a:off x="1082693" y="5354179"/>
                <a:ext cx="339618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55FC06-3AFC-432D-BA18-F5A27C90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93" y="5354179"/>
                <a:ext cx="3396186" cy="492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0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54CE-B2D8-464A-82A7-026589E2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19" y="2158206"/>
            <a:ext cx="6254496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>
                <a:latin typeface="Ink Free" panose="03080402000500000000" pitchFamily="66" charset="0"/>
              </a:rPr>
              <a:t>Paham</a:t>
            </a:r>
            <a:r>
              <a:rPr lang="en-US" sz="5400" b="1" dirty="0">
                <a:latin typeface="Ink Free" panose="03080402000500000000" pitchFamily="66" charset="0"/>
              </a:rPr>
              <a:t> </a:t>
            </a:r>
            <a:r>
              <a:rPr lang="en-US" sz="5400" b="1" dirty="0" err="1">
                <a:latin typeface="Ink Free" panose="03080402000500000000" pitchFamily="66" charset="0"/>
              </a:rPr>
              <a:t>nggak</a:t>
            </a:r>
            <a:r>
              <a:rPr lang="en-US" sz="5400" b="1" dirty="0">
                <a:latin typeface="Ink Free" panose="03080402000500000000" pitchFamily="66" charset="0"/>
              </a:rPr>
              <a:t>, </a:t>
            </a:r>
            <a:r>
              <a:rPr lang="en-US" sz="5400" b="1" dirty="0" err="1">
                <a:latin typeface="Ink Free" panose="03080402000500000000" pitchFamily="66" charset="0"/>
              </a:rPr>
              <a:t>Kak</a:t>
            </a:r>
            <a:r>
              <a:rPr lang="en-US" sz="5400" b="1" dirty="0">
                <a:latin typeface="Ink Free" panose="03080402000500000000" pitchFamily="66" charset="0"/>
              </a:rPr>
              <a:t>?</a:t>
            </a:r>
          </a:p>
        </p:txBody>
      </p:sp>
      <p:pic>
        <p:nvPicPr>
          <p:cNvPr id="9" name="Content Placeholder 8" descr="Young Chinese boy">
            <a:extLst>
              <a:ext uri="{FF2B5EF4-FFF2-40B4-BE49-F238E27FC236}">
                <a16:creationId xmlns:a16="http://schemas.microsoft.com/office/drawing/2014/main" id="{B8D64564-DA39-414D-90FB-2BADA608E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b="46600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D3CB7-00FC-4891-AF2D-701298AF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Pendahuluan: Sistem Bilangan</a:t>
            </a:r>
            <a:endParaRPr lang="en-ID"/>
          </a:p>
        </p:txBody>
      </p:sp>
      <p:pic>
        <p:nvPicPr>
          <p:cNvPr id="1026" name="Picture 2" descr="Berbagai Macam Bilangan | Another Satria's Project">
            <a:extLst>
              <a:ext uri="{FF2B5EF4-FFF2-40B4-BE49-F238E27FC236}">
                <a16:creationId xmlns:a16="http://schemas.microsoft.com/office/drawing/2014/main" id="{71C0867F-54B8-400F-8DB2-AA2EB37D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2219207"/>
            <a:ext cx="3425957" cy="24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FF14E-E873-42E3-AEAE-551F78027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7515" y="2022601"/>
                <a:ext cx="7161017" cy="4154361"/>
              </a:xfrm>
            </p:spPr>
            <p:txBody>
              <a:bodyPr>
                <a:normAutofit/>
              </a:bodyPr>
              <a:lstStyle/>
              <a:p>
                <a:r>
                  <a:rPr lang="en-US" sz="1700" b="1" dirty="0" err="1"/>
                  <a:t>Bilangan</a:t>
                </a:r>
                <a:r>
                  <a:rPr lang="en-US" sz="1700" b="1" dirty="0"/>
                  <a:t> </a:t>
                </a:r>
                <a:r>
                  <a:rPr lang="en-US" sz="1700" b="1" dirty="0" err="1"/>
                  <a:t>asli</a:t>
                </a:r>
                <a:r>
                  <a:rPr lang="en-US" sz="1700" b="1" dirty="0"/>
                  <a:t> </a:t>
                </a:r>
                <a:r>
                  <a:rPr lang="en-US" sz="1700" dirty="0" err="1"/>
                  <a:t>adalah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sistem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bilangan</a:t>
                </a:r>
                <a:r>
                  <a:rPr lang="en-US" sz="1700" dirty="0"/>
                  <a:t> paling </a:t>
                </a:r>
                <a:r>
                  <a:rPr lang="en-US" sz="1700" dirty="0" err="1"/>
                  <a:t>sederhana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dapat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digunakan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untuk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menghitung</a:t>
                </a:r>
                <a:r>
                  <a:rPr lang="en-US" sz="1700" dirty="0"/>
                  <a:t> (</a:t>
                </a:r>
                <a:r>
                  <a:rPr lang="en-US" sz="1700" dirty="0" err="1"/>
                  <a:t>misal</a:t>
                </a:r>
                <a:r>
                  <a:rPr lang="en-US" sz="1700" dirty="0"/>
                  <a:t>: </a:t>
                </a:r>
                <a:r>
                  <a:rPr lang="en-US" sz="1700" dirty="0" err="1"/>
                  <a:t>jumlah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buku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teman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sekelas</a:t>
                </a:r>
                <a:r>
                  <a:rPr lang="en-US" sz="1700" dirty="0"/>
                  <a:t>, dan </a:t>
                </a:r>
                <a:r>
                  <a:rPr lang="en-US" sz="1700" dirty="0" err="1"/>
                  <a:t>uang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kita</a:t>
                </a:r>
                <a:r>
                  <a:rPr lang="en-US" sz="1700" dirty="0"/>
                  <a:t>).</a:t>
                </a:r>
              </a:p>
              <a:p>
                <a:pPr lvl="1"/>
                <a:r>
                  <a:rPr lang="en-US" sz="1700" dirty="0"/>
                  <a:t>1, 2, 3, 4, 5, … </a:t>
                </a:r>
              </a:p>
              <a:p>
                <a:r>
                  <a:rPr lang="en-US" sz="1700" dirty="0" err="1"/>
                  <a:t>Bilangan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asli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memiliki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nilai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nol</a:t>
                </a:r>
                <a:r>
                  <a:rPr lang="en-US" sz="1700" dirty="0"/>
                  <a:t> dan negative </a:t>
                </a:r>
                <a:r>
                  <a:rPr lang="en-US" sz="1700" dirty="0" err="1"/>
                  <a:t>disebut</a:t>
                </a:r>
                <a:r>
                  <a:rPr lang="en-US" sz="1700" dirty="0"/>
                  <a:t> </a:t>
                </a:r>
                <a:r>
                  <a:rPr lang="en-US" sz="1700" b="1" dirty="0" err="1"/>
                  <a:t>bilangan</a:t>
                </a:r>
                <a:r>
                  <a:rPr lang="en-US" sz="1700" b="1" dirty="0"/>
                  <a:t> </a:t>
                </a:r>
                <a:r>
                  <a:rPr lang="en-US" sz="1700" b="1" dirty="0" err="1"/>
                  <a:t>bulat</a:t>
                </a:r>
                <a:r>
                  <a:rPr lang="en-US" sz="1700" dirty="0"/>
                  <a:t>.</a:t>
                </a:r>
              </a:p>
              <a:p>
                <a:pPr lvl="1"/>
                <a:r>
                  <a:rPr lang="en-US" sz="1700" dirty="0"/>
                  <a:t>…, -3, -2, -1, 0, 1, 2, 3, … </a:t>
                </a:r>
              </a:p>
              <a:p>
                <a:r>
                  <a:rPr lang="en-US" sz="1700" dirty="0"/>
                  <a:t>Jika </a:t>
                </a:r>
                <a:r>
                  <a:rPr lang="en-US" sz="1700" dirty="0" err="1"/>
                  <a:t>kita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mengukur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tinggi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berat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tegangan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listrik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bilangan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bulat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saja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tidak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memadai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terdapat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angka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pecahan</a:t>
                </a:r>
                <a:r>
                  <a:rPr lang="en-US" sz="1700" dirty="0"/>
                  <a:t>. </a:t>
                </a:r>
                <a:r>
                  <a:rPr lang="en-US" sz="1700" dirty="0" err="1"/>
                  <a:t>Bilangan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bisa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ditulis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dengan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700" dirty="0" err="1"/>
                  <a:t>dimana</a:t>
                </a:r>
                <a:r>
                  <a:rPr lang="en-ID" sz="1700" dirty="0"/>
                  <a:t> </a:t>
                </a:r>
                <a14:m>
                  <m:oMath xmlns:m="http://schemas.openxmlformats.org/officeDocument/2006/math">
                    <m:r>
                      <a:rPr lang="en-ID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D" sz="1700" i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D" sz="1700" dirty="0"/>
                  <a:t> </a:t>
                </a:r>
                <a:r>
                  <a:rPr lang="en-ID" sz="1700" dirty="0" err="1"/>
                  <a:t>disebut</a:t>
                </a:r>
                <a:r>
                  <a:rPr lang="en-ID" sz="1700" dirty="0"/>
                  <a:t> </a:t>
                </a:r>
                <a:r>
                  <a:rPr lang="en-ID" sz="1700" b="1" dirty="0" err="1"/>
                  <a:t>bilangan</a:t>
                </a:r>
                <a:r>
                  <a:rPr lang="en-ID" sz="1700" b="1" dirty="0"/>
                  <a:t> </a:t>
                </a:r>
                <a:r>
                  <a:rPr lang="en-ID" sz="1700" b="1" dirty="0" err="1"/>
                  <a:t>rasional</a:t>
                </a:r>
                <a:r>
                  <a:rPr lang="en-ID" sz="17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D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5, </m:t>
                        </m:r>
                      </m:den>
                    </m:f>
                    <m:f>
                      <m:fPr>
                        <m:type m:val="skw"/>
                        <m:ctrlPr>
                          <a:rPr lang="en-ID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D" sz="1700" dirty="0"/>
              </a:p>
              <a:p>
                <a:r>
                  <a:rPr lang="en-ID" sz="1700" dirty="0" err="1"/>
                  <a:t>Sedangkan</a:t>
                </a:r>
                <a:r>
                  <a:rPr lang="en-ID" sz="1700" dirty="0"/>
                  <a:t> </a:t>
                </a:r>
                <a:r>
                  <a:rPr lang="en-ID" sz="1700" dirty="0" err="1"/>
                  <a:t>bilangan</a:t>
                </a:r>
                <a:r>
                  <a:rPr lang="en-ID" sz="17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1700" b="0" i="1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sz="17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D" sz="1700" dirty="0"/>
                  <a:t> </a:t>
                </a:r>
                <a:r>
                  <a:rPr lang="en-ID" sz="1700" dirty="0" err="1"/>
                  <a:t>disebut</a:t>
                </a:r>
                <a:r>
                  <a:rPr lang="en-ID" sz="1700" dirty="0"/>
                  <a:t> </a:t>
                </a:r>
                <a:r>
                  <a:rPr lang="en-ID" sz="1700" b="1" dirty="0" err="1"/>
                  <a:t>bilangan</a:t>
                </a:r>
                <a:r>
                  <a:rPr lang="en-ID" sz="1700" b="1" dirty="0"/>
                  <a:t> </a:t>
                </a:r>
                <a:r>
                  <a:rPr lang="en-ID" sz="1700" b="1" dirty="0" err="1"/>
                  <a:t>irrasional</a:t>
                </a:r>
                <a:r>
                  <a:rPr lang="en-ID" sz="1700" b="1" dirty="0"/>
                  <a:t>.</a:t>
                </a:r>
              </a:p>
              <a:p>
                <a:r>
                  <a:rPr lang="en-ID" sz="1700" dirty="0" err="1"/>
                  <a:t>Bilangan</a:t>
                </a:r>
                <a:r>
                  <a:rPr lang="en-ID" sz="1700" dirty="0"/>
                  <a:t> </a:t>
                </a:r>
                <a:r>
                  <a:rPr lang="en-ID" sz="1700" dirty="0" err="1"/>
                  <a:t>rasional</a:t>
                </a:r>
                <a:r>
                  <a:rPr lang="en-ID" sz="1700" dirty="0"/>
                  <a:t> dan </a:t>
                </a:r>
                <a:r>
                  <a:rPr lang="en-ID" sz="1700" dirty="0" err="1"/>
                  <a:t>irrasional</a:t>
                </a:r>
                <a:r>
                  <a:rPr lang="en-ID" sz="1700" dirty="0"/>
                  <a:t> yang </a:t>
                </a:r>
                <a:r>
                  <a:rPr lang="en-ID" sz="1700" dirty="0" err="1"/>
                  <a:t>dapat</a:t>
                </a:r>
                <a:r>
                  <a:rPr lang="en-ID" sz="1700" dirty="0"/>
                  <a:t> </a:t>
                </a:r>
                <a:r>
                  <a:rPr lang="en-ID" sz="1700" dirty="0" err="1"/>
                  <a:t>mengukur</a:t>
                </a:r>
                <a:r>
                  <a:rPr lang="en-ID" sz="1700" dirty="0"/>
                  <a:t> </a:t>
                </a:r>
                <a:r>
                  <a:rPr lang="en-ID" sz="1700" dirty="0" err="1"/>
                  <a:t>panjang</a:t>
                </a:r>
                <a:r>
                  <a:rPr lang="en-ID" sz="1700" dirty="0"/>
                  <a:t> </a:t>
                </a:r>
                <a:r>
                  <a:rPr lang="en-ID" sz="1700" dirty="0" err="1"/>
                  <a:t>beserta</a:t>
                </a:r>
                <a:r>
                  <a:rPr lang="en-ID" sz="1700" dirty="0"/>
                  <a:t> </a:t>
                </a:r>
                <a:r>
                  <a:rPr lang="en-ID" sz="1700" dirty="0" err="1"/>
                  <a:t>negatifnya</a:t>
                </a:r>
                <a:r>
                  <a:rPr lang="en-ID" sz="1700" dirty="0"/>
                  <a:t> dan </a:t>
                </a:r>
                <a:r>
                  <a:rPr lang="en-ID" sz="1700" dirty="0" err="1"/>
                  <a:t>nol</a:t>
                </a:r>
                <a:r>
                  <a:rPr lang="en-ID" sz="1700" dirty="0"/>
                  <a:t> </a:t>
                </a:r>
                <a:r>
                  <a:rPr lang="en-ID" sz="1700" dirty="0" err="1"/>
                  <a:t>disebut</a:t>
                </a:r>
                <a:r>
                  <a:rPr lang="en-ID" sz="1700" dirty="0"/>
                  <a:t> </a:t>
                </a:r>
                <a:r>
                  <a:rPr lang="en-ID" sz="1700" b="1" dirty="0" err="1"/>
                  <a:t>bilangan</a:t>
                </a:r>
                <a:r>
                  <a:rPr lang="en-ID" sz="1700" b="1" dirty="0"/>
                  <a:t> real.</a:t>
                </a:r>
              </a:p>
              <a:p>
                <a:pPr lvl="1"/>
                <a:r>
                  <a:rPr lang="en-ID" sz="1700" dirty="0">
                    <a:latin typeface="18"/>
                  </a:rPr>
                  <a:t>-7, -3,2,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D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D" sz="1700" dirty="0">
                    <a:latin typeface="18"/>
                  </a:rPr>
                  <a:t>,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FF14E-E873-42E3-AEAE-551F78027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7515" y="2022601"/>
                <a:ext cx="7161017" cy="4154361"/>
              </a:xfrm>
              <a:blipFill>
                <a:blip r:embed="rId3"/>
                <a:stretch>
                  <a:fillRect l="-426" t="-11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21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FED-03E1-4A2E-B988-90B70C0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A9F55-7069-4244-9D59-677353C73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174358"/>
                <a:ext cx="7731642" cy="404546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err="1">
                    <a:solidFill>
                      <a:schemeClr val="bg1"/>
                    </a:solidFill>
                  </a:rPr>
                  <a:t>Diberikan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dua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bilangan</a:t>
                </a:r>
                <a:r>
                  <a:rPr lang="en-US" sz="2000" dirty="0">
                    <a:solidFill>
                      <a:schemeClr val="bg1"/>
                    </a:solidFill>
                  </a:rPr>
                  <a:t> real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kita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bisa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melakukan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operasi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penjumlahan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atau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perkalian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atau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cukup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ditulis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Penjumlahan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dan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perkalian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memiliki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sifat-sifat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berikut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Hukum </a:t>
                </a:r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Komutatif</a:t>
                </a:r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</m:oMath>
                </a14:m>
                <a:endParaRPr lang="en-ID" sz="20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Hukum </a:t>
                </a:r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Asosiatif</a:t>
                </a:r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D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D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ID" sz="20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Hukum </a:t>
                </a:r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Distribusi</a:t>
                </a:r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D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𝑥𝑧</m:t>
                        </m:r>
                      </m:e>
                    </m:d>
                  </m:oMath>
                </a14:m>
                <a:endParaRPr lang="en-ID" sz="20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Elemen-elemen</a:t>
                </a:r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identitas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Terdapat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dua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bilangan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real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bukan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0 dan 1, yang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memenuhi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D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⋅1=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untuk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setiap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bilangan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real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ID" sz="2000" b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Balikan</a:t>
                </a:r>
                <a:r>
                  <a:rPr lang="en-ID" sz="20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(invers).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Setiap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bilangan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mempunyai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i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balikan</a:t>
                </a:r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i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penambahan</a:t>
                </a:r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atau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disebut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juga negative), </a:t>
                </a:r>
                <a14:m>
                  <m:oMath xmlns:m="http://schemas.openxmlformats.org/officeDocument/2006/math">
                    <m:r>
                      <a:rPr lang="en-US" sz="20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yang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memenuhi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Sedangkan</a:t>
                </a:r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balikan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perkalian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disebut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juga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kebalikan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ID" sz="20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ID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D" sz="2000" i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adalah</a:t>
                </a:r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yang </a:t>
                </a:r>
                <a:r>
                  <a:rPr lang="en-ID" sz="2000" i="1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memenuhi</a:t>
                </a:r>
                <a:r>
                  <a:rPr lang="en-ID" sz="2000" i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endParaRPr lang="en-ID" sz="200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A9F55-7069-4244-9D59-677353C73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174358"/>
                <a:ext cx="7731642" cy="4045467"/>
              </a:xfrm>
              <a:blipFill>
                <a:blip r:embed="rId2"/>
                <a:stretch>
                  <a:fillRect l="-789" t="-1961" b="-21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2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282C-F513-4B45-93F2-E0B7B4AA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Pengurangan</a:t>
            </a:r>
            <a:r>
              <a:rPr lang="en-US" sz="2800" b="1" dirty="0"/>
              <a:t> dan </a:t>
            </a:r>
            <a:r>
              <a:rPr lang="en-US" sz="2800" b="1" dirty="0" err="1"/>
              <a:t>Pembagian</a:t>
            </a:r>
            <a:endParaRPr lang="en-ID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CE28A-F564-4822-8D11-B74A8955E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324" y="1312472"/>
                <a:ext cx="3857216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/>
                  <a:t> dan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CE28A-F564-4822-8D11-B74A8955E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324" y="1312472"/>
                <a:ext cx="3857216" cy="1325563"/>
              </a:xfrm>
              <a:blipFill>
                <a:blip r:embed="rId2"/>
                <a:stretch>
                  <a:fillRect l="-316" b="-1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62AD322-081E-4734-9D73-0C67D823811D}"/>
              </a:ext>
            </a:extLst>
          </p:cNvPr>
          <p:cNvSpPr txBox="1">
            <a:spLocks/>
          </p:cNvSpPr>
          <p:nvPr/>
        </p:nvSpPr>
        <p:spPr>
          <a:xfrm>
            <a:off x="894298" y="2955326"/>
            <a:ext cx="10515600" cy="94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Sekilas</a:t>
            </a:r>
            <a:r>
              <a:rPr lang="en-US" sz="2800" b="1" dirty="0"/>
              <a:t> </a:t>
            </a:r>
            <a:r>
              <a:rPr lang="en-US" sz="2800" b="1" dirty="0" err="1"/>
              <a:t>Logika</a:t>
            </a:r>
            <a:endParaRPr lang="en-ID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ACE21B-BAE0-42EC-9AA3-E253CC5567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4298" y="3675455"/>
                <a:ext cx="10515600" cy="2983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Pernyataan </a:t>
                </a:r>
                <a:r>
                  <a:rPr lang="en-US" sz="2000" dirty="0" err="1"/>
                  <a:t>matematika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membutuhkan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pembuktian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biasanya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bentuk</a:t>
                </a:r>
                <a:r>
                  <a:rPr lang="en-US" sz="2000" dirty="0"/>
                  <a:t> “Jika P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Q”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bisa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ditulis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sebagai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. P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hipotesis</a:t>
                </a:r>
                <a:r>
                  <a:rPr lang="en-US" sz="2000" dirty="0"/>
                  <a:t> dan Q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kesimpulan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berbeda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perhatikan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contoh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r>
                  <a:rPr lang="en-US" sz="2000" dirty="0"/>
                  <a:t>“Jika </a:t>
                </a:r>
                <a:r>
                  <a:rPr lang="en-US" sz="2000" dirty="0" err="1"/>
                  <a:t>Rhedo</a:t>
                </a:r>
                <a:r>
                  <a:rPr lang="en-US" sz="2000" dirty="0"/>
                  <a:t> orang </a:t>
                </a:r>
                <a:r>
                  <a:rPr lang="en-US" sz="2000" dirty="0" err="1"/>
                  <a:t>Bukittinggi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dia</a:t>
                </a:r>
                <a:r>
                  <a:rPr lang="en-US" sz="2000" dirty="0"/>
                  <a:t> orang Indonesia”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pernyataan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benar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sedangkan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“Jika </a:t>
                </a:r>
                <a:r>
                  <a:rPr lang="en-US" sz="2000" dirty="0" err="1"/>
                  <a:t>Rhedo</a:t>
                </a:r>
                <a:r>
                  <a:rPr lang="en-US" sz="2000" dirty="0"/>
                  <a:t> orang Indonesia,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dia</a:t>
                </a:r>
                <a:r>
                  <a:rPr lang="en-US" sz="2000" dirty="0"/>
                  <a:t> orang </a:t>
                </a:r>
                <a:r>
                  <a:rPr lang="en-US" sz="2000" dirty="0" err="1"/>
                  <a:t>Bukittinggi</a:t>
                </a:r>
                <a:r>
                  <a:rPr lang="en-US" sz="2000" dirty="0"/>
                  <a:t>”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pernyataan</a:t>
                </a:r>
                <a:r>
                  <a:rPr lang="en-US" sz="2000" dirty="0"/>
                  <a:t> yang salah.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Ingkaran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negasi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ditulis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sebagai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misalnya</a:t>
                </a:r>
                <a:r>
                  <a:rPr lang="en-US" sz="2000" dirty="0"/>
                  <a:t> P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pernyataan</a:t>
                </a:r>
                <a:r>
                  <a:rPr lang="en-US" sz="2000" dirty="0"/>
                  <a:t> “Hari </a:t>
                </a:r>
                <a:r>
                  <a:rPr lang="en-US" sz="2000" dirty="0" err="1"/>
                  <a:t>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hujan</a:t>
                </a:r>
                <a:r>
                  <a:rPr lang="en-US" sz="2000" dirty="0"/>
                  <a:t>”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“Hari </a:t>
                </a:r>
                <a:r>
                  <a:rPr lang="en-US" sz="2000" dirty="0" err="1"/>
                  <a:t>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hujan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D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ACE21B-BAE0-42EC-9AA3-E253CC55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98" y="3675455"/>
                <a:ext cx="10515600" cy="2983712"/>
              </a:xfrm>
              <a:prstGeom prst="rect">
                <a:avLst/>
              </a:prstGeom>
              <a:blipFill>
                <a:blip r:embed="rId3"/>
                <a:stretch>
                  <a:fillRect l="-638" t="-2249" b="-16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2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06289-5ED3-451F-9BEE-A423532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Sebuah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masalah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telah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jelas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digambarkan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masalah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telah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terselesaikan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sebagian</a:t>
            </a: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(C.F. Kettering)</a:t>
            </a:r>
          </a:p>
        </p:txBody>
      </p:sp>
    </p:spTree>
    <p:extLst>
      <p:ext uri="{BB962C8B-B14F-4D97-AF65-F5344CB8AC3E}">
        <p14:creationId xmlns:p14="http://schemas.microsoft.com/office/powerpoint/2010/main" val="122087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365-478B-4719-B4A6-CE88E31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4023-BD43-47B0-87C3-01BD87F90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Matriks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susunan</a:t>
                </a:r>
                <a:r>
                  <a:rPr lang="en-US" dirty="0"/>
                  <a:t> scalar </a:t>
                </a:r>
                <a:r>
                  <a:rPr lang="en-US" dirty="0" err="1"/>
                  <a:t>elemen-elemen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baris dan </a:t>
                </a:r>
                <a:r>
                  <a:rPr lang="en-US" dirty="0" err="1"/>
                  <a:t>kolom</a:t>
                </a:r>
                <a:r>
                  <a:rPr lang="en-US" dirty="0"/>
                  <a:t>. </a:t>
                </a:r>
                <a:r>
                  <a:rPr lang="en-US" dirty="0" err="1"/>
                  <a:t>Matriks</a:t>
                </a:r>
                <a:r>
                  <a:rPr lang="en-US" dirty="0"/>
                  <a:t> A yang </a:t>
                </a:r>
                <a:r>
                  <a:rPr lang="en-US" dirty="0" err="1"/>
                  <a:t>berukuran</a:t>
                </a:r>
                <a:r>
                  <a:rPr lang="en-US" dirty="0"/>
                  <a:t> m baris dan n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4023-BD43-47B0-87C3-01BD87F90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C1F4057-742D-4358-B1F1-B9FB34D4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7" y="3396510"/>
            <a:ext cx="4373085" cy="2915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1A2E9-F33B-4D18-BE0E-36672BE5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22" t="11599" r="45302" b="32385"/>
          <a:stretch/>
        </p:blipFill>
        <p:spPr>
          <a:xfrm>
            <a:off x="6361531" y="3396510"/>
            <a:ext cx="3545273" cy="27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52F50-B51F-4B16-88E6-4FCD1E3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Segini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dulu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atau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mau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lanjut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720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832-B8EB-42D0-ABB6-4FB84206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C68C-62A9-45D8-91F6-FC78F62A1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2743"/>
                <a:ext cx="517552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Entri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disebut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elemen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matriks</a:t>
                </a:r>
                <a:r>
                  <a:rPr lang="en-ID" sz="1800" dirty="0"/>
                  <a:t> pada baris </a:t>
                </a:r>
                <a:r>
                  <a:rPr lang="en-ID" sz="1800" dirty="0" err="1"/>
                  <a:t>ke</a:t>
                </a:r>
                <a:r>
                  <a:rPr lang="en-ID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D" sz="1800" dirty="0"/>
                  <a:t> dan </a:t>
                </a:r>
                <a:r>
                  <a:rPr lang="en-ID" sz="1800" dirty="0" err="1"/>
                  <a:t>kolom</a:t>
                </a:r>
                <a:r>
                  <a:rPr lang="en-ID" sz="1800" dirty="0"/>
                  <a:t> </a:t>
                </a:r>
                <a:r>
                  <a:rPr lang="en-ID" sz="1800" dirty="0" err="1"/>
                  <a:t>ke</a:t>
                </a:r>
                <a:r>
                  <a:rPr lang="en-ID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D" sz="1800" dirty="0"/>
                  <a:t>.</a:t>
                </a:r>
              </a:p>
              <a:p>
                <a:r>
                  <a:rPr lang="en-ID" sz="1800" dirty="0" err="1"/>
                  <a:t>Matriks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dimana</a:t>
                </a:r>
                <a:r>
                  <a:rPr lang="en-ID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1800" dirty="0"/>
                  <a:t> </a:t>
                </a:r>
                <a:r>
                  <a:rPr lang="en-ID" sz="1800" dirty="0" err="1"/>
                  <a:t>disebut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matriks</a:t>
                </a:r>
                <a:r>
                  <a:rPr lang="en-ID" sz="1800" dirty="0"/>
                  <a:t> </a:t>
                </a:r>
                <a:r>
                  <a:rPr lang="en-ID" sz="1800" dirty="0" err="1"/>
                  <a:t>bujursangkar</a:t>
                </a:r>
                <a:r>
                  <a:rPr lang="en-ID" sz="1800" dirty="0"/>
                  <a:t> </a:t>
                </a:r>
                <a:r>
                  <a:rPr lang="en-ID" sz="1800" i="1" dirty="0"/>
                  <a:t>(square matrices)</a:t>
                </a:r>
              </a:p>
              <a:p>
                <a:r>
                  <a:rPr lang="en-ID" sz="1800" dirty="0" err="1"/>
                  <a:t>Contoh</a:t>
                </a:r>
                <a:r>
                  <a:rPr lang="en-ID" sz="1800" dirty="0"/>
                  <a:t> </a:t>
                </a:r>
                <a:r>
                  <a:rPr lang="en-ID" sz="1800" dirty="0" err="1"/>
                  <a:t>matriks</a:t>
                </a:r>
                <a:r>
                  <a:rPr lang="en-ID" sz="1800" dirty="0"/>
                  <a:t> (3x4)</a:t>
                </a:r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C68C-62A9-45D8-91F6-FC78F62A1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2743"/>
                <a:ext cx="5175523" cy="4351338"/>
              </a:xfrm>
              <a:blipFill>
                <a:blip r:embed="rId2"/>
                <a:stretch>
                  <a:fillRect l="-824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6196C-9227-4D59-95CE-593519184503}"/>
                  </a:ext>
                </a:extLst>
              </p:cNvPr>
              <p:cNvSpPr txBox="1"/>
              <p:nvPr/>
            </p:nvSpPr>
            <p:spPr>
              <a:xfrm>
                <a:off x="1357575" y="3618332"/>
                <a:ext cx="1442511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16196C-9227-4D59-95CE-59351918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75" y="3618332"/>
                <a:ext cx="1442511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116E0C-5E1B-44A6-8D5D-7260B1BDAE39}"/>
              </a:ext>
            </a:extLst>
          </p:cNvPr>
          <p:cNvSpPr txBox="1"/>
          <p:nvPr/>
        </p:nvSpPr>
        <p:spPr>
          <a:xfrm>
            <a:off x="3319461" y="3664241"/>
            <a:ext cx="665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baris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(2, 5, 0, 6), (8, 7, 5, 4), dan (3, 1, 1, 8)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kolom-kolom</a:t>
            </a:r>
            <a:r>
              <a:rPr lang="en-US" dirty="0"/>
              <a:t>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6ACAC8-96E0-4A9B-97AD-A33853D844A7}"/>
                  </a:ext>
                </a:extLst>
              </p:cNvPr>
              <p:cNvSpPr txBox="1"/>
              <p:nvPr/>
            </p:nvSpPr>
            <p:spPr>
              <a:xfrm>
                <a:off x="3668819" y="4414753"/>
                <a:ext cx="36529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6ACAC8-96E0-4A9B-97AD-A33853D8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9" y="4414753"/>
                <a:ext cx="365293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2CA36-208D-40A1-BB5E-DB7861ECDCD2}"/>
                  </a:ext>
                </a:extLst>
              </p:cNvPr>
              <p:cNvSpPr txBox="1"/>
              <p:nvPr/>
            </p:nvSpPr>
            <p:spPr>
              <a:xfrm>
                <a:off x="4224191" y="4414753"/>
                <a:ext cx="365293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2CA36-208D-40A1-BB5E-DB7861EC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91" y="4414753"/>
                <a:ext cx="365293" cy="736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CEE2B2-5C6E-4A26-BB57-58E13B03380D}"/>
                  </a:ext>
                </a:extLst>
              </p:cNvPr>
              <p:cNvSpPr txBox="1"/>
              <p:nvPr/>
            </p:nvSpPr>
            <p:spPr>
              <a:xfrm>
                <a:off x="4779563" y="4414753"/>
                <a:ext cx="36529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CEE2B2-5C6E-4A26-BB57-58E13B03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63" y="4414753"/>
                <a:ext cx="365293" cy="730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DFD4A-BA4E-4B75-AA2C-86D033240817}"/>
                  </a:ext>
                </a:extLst>
              </p:cNvPr>
              <p:cNvSpPr txBox="1"/>
              <p:nvPr/>
            </p:nvSpPr>
            <p:spPr>
              <a:xfrm>
                <a:off x="5334935" y="4416527"/>
                <a:ext cx="36529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DFD4A-BA4E-4B75-AA2C-86D03324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35" y="4416527"/>
                <a:ext cx="365293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78F9-20D3-4940-9DF2-D093ECD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2BB491-7237-46E7-B684-AF0D3DB31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506378"/>
              </p:ext>
            </p:extLst>
          </p:nvPr>
        </p:nvGraphicFramePr>
        <p:xfrm>
          <a:off x="-117806" y="1755015"/>
          <a:ext cx="5065196" cy="473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22F11-2EF9-4E52-AE7B-0F3CD0CF43F5}"/>
                  </a:ext>
                </a:extLst>
              </p:cNvPr>
              <p:cNvSpPr txBox="1"/>
              <p:nvPr/>
            </p:nvSpPr>
            <p:spPr>
              <a:xfrm>
                <a:off x="6047849" y="1398081"/>
                <a:ext cx="5301276" cy="183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b="1" dirty="0"/>
                  <a:t>MATRIKS DIAGONAL</a:t>
                </a:r>
              </a:p>
              <a:p>
                <a:r>
                  <a:rPr lang="en-ID" sz="1600" dirty="0" err="1"/>
                  <a:t>Adalah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bujursangkar</a:t>
                </a:r>
                <a:r>
                  <a:rPr lang="en-ID" sz="1600" dirty="0"/>
                  <a:t> (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D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1600" dirty="0"/>
                  <a:t>)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D" sz="1600" dirty="0"/>
                  <a:t>.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kata lain, </a:t>
                </a:r>
                <a:r>
                  <a:rPr lang="en-ID" sz="1600" dirty="0" err="1"/>
                  <a:t>seluruh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elemen</a:t>
                </a:r>
                <a:r>
                  <a:rPr lang="en-ID" sz="1600" dirty="0"/>
                  <a:t> yang </a:t>
                </a:r>
                <a:r>
                  <a:rPr lang="en-ID" sz="1600" dirty="0" err="1"/>
                  <a:t>tidak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terdapat</a:t>
                </a:r>
                <a:r>
                  <a:rPr lang="en-ID" sz="1600" dirty="0"/>
                  <a:t> pada </a:t>
                </a:r>
                <a:r>
                  <a:rPr lang="en-ID" sz="1600" dirty="0" err="1"/>
                  <a:t>posisi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D" sz="1600" dirty="0"/>
                  <a:t> </a:t>
                </a:r>
                <a:r>
                  <a:rPr lang="en-ID" sz="1600" dirty="0" err="1"/>
                  <a:t>bernilai</a:t>
                </a:r>
                <a:r>
                  <a:rPr lang="en-ID" sz="1600" dirty="0"/>
                  <a:t> 0.</a:t>
                </a:r>
              </a:p>
              <a:p>
                <a:endParaRPr lang="en-ID" sz="1600" dirty="0"/>
              </a:p>
              <a:p>
                <a:r>
                  <a:rPr lang="en-ID" sz="1600" dirty="0" err="1"/>
                  <a:t>Berikut</a:t>
                </a:r>
                <a:r>
                  <a:rPr lang="en-ID" sz="1600" dirty="0"/>
                  <a:t>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contoh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diagonal 3x3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22F11-2EF9-4E52-AE7B-0F3CD0C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849" y="1398081"/>
                <a:ext cx="5301276" cy="1835695"/>
              </a:xfrm>
              <a:prstGeom prst="rect">
                <a:avLst/>
              </a:prstGeom>
              <a:blipFill>
                <a:blip r:embed="rId7"/>
                <a:stretch>
                  <a:fillRect l="-575" t="-9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890AAA-C443-49EF-83EA-E86C11CE0135}"/>
                  </a:ext>
                </a:extLst>
              </p:cNvPr>
              <p:cNvSpPr txBox="1"/>
              <p:nvPr/>
            </p:nvSpPr>
            <p:spPr>
              <a:xfrm>
                <a:off x="7908952" y="3097435"/>
                <a:ext cx="125656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890AAA-C443-49EF-83EA-E86C11CE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952" y="3097435"/>
                <a:ext cx="1256562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A4A30-4890-45C4-A016-337729B7A6D6}"/>
                  </a:ext>
                </a:extLst>
              </p:cNvPr>
              <p:cNvSpPr txBox="1"/>
              <p:nvPr/>
            </p:nvSpPr>
            <p:spPr>
              <a:xfrm>
                <a:off x="5479118" y="3048580"/>
                <a:ext cx="2454295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 sz="18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sz="1800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A4A30-4890-45C4-A016-337729B7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8" y="3048580"/>
                <a:ext cx="2454295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895DA7-BDEE-4346-B1FD-86D74D920302}"/>
                  </a:ext>
                </a:extLst>
              </p14:cNvPr>
              <p14:cNvContentPartPr/>
              <p14:nvPr/>
            </p14:nvContentPartPr>
            <p14:xfrm>
              <a:off x="6260085" y="3188153"/>
              <a:ext cx="136080" cy="1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895DA7-BDEE-4346-B1FD-86D74D9203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6085" y="3080513"/>
                <a:ext cx="24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968C3A-6E5C-4FC1-B748-71591AE0F0F2}"/>
                  </a:ext>
                </a:extLst>
              </p14:cNvPr>
              <p14:cNvContentPartPr/>
              <p14:nvPr/>
            </p14:nvContentPartPr>
            <p14:xfrm>
              <a:off x="6598485" y="3472553"/>
              <a:ext cx="126720" cy="9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968C3A-6E5C-4FC1-B748-71591AE0F0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4845" y="3364553"/>
                <a:ext cx="234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03A6A2-FA16-4180-83FA-237B53938E0E}"/>
                  </a:ext>
                </a:extLst>
              </p14:cNvPr>
              <p14:cNvContentPartPr/>
              <p14:nvPr/>
            </p14:nvContentPartPr>
            <p14:xfrm>
              <a:off x="6967845" y="3738233"/>
              <a:ext cx="133200" cy="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03A6A2-FA16-4180-83FA-237B53938E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3845" y="3630233"/>
                <a:ext cx="240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DD4D99-7369-45AB-BFE9-2D3B0A6B1837}"/>
                  </a:ext>
                </a:extLst>
              </p14:cNvPr>
              <p14:cNvContentPartPr/>
              <p14:nvPr/>
            </p14:nvContentPartPr>
            <p14:xfrm>
              <a:off x="8006805" y="3198233"/>
              <a:ext cx="123840" cy="2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DD4D99-7369-45AB-BFE9-2D3B0A6B18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3165" y="3090593"/>
                <a:ext cx="231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5D94A0-403F-4AEB-AF99-785D1EA75611}"/>
                  </a:ext>
                </a:extLst>
              </p14:cNvPr>
              <p14:cNvContentPartPr/>
              <p14:nvPr/>
            </p14:nvContentPartPr>
            <p14:xfrm>
              <a:off x="8381565" y="3461033"/>
              <a:ext cx="92520" cy="6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5D94A0-403F-4AEB-AF99-785D1EA756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7565" y="3353393"/>
                <a:ext cx="200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9253DD-93BD-41F1-BF55-69013A3EFF65}"/>
                  </a:ext>
                </a:extLst>
              </p14:cNvPr>
              <p14:cNvContentPartPr/>
              <p14:nvPr/>
            </p14:nvContentPartPr>
            <p14:xfrm>
              <a:off x="8863965" y="3722753"/>
              <a:ext cx="136080" cy="5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9253DD-93BD-41F1-BF55-69013A3EFF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10325" y="3615113"/>
                <a:ext cx="243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31E170-0EC2-430F-B448-7B9CCB85BF77}"/>
                  </a:ext>
                </a:extLst>
              </p:cNvPr>
              <p:cNvSpPr txBox="1"/>
              <p:nvPr/>
            </p:nvSpPr>
            <p:spPr>
              <a:xfrm>
                <a:off x="6052524" y="4379498"/>
                <a:ext cx="53012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2. MATRIKS IDENTITAS</a:t>
                </a:r>
              </a:p>
              <a:p>
                <a:r>
                  <a:rPr lang="en-US" sz="1600" dirty="0" err="1"/>
                  <a:t>Dilambangkan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D" sz="1600" dirty="0"/>
                  <a:t>, </a:t>
                </a:r>
                <a:r>
                  <a:rPr lang="en-ID" sz="1600" dirty="0" err="1"/>
                  <a:t>adalah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diagonal yang </a:t>
                </a:r>
                <a:r>
                  <a:rPr lang="en-ID" sz="1600" dirty="0" err="1"/>
                  <a:t>semua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elemen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diagonalnya</a:t>
                </a:r>
                <a:r>
                  <a:rPr lang="en-ID" sz="1600" dirty="0"/>
                  <a:t> = 1. </a:t>
                </a:r>
                <a:r>
                  <a:rPr lang="en-ID" sz="1600" dirty="0" err="1"/>
                  <a:t>berikut</a:t>
                </a:r>
                <a:r>
                  <a:rPr lang="en-ID" sz="1600" dirty="0"/>
                  <a:t>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contoh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D" sz="1600" dirty="0"/>
                  <a:t>masing-masing 3x3 dan 4x4</a:t>
                </a:r>
              </a:p>
              <a:p>
                <a:endParaRPr lang="en-ID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31E170-0EC2-430F-B448-7B9CCB85B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524" y="4379498"/>
                <a:ext cx="5301276" cy="1323439"/>
              </a:xfrm>
              <a:prstGeom prst="rect">
                <a:avLst/>
              </a:prstGeom>
              <a:blipFill>
                <a:blip r:embed="rId22"/>
                <a:stretch>
                  <a:fillRect l="-690" t="-1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A13B27-156F-4DC0-B964-EFAECC894253}"/>
                  </a:ext>
                </a:extLst>
              </p:cNvPr>
              <p:cNvSpPr txBox="1"/>
              <p:nvPr/>
            </p:nvSpPr>
            <p:spPr>
              <a:xfrm>
                <a:off x="7864494" y="5702937"/>
                <a:ext cx="145289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A13B27-156F-4DC0-B964-EFAECC89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94" y="5702937"/>
                <a:ext cx="1452898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99C978E-B9ED-4D34-9A9A-052258D499D6}"/>
                  </a:ext>
                </a:extLst>
              </p14:cNvPr>
              <p14:cNvContentPartPr/>
              <p14:nvPr/>
            </p14:nvContentPartPr>
            <p14:xfrm>
              <a:off x="6382061" y="5785533"/>
              <a:ext cx="715320" cy="565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9C978E-B9ED-4D34-9A9A-052258D499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8061" y="5677533"/>
                <a:ext cx="8229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808B90-14F5-482C-946F-0C7B0E98A095}"/>
                  </a:ext>
                </a:extLst>
              </p:cNvPr>
              <p:cNvSpPr txBox="1"/>
              <p:nvPr/>
            </p:nvSpPr>
            <p:spPr>
              <a:xfrm>
                <a:off x="6198002" y="5688302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D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4808B90-14F5-482C-946F-0C7B0E98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02" y="5688302"/>
                <a:ext cx="1083438" cy="73257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93F1D35-879A-48C8-8C9D-5DFC475B5665}"/>
                  </a:ext>
                </a:extLst>
              </p14:cNvPr>
              <p14:cNvContentPartPr/>
              <p14:nvPr/>
            </p14:nvContentPartPr>
            <p14:xfrm>
              <a:off x="7969594" y="5739773"/>
              <a:ext cx="1195920" cy="946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93F1D35-879A-48C8-8C9D-5DFC475B56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5954" y="5632133"/>
                <a:ext cx="1303560" cy="11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1186</Words>
  <Application>Microsoft Office PowerPoint</Application>
  <PresentationFormat>Layar Lebar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5" baseType="lpstr">
      <vt:lpstr>Office Theme</vt:lpstr>
      <vt:lpstr>MATRIKS</vt:lpstr>
      <vt:lpstr>Pendahuluan: Sistem Bilangan</vt:lpstr>
      <vt:lpstr>Empat Operasi Matematika</vt:lpstr>
      <vt:lpstr>Pengurangan dan Pembagian</vt:lpstr>
      <vt:lpstr>Sebuah masalah yang telah jelas digambarkan adalah masalah yang telah terselesaikan sebagian. (C.F. Kettering)</vt:lpstr>
      <vt:lpstr>Matriks </vt:lpstr>
      <vt:lpstr>Segini dulu, atau  mau lanjut?</vt:lpstr>
      <vt:lpstr>Elemen Matriks</vt:lpstr>
      <vt:lpstr>Matriks Khusus</vt:lpstr>
      <vt:lpstr>Presentasi PowerPoint</vt:lpstr>
      <vt:lpstr>Operasi Aritmatika Matriks</vt:lpstr>
      <vt:lpstr>Presentasi PowerPoint</vt:lpstr>
      <vt:lpstr>Presentasi PowerPoint</vt:lpstr>
      <vt:lpstr>Paham nggak, Kak?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</dc:title>
  <dc:creator>Ghazali Al Nafi</dc:creator>
  <cp:lastModifiedBy>Pengguna Tidak dikenal</cp:lastModifiedBy>
  <cp:revision>3</cp:revision>
  <dcterms:created xsi:type="dcterms:W3CDTF">2020-09-18T17:18:53Z</dcterms:created>
  <dcterms:modified xsi:type="dcterms:W3CDTF">2020-10-20T12:07:46Z</dcterms:modified>
</cp:coreProperties>
</file>