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74DF2732-C695-40E6-B446-C805A2B02208}"/>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endParaRPr lang="id-ID"/>
          </a:p>
        </p:txBody>
      </p:sp>
      <p:sp>
        <p:nvSpPr>
          <p:cNvPr id="9" name="Date Placeholder 2">
            <a:extLst>
              <a:ext uri="{FF2B5EF4-FFF2-40B4-BE49-F238E27FC236}">
                <a16:creationId xmlns:a16="http://schemas.microsoft.com/office/drawing/2014/main" id="{A3C740FA-63E2-4CEF-85FF-CFF6EBA8B1D8}"/>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fld id="{067D4826-68F7-44A1-9F3F-0F81E295E376}" type="datetime1">
              <a:rPr lang="id-ID"/>
              <a:pPr lvl="0"/>
              <a:t>30/09/2020</a:t>
            </a:fld>
            <a:endParaRPr lang="id-ID"/>
          </a:p>
        </p:txBody>
      </p:sp>
      <p:sp>
        <p:nvSpPr>
          <p:cNvPr id="10" name="Slide Image Placeholder 3">
            <a:extLst>
              <a:ext uri="{FF2B5EF4-FFF2-40B4-BE49-F238E27FC236}">
                <a16:creationId xmlns:a16="http://schemas.microsoft.com/office/drawing/2014/main" id="{6F0703F6-4D41-40AA-8E0E-39C0CBCBD9DF}"/>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4707103A-B4BE-4923-B7D8-76CA2F239758}"/>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2" name="Footer Placeholder 5">
            <a:extLst>
              <a:ext uri="{FF2B5EF4-FFF2-40B4-BE49-F238E27FC236}">
                <a16:creationId xmlns:a16="http://schemas.microsoft.com/office/drawing/2014/main" id="{16E80EE3-9BDB-409F-B947-65AC505246E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endParaRPr lang="id-ID"/>
          </a:p>
        </p:txBody>
      </p:sp>
      <p:sp>
        <p:nvSpPr>
          <p:cNvPr id="13" name="Slide Number Placeholder 6">
            <a:extLst>
              <a:ext uri="{FF2B5EF4-FFF2-40B4-BE49-F238E27FC236}">
                <a16:creationId xmlns:a16="http://schemas.microsoft.com/office/drawing/2014/main" id="{A5C708F8-7EB4-46BF-9182-D9F3E3CD73C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fld id="{01FCA131-449F-4C90-9F36-DA0257A0B1BA}" type="slidenum">
              <a:t>‹#›</a:t>
            </a:fld>
            <a:endParaRPr lang="id-ID"/>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B6907-B9E0-4175-8A9A-A9862BFD0B06}" type="datetimeFigureOut">
              <a:rPr lang="en-US"/>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366BD-3D18-4518-BF77-FBD998159E86}" type="slidenum">
              <a:t>‹#›</a:t>
            </a:fld>
            <a:endParaRPr lang="en-US"/>
          </a:p>
        </p:txBody>
      </p:sp>
    </p:spTree>
    <p:extLst>
      <p:ext uri="{BB962C8B-B14F-4D97-AF65-F5344CB8AC3E}">
        <p14:creationId xmlns:p14="http://schemas.microsoft.com/office/powerpoint/2010/main" val="69867993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D858-74AD-48FA-87E0-50026A1CEC4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id-ID"/>
          </a:p>
        </p:txBody>
      </p:sp>
      <p:sp>
        <p:nvSpPr>
          <p:cNvPr id="3" name="Subtitle 2">
            <a:extLst>
              <a:ext uri="{FF2B5EF4-FFF2-40B4-BE49-F238E27FC236}">
                <a16:creationId xmlns:a16="http://schemas.microsoft.com/office/drawing/2014/main" id="{640B865D-A08A-4BBA-8626-C1C8D92FE0AE}"/>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id-ID"/>
          </a:p>
        </p:txBody>
      </p:sp>
      <p:sp>
        <p:nvSpPr>
          <p:cNvPr id="4" name="Date Placeholder 3">
            <a:extLst>
              <a:ext uri="{FF2B5EF4-FFF2-40B4-BE49-F238E27FC236}">
                <a16:creationId xmlns:a16="http://schemas.microsoft.com/office/drawing/2014/main" id="{922C6CC1-6E5E-4D89-A601-27525AE0E946}"/>
              </a:ext>
            </a:extLst>
          </p:cNvPr>
          <p:cNvSpPr txBox="1">
            <a:spLocks noGrp="1"/>
          </p:cNvSpPr>
          <p:nvPr>
            <p:ph type="dt" sz="half" idx="7"/>
          </p:nvPr>
        </p:nvSpPr>
        <p:spPr>
          <a:xfrm>
            <a:off x="838203" y="6356351"/>
            <a:ext cx="2743200" cy="365129"/>
          </a:xfrm>
        </p:spPr>
        <p:txBody>
          <a:bodyPr/>
          <a:lstStyle>
            <a:lvl1pPr>
              <a:defRPr/>
            </a:lvl1pPr>
          </a:lstStyle>
          <a:p>
            <a:pPr lvl="0"/>
            <a:fld id="{D63C4DD7-6CA5-45FE-AA04-43AA012E3693}" type="datetime1">
              <a:rPr lang="id-ID"/>
              <a:pPr lvl="0"/>
              <a:t>30/09/2020</a:t>
            </a:fld>
            <a:endParaRPr lang="id-ID"/>
          </a:p>
        </p:txBody>
      </p:sp>
      <p:sp>
        <p:nvSpPr>
          <p:cNvPr id="5" name="Footer Placeholder 4">
            <a:extLst>
              <a:ext uri="{FF2B5EF4-FFF2-40B4-BE49-F238E27FC236}">
                <a16:creationId xmlns:a16="http://schemas.microsoft.com/office/drawing/2014/main" id="{E90ABB8B-1DB8-492F-8541-DEB1B4EF871B}"/>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6" name="Slide Number Placeholder 5">
            <a:extLst>
              <a:ext uri="{FF2B5EF4-FFF2-40B4-BE49-F238E27FC236}">
                <a16:creationId xmlns:a16="http://schemas.microsoft.com/office/drawing/2014/main" id="{ADFCD5A5-FA1F-4EC7-8862-61BBE1639495}"/>
              </a:ext>
            </a:extLst>
          </p:cNvPr>
          <p:cNvSpPr txBox="1">
            <a:spLocks noGrp="1"/>
          </p:cNvSpPr>
          <p:nvPr>
            <p:ph type="sldNum" sz="quarter" idx="8"/>
          </p:nvPr>
        </p:nvSpPr>
        <p:spPr>
          <a:xfrm>
            <a:off x="8610603" y="6356351"/>
            <a:ext cx="2743200" cy="365129"/>
          </a:xfrm>
        </p:spPr>
        <p:txBody>
          <a:bodyPr/>
          <a:lstStyle>
            <a:lvl1pPr>
              <a:defRPr/>
            </a:lvl1pPr>
          </a:lstStyle>
          <a:p>
            <a:pPr lvl="0"/>
            <a:fld id="{7B1BD89B-7703-410D-BF1A-900BD790ED40}" type="slidenum">
              <a:t>‹#›</a:t>
            </a:fld>
            <a:endParaRPr lang="id-ID"/>
          </a:p>
        </p:txBody>
      </p:sp>
    </p:spTree>
    <p:extLst>
      <p:ext uri="{BB962C8B-B14F-4D97-AF65-F5344CB8AC3E}">
        <p14:creationId xmlns:p14="http://schemas.microsoft.com/office/powerpoint/2010/main" val="4029454918"/>
      </p:ext>
    </p:extLst>
  </p:cSld>
  <p:clrMapOvr>
    <a:masterClrMapping/>
  </p:clrMapOvr>
  <p:transition spd="slow">
    <p:fade thruBlk="1"/>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ADA-A9E3-4750-A15D-D850B5822A07}"/>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id-ID"/>
          </a:p>
        </p:txBody>
      </p:sp>
      <p:sp>
        <p:nvSpPr>
          <p:cNvPr id="3" name="Vertical Text Placeholder 2">
            <a:extLst>
              <a:ext uri="{FF2B5EF4-FFF2-40B4-BE49-F238E27FC236}">
                <a16:creationId xmlns:a16="http://schemas.microsoft.com/office/drawing/2014/main" id="{E8A97413-2CFD-47BD-B14D-62452624BED0}"/>
              </a:ext>
            </a:extLst>
          </p:cNvPr>
          <p:cNvSpPr txBox="1">
            <a:spLocks noGrp="1"/>
          </p:cNvSpPr>
          <p:nvPr>
            <p:ph type="body" orient="vert" idx="1"/>
          </p:nvPr>
        </p:nvSpPr>
        <p:spPr>
          <a:xfrm>
            <a:off x="838203" y="1825627"/>
            <a:ext cx="10515600" cy="4351336"/>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35A29F0-9DFB-40A9-98F2-85166EC7518B}"/>
              </a:ext>
            </a:extLst>
          </p:cNvPr>
          <p:cNvSpPr txBox="1">
            <a:spLocks noGrp="1"/>
          </p:cNvSpPr>
          <p:nvPr>
            <p:ph type="dt" sz="half" idx="7"/>
          </p:nvPr>
        </p:nvSpPr>
        <p:spPr>
          <a:xfrm>
            <a:off x="838203" y="6356351"/>
            <a:ext cx="2743200" cy="365129"/>
          </a:xfrm>
        </p:spPr>
        <p:txBody>
          <a:bodyPr/>
          <a:lstStyle>
            <a:lvl1pPr>
              <a:defRPr/>
            </a:lvl1pPr>
          </a:lstStyle>
          <a:p>
            <a:pPr lvl="0"/>
            <a:fld id="{F0D8F201-6496-400E-9C02-A134BF6E2FFD}" type="datetime1">
              <a:rPr lang="id-ID"/>
              <a:pPr lvl="0"/>
              <a:t>30/09/2020</a:t>
            </a:fld>
            <a:endParaRPr lang="id-ID"/>
          </a:p>
        </p:txBody>
      </p:sp>
      <p:sp>
        <p:nvSpPr>
          <p:cNvPr id="5" name="Footer Placeholder 4">
            <a:extLst>
              <a:ext uri="{FF2B5EF4-FFF2-40B4-BE49-F238E27FC236}">
                <a16:creationId xmlns:a16="http://schemas.microsoft.com/office/drawing/2014/main" id="{64566324-DC91-4B7A-911C-843AF522535C}"/>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6" name="Slide Number Placeholder 5">
            <a:extLst>
              <a:ext uri="{FF2B5EF4-FFF2-40B4-BE49-F238E27FC236}">
                <a16:creationId xmlns:a16="http://schemas.microsoft.com/office/drawing/2014/main" id="{A0473AF2-6627-43A0-A760-D72EFB94AB96}"/>
              </a:ext>
            </a:extLst>
          </p:cNvPr>
          <p:cNvSpPr txBox="1">
            <a:spLocks noGrp="1"/>
          </p:cNvSpPr>
          <p:nvPr>
            <p:ph type="sldNum" sz="quarter" idx="8"/>
          </p:nvPr>
        </p:nvSpPr>
        <p:spPr>
          <a:xfrm>
            <a:off x="8610603" y="6356351"/>
            <a:ext cx="2743200" cy="365129"/>
          </a:xfrm>
        </p:spPr>
        <p:txBody>
          <a:bodyPr/>
          <a:lstStyle>
            <a:lvl1pPr>
              <a:defRPr/>
            </a:lvl1pPr>
          </a:lstStyle>
          <a:p>
            <a:pPr lvl="0"/>
            <a:fld id="{03769DD5-4B46-4C14-AEE0-03F08E2B125B}" type="slidenum">
              <a:t>‹#›</a:t>
            </a:fld>
            <a:endParaRPr lang="id-ID"/>
          </a:p>
        </p:txBody>
      </p:sp>
    </p:spTree>
    <p:extLst>
      <p:ext uri="{BB962C8B-B14F-4D97-AF65-F5344CB8AC3E}">
        <p14:creationId xmlns:p14="http://schemas.microsoft.com/office/powerpoint/2010/main" val="1384185227"/>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DA63B-A981-4C11-9F51-06E887EA59A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id-ID"/>
          </a:p>
        </p:txBody>
      </p:sp>
      <p:sp>
        <p:nvSpPr>
          <p:cNvPr id="3" name="Vertical Text Placeholder 2">
            <a:extLst>
              <a:ext uri="{FF2B5EF4-FFF2-40B4-BE49-F238E27FC236}">
                <a16:creationId xmlns:a16="http://schemas.microsoft.com/office/drawing/2014/main" id="{46A24FF4-63DC-40BD-B7DD-0505A340E27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4D8A987-A073-4C62-B9C2-EAAAAF772D32}"/>
              </a:ext>
            </a:extLst>
          </p:cNvPr>
          <p:cNvSpPr txBox="1">
            <a:spLocks noGrp="1"/>
          </p:cNvSpPr>
          <p:nvPr>
            <p:ph type="dt" sz="half" idx="7"/>
          </p:nvPr>
        </p:nvSpPr>
        <p:spPr>
          <a:xfrm>
            <a:off x="838203" y="6356351"/>
            <a:ext cx="2743200" cy="365129"/>
          </a:xfrm>
        </p:spPr>
        <p:txBody>
          <a:bodyPr/>
          <a:lstStyle>
            <a:lvl1pPr>
              <a:defRPr/>
            </a:lvl1pPr>
          </a:lstStyle>
          <a:p>
            <a:pPr lvl="0"/>
            <a:fld id="{CF7A26B4-6D6E-4752-8CFD-63A01ACB229E}" type="datetime1">
              <a:rPr lang="id-ID"/>
              <a:pPr lvl="0"/>
              <a:t>30/09/2020</a:t>
            </a:fld>
            <a:endParaRPr lang="id-ID"/>
          </a:p>
        </p:txBody>
      </p:sp>
      <p:sp>
        <p:nvSpPr>
          <p:cNvPr id="5" name="Footer Placeholder 4">
            <a:extLst>
              <a:ext uri="{FF2B5EF4-FFF2-40B4-BE49-F238E27FC236}">
                <a16:creationId xmlns:a16="http://schemas.microsoft.com/office/drawing/2014/main" id="{50210081-63D4-4016-9597-B64F52CB24B4}"/>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6" name="Slide Number Placeholder 5">
            <a:extLst>
              <a:ext uri="{FF2B5EF4-FFF2-40B4-BE49-F238E27FC236}">
                <a16:creationId xmlns:a16="http://schemas.microsoft.com/office/drawing/2014/main" id="{9A4FCF08-A475-4EBB-88DB-90BF1F432092}"/>
              </a:ext>
            </a:extLst>
          </p:cNvPr>
          <p:cNvSpPr txBox="1">
            <a:spLocks noGrp="1"/>
          </p:cNvSpPr>
          <p:nvPr>
            <p:ph type="sldNum" sz="quarter" idx="8"/>
          </p:nvPr>
        </p:nvSpPr>
        <p:spPr>
          <a:xfrm>
            <a:off x="8610603" y="6356351"/>
            <a:ext cx="2743200" cy="365129"/>
          </a:xfrm>
        </p:spPr>
        <p:txBody>
          <a:bodyPr/>
          <a:lstStyle>
            <a:lvl1pPr>
              <a:defRPr/>
            </a:lvl1pPr>
          </a:lstStyle>
          <a:p>
            <a:pPr lvl="0"/>
            <a:fld id="{7ADF416F-8348-4796-BB23-BB5033CEA32E}" type="slidenum">
              <a:t>‹#›</a:t>
            </a:fld>
            <a:endParaRPr lang="id-ID"/>
          </a:p>
        </p:txBody>
      </p:sp>
    </p:spTree>
    <p:extLst>
      <p:ext uri="{BB962C8B-B14F-4D97-AF65-F5344CB8AC3E}">
        <p14:creationId xmlns:p14="http://schemas.microsoft.com/office/powerpoint/2010/main" val="3038171132"/>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CF72-9595-4C4C-BD59-8D8173A6007E}"/>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id-ID"/>
          </a:p>
        </p:txBody>
      </p:sp>
      <p:sp>
        <p:nvSpPr>
          <p:cNvPr id="3" name="Content Placeholder 2">
            <a:extLst>
              <a:ext uri="{FF2B5EF4-FFF2-40B4-BE49-F238E27FC236}">
                <a16:creationId xmlns:a16="http://schemas.microsoft.com/office/drawing/2014/main" id="{2C0DDD45-8ECC-4F24-86DB-1EA6B7FC1CB4}"/>
              </a:ext>
            </a:extLst>
          </p:cNvPr>
          <p:cNvSpPr txBox="1">
            <a:spLocks noGrp="1"/>
          </p:cNvSpPr>
          <p:nvPr>
            <p:ph idx="1"/>
          </p:nvPr>
        </p:nvSpPr>
        <p:spPr>
          <a:xfrm>
            <a:off x="838203" y="1825627"/>
            <a:ext cx="10515600"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0AB87B2-2826-41F6-B2F7-CE1C617396BF}"/>
              </a:ext>
            </a:extLst>
          </p:cNvPr>
          <p:cNvSpPr txBox="1">
            <a:spLocks noGrp="1"/>
          </p:cNvSpPr>
          <p:nvPr>
            <p:ph type="dt" sz="half" idx="7"/>
          </p:nvPr>
        </p:nvSpPr>
        <p:spPr>
          <a:xfrm>
            <a:off x="838203" y="6356351"/>
            <a:ext cx="2743200" cy="365129"/>
          </a:xfrm>
        </p:spPr>
        <p:txBody>
          <a:bodyPr/>
          <a:lstStyle>
            <a:lvl1pPr>
              <a:defRPr/>
            </a:lvl1pPr>
          </a:lstStyle>
          <a:p>
            <a:pPr lvl="0"/>
            <a:fld id="{B75BA9EC-0288-45F9-85B0-C78BC1F6A919}" type="datetime1">
              <a:rPr lang="id-ID"/>
              <a:pPr lvl="0"/>
              <a:t>30/09/2020</a:t>
            </a:fld>
            <a:endParaRPr lang="id-ID"/>
          </a:p>
        </p:txBody>
      </p:sp>
      <p:sp>
        <p:nvSpPr>
          <p:cNvPr id="5" name="Footer Placeholder 4">
            <a:extLst>
              <a:ext uri="{FF2B5EF4-FFF2-40B4-BE49-F238E27FC236}">
                <a16:creationId xmlns:a16="http://schemas.microsoft.com/office/drawing/2014/main" id="{1000F875-BBDC-493C-BBB5-912AD09CF7B3}"/>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6" name="Slide Number Placeholder 5">
            <a:extLst>
              <a:ext uri="{FF2B5EF4-FFF2-40B4-BE49-F238E27FC236}">
                <a16:creationId xmlns:a16="http://schemas.microsoft.com/office/drawing/2014/main" id="{C4F0609A-6D95-437A-BB62-CF6F1114262E}"/>
              </a:ext>
            </a:extLst>
          </p:cNvPr>
          <p:cNvSpPr txBox="1">
            <a:spLocks noGrp="1"/>
          </p:cNvSpPr>
          <p:nvPr>
            <p:ph type="sldNum" sz="quarter" idx="8"/>
          </p:nvPr>
        </p:nvSpPr>
        <p:spPr>
          <a:xfrm>
            <a:off x="8610603" y="6356351"/>
            <a:ext cx="2743200" cy="365129"/>
          </a:xfrm>
        </p:spPr>
        <p:txBody>
          <a:bodyPr/>
          <a:lstStyle>
            <a:lvl1pPr>
              <a:defRPr/>
            </a:lvl1pPr>
          </a:lstStyle>
          <a:p>
            <a:pPr lvl="0"/>
            <a:fld id="{E0F523B7-8A34-466B-BBD7-10BFD24C713F}" type="slidenum">
              <a:t>‹#›</a:t>
            </a:fld>
            <a:endParaRPr lang="id-ID"/>
          </a:p>
        </p:txBody>
      </p:sp>
    </p:spTree>
    <p:extLst>
      <p:ext uri="{BB962C8B-B14F-4D97-AF65-F5344CB8AC3E}">
        <p14:creationId xmlns:p14="http://schemas.microsoft.com/office/powerpoint/2010/main" val="1987234983"/>
      </p:ext>
    </p:extLst>
  </p:cSld>
  <p:clrMapOvr>
    <a:masterClrMapping/>
  </p:clrMapOvr>
  <p:transition spd="slow">
    <p:fade thruBlk="1"/>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9EF-9E4C-483D-B295-8032275D490A}"/>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id-ID"/>
          </a:p>
        </p:txBody>
      </p:sp>
      <p:sp>
        <p:nvSpPr>
          <p:cNvPr id="3" name="Text Placeholder 2">
            <a:extLst>
              <a:ext uri="{FF2B5EF4-FFF2-40B4-BE49-F238E27FC236}">
                <a16:creationId xmlns:a16="http://schemas.microsoft.com/office/drawing/2014/main" id="{035E4EF0-1FBB-45EA-A3C6-BC4AA37E67E7}"/>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4FA13EF-2574-4582-81D0-0D568E74DE7F}"/>
              </a:ext>
            </a:extLst>
          </p:cNvPr>
          <p:cNvSpPr txBox="1">
            <a:spLocks noGrp="1"/>
          </p:cNvSpPr>
          <p:nvPr>
            <p:ph type="dt" sz="half" idx="7"/>
          </p:nvPr>
        </p:nvSpPr>
        <p:spPr>
          <a:xfrm>
            <a:off x="838203" y="6356351"/>
            <a:ext cx="2743200" cy="365129"/>
          </a:xfrm>
        </p:spPr>
        <p:txBody>
          <a:bodyPr/>
          <a:lstStyle>
            <a:lvl1pPr>
              <a:defRPr/>
            </a:lvl1pPr>
          </a:lstStyle>
          <a:p>
            <a:pPr lvl="0"/>
            <a:fld id="{0CD3C787-F3F2-42CB-BF22-97FE45A29495}" type="datetime1">
              <a:rPr lang="id-ID"/>
              <a:pPr lvl="0"/>
              <a:t>30/09/2020</a:t>
            </a:fld>
            <a:endParaRPr lang="id-ID"/>
          </a:p>
        </p:txBody>
      </p:sp>
      <p:sp>
        <p:nvSpPr>
          <p:cNvPr id="5" name="Footer Placeholder 4">
            <a:extLst>
              <a:ext uri="{FF2B5EF4-FFF2-40B4-BE49-F238E27FC236}">
                <a16:creationId xmlns:a16="http://schemas.microsoft.com/office/drawing/2014/main" id="{9CAEB761-6294-41DC-B23D-EC7D4AD3AD84}"/>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6" name="Slide Number Placeholder 5">
            <a:extLst>
              <a:ext uri="{FF2B5EF4-FFF2-40B4-BE49-F238E27FC236}">
                <a16:creationId xmlns:a16="http://schemas.microsoft.com/office/drawing/2014/main" id="{74FDCE46-E558-4FDC-92DB-F093F13BC92D}"/>
              </a:ext>
            </a:extLst>
          </p:cNvPr>
          <p:cNvSpPr txBox="1">
            <a:spLocks noGrp="1"/>
          </p:cNvSpPr>
          <p:nvPr>
            <p:ph type="sldNum" sz="quarter" idx="8"/>
          </p:nvPr>
        </p:nvSpPr>
        <p:spPr>
          <a:xfrm>
            <a:off x="8610603" y="6356351"/>
            <a:ext cx="2743200" cy="365129"/>
          </a:xfrm>
        </p:spPr>
        <p:txBody>
          <a:bodyPr/>
          <a:lstStyle>
            <a:lvl1pPr>
              <a:defRPr/>
            </a:lvl1pPr>
          </a:lstStyle>
          <a:p>
            <a:pPr lvl="0"/>
            <a:fld id="{54FEEB87-72B4-458B-ABB4-16B25B5FAABE}" type="slidenum">
              <a:t>‹#›</a:t>
            </a:fld>
            <a:endParaRPr lang="id-ID"/>
          </a:p>
        </p:txBody>
      </p:sp>
    </p:spTree>
    <p:extLst>
      <p:ext uri="{BB962C8B-B14F-4D97-AF65-F5344CB8AC3E}">
        <p14:creationId xmlns:p14="http://schemas.microsoft.com/office/powerpoint/2010/main" val="3330324624"/>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5FF-E983-4FED-B497-CD0BEF539D7A}"/>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id-ID"/>
          </a:p>
        </p:txBody>
      </p:sp>
      <p:sp>
        <p:nvSpPr>
          <p:cNvPr id="3" name="Content Placeholder 2">
            <a:extLst>
              <a:ext uri="{FF2B5EF4-FFF2-40B4-BE49-F238E27FC236}">
                <a16:creationId xmlns:a16="http://schemas.microsoft.com/office/drawing/2014/main" id="{96AA3462-6836-4877-81CA-EF5BEF3CEFC7}"/>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D4097DC-B345-4FD4-AA20-ADDEF29759FD}"/>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0B54FE6-5CFA-4703-B665-16285316E5AA}"/>
              </a:ext>
            </a:extLst>
          </p:cNvPr>
          <p:cNvSpPr txBox="1">
            <a:spLocks noGrp="1"/>
          </p:cNvSpPr>
          <p:nvPr>
            <p:ph type="dt" sz="half" idx="7"/>
          </p:nvPr>
        </p:nvSpPr>
        <p:spPr>
          <a:xfrm>
            <a:off x="838203" y="6356351"/>
            <a:ext cx="2743200" cy="365129"/>
          </a:xfrm>
        </p:spPr>
        <p:txBody>
          <a:bodyPr/>
          <a:lstStyle>
            <a:lvl1pPr>
              <a:defRPr/>
            </a:lvl1pPr>
          </a:lstStyle>
          <a:p>
            <a:pPr lvl="0"/>
            <a:fld id="{655D5FA6-1A69-4701-8FF6-EDA4143E5C0C}" type="datetime1">
              <a:rPr lang="id-ID"/>
              <a:pPr lvl="0"/>
              <a:t>30/09/2020</a:t>
            </a:fld>
            <a:endParaRPr lang="id-ID"/>
          </a:p>
        </p:txBody>
      </p:sp>
      <p:sp>
        <p:nvSpPr>
          <p:cNvPr id="6" name="Footer Placeholder 5">
            <a:extLst>
              <a:ext uri="{FF2B5EF4-FFF2-40B4-BE49-F238E27FC236}">
                <a16:creationId xmlns:a16="http://schemas.microsoft.com/office/drawing/2014/main" id="{9A13DC41-0CAC-4644-861F-CD99E4C1FAFF}"/>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7" name="Slide Number Placeholder 6">
            <a:extLst>
              <a:ext uri="{FF2B5EF4-FFF2-40B4-BE49-F238E27FC236}">
                <a16:creationId xmlns:a16="http://schemas.microsoft.com/office/drawing/2014/main" id="{AFCDE36C-B76D-4884-B260-06E2AE79CED7}"/>
              </a:ext>
            </a:extLst>
          </p:cNvPr>
          <p:cNvSpPr txBox="1">
            <a:spLocks noGrp="1"/>
          </p:cNvSpPr>
          <p:nvPr>
            <p:ph type="sldNum" sz="quarter" idx="8"/>
          </p:nvPr>
        </p:nvSpPr>
        <p:spPr>
          <a:xfrm>
            <a:off x="8610603" y="6356351"/>
            <a:ext cx="2743200" cy="365129"/>
          </a:xfrm>
        </p:spPr>
        <p:txBody>
          <a:bodyPr/>
          <a:lstStyle>
            <a:lvl1pPr>
              <a:defRPr/>
            </a:lvl1pPr>
          </a:lstStyle>
          <a:p>
            <a:pPr lvl="0"/>
            <a:fld id="{2727D293-34E4-4882-A18E-7CAAA7DC874E}" type="slidenum">
              <a:t>‹#›</a:t>
            </a:fld>
            <a:endParaRPr lang="id-ID"/>
          </a:p>
        </p:txBody>
      </p:sp>
    </p:spTree>
    <p:extLst>
      <p:ext uri="{BB962C8B-B14F-4D97-AF65-F5344CB8AC3E}">
        <p14:creationId xmlns:p14="http://schemas.microsoft.com/office/powerpoint/2010/main" val="3152718830"/>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5DB-2779-4596-A693-D0C83D27FE5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id-ID"/>
          </a:p>
        </p:txBody>
      </p:sp>
      <p:sp>
        <p:nvSpPr>
          <p:cNvPr id="3" name="Text Placeholder 2">
            <a:extLst>
              <a:ext uri="{FF2B5EF4-FFF2-40B4-BE49-F238E27FC236}">
                <a16:creationId xmlns:a16="http://schemas.microsoft.com/office/drawing/2014/main" id="{A5FD691C-04A1-4111-BDE6-7FA691F6F01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11DF15B-DE9A-4B66-9DCE-410A3456C208}"/>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2E8D80D4-870F-49F7-9177-EC51C3B3205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B97382A3-53A9-4A52-B89E-955562794D2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D84BD6B0-B572-42A4-ABE5-2380F7A152F0}"/>
              </a:ext>
            </a:extLst>
          </p:cNvPr>
          <p:cNvSpPr txBox="1">
            <a:spLocks noGrp="1"/>
          </p:cNvSpPr>
          <p:nvPr>
            <p:ph type="dt" sz="half" idx="7"/>
          </p:nvPr>
        </p:nvSpPr>
        <p:spPr>
          <a:xfrm>
            <a:off x="838203" y="6356351"/>
            <a:ext cx="2743200" cy="365129"/>
          </a:xfrm>
        </p:spPr>
        <p:txBody>
          <a:bodyPr/>
          <a:lstStyle>
            <a:lvl1pPr>
              <a:defRPr/>
            </a:lvl1pPr>
          </a:lstStyle>
          <a:p>
            <a:pPr lvl="0"/>
            <a:fld id="{7D19AF9B-3E17-46CC-BE16-771C90ED7E1D}" type="datetime1">
              <a:rPr lang="id-ID"/>
              <a:pPr lvl="0"/>
              <a:t>30/09/2020</a:t>
            </a:fld>
            <a:endParaRPr lang="id-ID"/>
          </a:p>
        </p:txBody>
      </p:sp>
      <p:sp>
        <p:nvSpPr>
          <p:cNvPr id="8" name="Footer Placeholder 7">
            <a:extLst>
              <a:ext uri="{FF2B5EF4-FFF2-40B4-BE49-F238E27FC236}">
                <a16:creationId xmlns:a16="http://schemas.microsoft.com/office/drawing/2014/main" id="{0152ADCB-17C4-4A49-B8E0-243151EF6045}"/>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9" name="Slide Number Placeholder 8">
            <a:extLst>
              <a:ext uri="{FF2B5EF4-FFF2-40B4-BE49-F238E27FC236}">
                <a16:creationId xmlns:a16="http://schemas.microsoft.com/office/drawing/2014/main" id="{6BF4612F-6A76-4FC2-BDB3-3259C6DAAB08}"/>
              </a:ext>
            </a:extLst>
          </p:cNvPr>
          <p:cNvSpPr txBox="1">
            <a:spLocks noGrp="1"/>
          </p:cNvSpPr>
          <p:nvPr>
            <p:ph type="sldNum" sz="quarter" idx="8"/>
          </p:nvPr>
        </p:nvSpPr>
        <p:spPr>
          <a:xfrm>
            <a:off x="8610603" y="6356351"/>
            <a:ext cx="2743200" cy="365129"/>
          </a:xfrm>
        </p:spPr>
        <p:txBody>
          <a:bodyPr/>
          <a:lstStyle>
            <a:lvl1pPr>
              <a:defRPr/>
            </a:lvl1pPr>
          </a:lstStyle>
          <a:p>
            <a:pPr lvl="0"/>
            <a:fld id="{0C8B94D7-560D-46E9-97C0-6C260B1C9C13}" type="slidenum">
              <a:t>‹#›</a:t>
            </a:fld>
            <a:endParaRPr lang="id-ID"/>
          </a:p>
        </p:txBody>
      </p:sp>
    </p:spTree>
    <p:extLst>
      <p:ext uri="{BB962C8B-B14F-4D97-AF65-F5344CB8AC3E}">
        <p14:creationId xmlns:p14="http://schemas.microsoft.com/office/powerpoint/2010/main" val="979238094"/>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9275-4D01-4178-8BDA-EBCE9E24DB84}"/>
              </a:ext>
            </a:extLst>
          </p:cNvPr>
          <p:cNvSpPr txBox="1">
            <a:spLocks noGrp="1"/>
          </p:cNvSpPr>
          <p:nvPr>
            <p:ph type="title"/>
          </p:nvPr>
        </p:nvSpPr>
        <p:spPr>
          <a:xfrm>
            <a:off x="838203" y="365129"/>
            <a:ext cx="10515600" cy="1325559"/>
          </a:xfrm>
        </p:spPr>
        <p:txBody>
          <a:bodyPr/>
          <a:lstStyle>
            <a:lvl1pPr>
              <a:defRPr/>
            </a:lvl1pPr>
          </a:lstStyle>
          <a:p>
            <a:pPr lvl="0"/>
            <a:r>
              <a:rPr lang="en-US"/>
              <a:t>Click to edit Master title style</a:t>
            </a:r>
            <a:endParaRPr lang="id-ID"/>
          </a:p>
        </p:txBody>
      </p:sp>
      <p:sp>
        <p:nvSpPr>
          <p:cNvPr id="3" name="Date Placeholder 2">
            <a:extLst>
              <a:ext uri="{FF2B5EF4-FFF2-40B4-BE49-F238E27FC236}">
                <a16:creationId xmlns:a16="http://schemas.microsoft.com/office/drawing/2014/main" id="{87D4DA25-582C-45CF-8709-7C871BE9A762}"/>
              </a:ext>
            </a:extLst>
          </p:cNvPr>
          <p:cNvSpPr txBox="1">
            <a:spLocks noGrp="1"/>
          </p:cNvSpPr>
          <p:nvPr>
            <p:ph type="dt" sz="half" idx="7"/>
          </p:nvPr>
        </p:nvSpPr>
        <p:spPr>
          <a:xfrm>
            <a:off x="838203" y="6356351"/>
            <a:ext cx="2743200" cy="365129"/>
          </a:xfrm>
        </p:spPr>
        <p:txBody>
          <a:bodyPr/>
          <a:lstStyle>
            <a:lvl1pPr>
              <a:defRPr/>
            </a:lvl1pPr>
          </a:lstStyle>
          <a:p>
            <a:pPr lvl="0"/>
            <a:fld id="{7BE6C7F6-92B4-450D-A1E9-A646C51033AC}" type="datetime1">
              <a:rPr lang="id-ID"/>
              <a:pPr lvl="0"/>
              <a:t>30/09/2020</a:t>
            </a:fld>
            <a:endParaRPr lang="id-ID"/>
          </a:p>
        </p:txBody>
      </p:sp>
      <p:sp>
        <p:nvSpPr>
          <p:cNvPr id="4" name="Footer Placeholder 3">
            <a:extLst>
              <a:ext uri="{FF2B5EF4-FFF2-40B4-BE49-F238E27FC236}">
                <a16:creationId xmlns:a16="http://schemas.microsoft.com/office/drawing/2014/main" id="{A4E421EF-8C8F-4A3B-949B-1FF41ABBB09C}"/>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5" name="Slide Number Placeholder 4">
            <a:extLst>
              <a:ext uri="{FF2B5EF4-FFF2-40B4-BE49-F238E27FC236}">
                <a16:creationId xmlns:a16="http://schemas.microsoft.com/office/drawing/2014/main" id="{AFAEB7BD-633C-41FD-867E-E7C25B93DA1C}"/>
              </a:ext>
            </a:extLst>
          </p:cNvPr>
          <p:cNvSpPr txBox="1">
            <a:spLocks noGrp="1"/>
          </p:cNvSpPr>
          <p:nvPr>
            <p:ph type="sldNum" sz="quarter" idx="8"/>
          </p:nvPr>
        </p:nvSpPr>
        <p:spPr>
          <a:xfrm>
            <a:off x="8610603" y="6356351"/>
            <a:ext cx="2743200" cy="365129"/>
          </a:xfrm>
        </p:spPr>
        <p:txBody>
          <a:bodyPr/>
          <a:lstStyle>
            <a:lvl1pPr>
              <a:defRPr/>
            </a:lvl1pPr>
          </a:lstStyle>
          <a:p>
            <a:pPr lvl="0"/>
            <a:fld id="{D6611AF7-4009-4C1B-8A1C-87ACA6A96B1D}" type="slidenum">
              <a:t>‹#›</a:t>
            </a:fld>
            <a:endParaRPr lang="id-ID"/>
          </a:p>
        </p:txBody>
      </p:sp>
    </p:spTree>
    <p:extLst>
      <p:ext uri="{BB962C8B-B14F-4D97-AF65-F5344CB8AC3E}">
        <p14:creationId xmlns:p14="http://schemas.microsoft.com/office/powerpoint/2010/main" val="2332155375"/>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B8D1E-5D61-4DAC-89F3-24B52965EDDC}"/>
              </a:ext>
            </a:extLst>
          </p:cNvPr>
          <p:cNvSpPr txBox="1">
            <a:spLocks noGrp="1"/>
          </p:cNvSpPr>
          <p:nvPr>
            <p:ph type="dt" sz="half" idx="7"/>
          </p:nvPr>
        </p:nvSpPr>
        <p:spPr>
          <a:xfrm>
            <a:off x="838203" y="6356351"/>
            <a:ext cx="2743200" cy="365129"/>
          </a:xfrm>
        </p:spPr>
        <p:txBody>
          <a:bodyPr/>
          <a:lstStyle>
            <a:lvl1pPr>
              <a:defRPr/>
            </a:lvl1pPr>
          </a:lstStyle>
          <a:p>
            <a:pPr lvl="0"/>
            <a:fld id="{288323A0-CC8F-4A36-8DEA-BB7CB391DB1A}" type="datetime1">
              <a:rPr lang="id-ID"/>
              <a:pPr lvl="0"/>
              <a:t>30/09/2020</a:t>
            </a:fld>
            <a:endParaRPr lang="id-ID"/>
          </a:p>
        </p:txBody>
      </p:sp>
      <p:sp>
        <p:nvSpPr>
          <p:cNvPr id="3" name="Footer Placeholder 2">
            <a:extLst>
              <a:ext uri="{FF2B5EF4-FFF2-40B4-BE49-F238E27FC236}">
                <a16:creationId xmlns:a16="http://schemas.microsoft.com/office/drawing/2014/main" id="{48620810-07D1-4A08-9157-3E43A3A507E4}"/>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4" name="Slide Number Placeholder 3">
            <a:extLst>
              <a:ext uri="{FF2B5EF4-FFF2-40B4-BE49-F238E27FC236}">
                <a16:creationId xmlns:a16="http://schemas.microsoft.com/office/drawing/2014/main" id="{A51EA7D9-E94C-4FA9-8151-FF10AAB4BCA3}"/>
              </a:ext>
            </a:extLst>
          </p:cNvPr>
          <p:cNvSpPr txBox="1">
            <a:spLocks noGrp="1"/>
          </p:cNvSpPr>
          <p:nvPr>
            <p:ph type="sldNum" sz="quarter" idx="8"/>
          </p:nvPr>
        </p:nvSpPr>
        <p:spPr>
          <a:xfrm>
            <a:off x="8610603" y="6356351"/>
            <a:ext cx="2743200" cy="365129"/>
          </a:xfrm>
        </p:spPr>
        <p:txBody>
          <a:bodyPr/>
          <a:lstStyle>
            <a:lvl1pPr>
              <a:defRPr/>
            </a:lvl1pPr>
          </a:lstStyle>
          <a:p>
            <a:pPr lvl="0"/>
            <a:fld id="{6B16C952-89C6-4247-8366-D6A773FF3B90}" type="slidenum">
              <a:t>‹#›</a:t>
            </a:fld>
            <a:endParaRPr lang="id-ID"/>
          </a:p>
        </p:txBody>
      </p:sp>
    </p:spTree>
    <p:extLst>
      <p:ext uri="{BB962C8B-B14F-4D97-AF65-F5344CB8AC3E}">
        <p14:creationId xmlns:p14="http://schemas.microsoft.com/office/powerpoint/2010/main" val="3516017978"/>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B250-0A55-4F02-8F11-EBA768154297}"/>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id-ID"/>
          </a:p>
        </p:txBody>
      </p:sp>
      <p:sp>
        <p:nvSpPr>
          <p:cNvPr id="3" name="Content Placeholder 2">
            <a:extLst>
              <a:ext uri="{FF2B5EF4-FFF2-40B4-BE49-F238E27FC236}">
                <a16:creationId xmlns:a16="http://schemas.microsoft.com/office/drawing/2014/main" id="{D5D602D9-A1C1-47F1-A1E1-9209FC962AC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35B40E8F-2019-402C-99A2-D7DF6E5F87C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2E3B1B0-F9EA-403F-9291-8FEB4BE3500C}"/>
              </a:ext>
            </a:extLst>
          </p:cNvPr>
          <p:cNvSpPr txBox="1">
            <a:spLocks noGrp="1"/>
          </p:cNvSpPr>
          <p:nvPr>
            <p:ph type="dt" sz="half" idx="7"/>
          </p:nvPr>
        </p:nvSpPr>
        <p:spPr>
          <a:xfrm>
            <a:off x="838203" y="6356351"/>
            <a:ext cx="2743200" cy="365129"/>
          </a:xfrm>
        </p:spPr>
        <p:txBody>
          <a:bodyPr/>
          <a:lstStyle>
            <a:lvl1pPr>
              <a:defRPr/>
            </a:lvl1pPr>
          </a:lstStyle>
          <a:p>
            <a:pPr lvl="0"/>
            <a:fld id="{526B3902-ADEF-48FC-B9DD-58D4D5927D8D}" type="datetime1">
              <a:rPr lang="id-ID"/>
              <a:pPr lvl="0"/>
              <a:t>30/09/2020</a:t>
            </a:fld>
            <a:endParaRPr lang="id-ID"/>
          </a:p>
        </p:txBody>
      </p:sp>
      <p:sp>
        <p:nvSpPr>
          <p:cNvPr id="6" name="Footer Placeholder 5">
            <a:extLst>
              <a:ext uri="{FF2B5EF4-FFF2-40B4-BE49-F238E27FC236}">
                <a16:creationId xmlns:a16="http://schemas.microsoft.com/office/drawing/2014/main" id="{8AA90A79-DE28-46D0-9A69-2B14F514687B}"/>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7" name="Slide Number Placeholder 6">
            <a:extLst>
              <a:ext uri="{FF2B5EF4-FFF2-40B4-BE49-F238E27FC236}">
                <a16:creationId xmlns:a16="http://schemas.microsoft.com/office/drawing/2014/main" id="{ACD53DFC-62BC-4814-94C4-6549D7E26486}"/>
              </a:ext>
            </a:extLst>
          </p:cNvPr>
          <p:cNvSpPr txBox="1">
            <a:spLocks noGrp="1"/>
          </p:cNvSpPr>
          <p:nvPr>
            <p:ph type="sldNum" sz="quarter" idx="8"/>
          </p:nvPr>
        </p:nvSpPr>
        <p:spPr>
          <a:xfrm>
            <a:off x="8610603" y="6356351"/>
            <a:ext cx="2743200" cy="365129"/>
          </a:xfrm>
        </p:spPr>
        <p:txBody>
          <a:bodyPr/>
          <a:lstStyle>
            <a:lvl1pPr>
              <a:defRPr/>
            </a:lvl1pPr>
          </a:lstStyle>
          <a:p>
            <a:pPr lvl="0"/>
            <a:fld id="{9DDDE755-60C2-4409-8BC1-8D6ACB4DA2A4}" type="slidenum">
              <a:t>‹#›</a:t>
            </a:fld>
            <a:endParaRPr lang="id-ID"/>
          </a:p>
        </p:txBody>
      </p:sp>
    </p:spTree>
    <p:extLst>
      <p:ext uri="{BB962C8B-B14F-4D97-AF65-F5344CB8AC3E}">
        <p14:creationId xmlns:p14="http://schemas.microsoft.com/office/powerpoint/2010/main" val="2560822539"/>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896A-8BC9-4E9D-AABD-2558D391153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id-ID"/>
          </a:p>
        </p:txBody>
      </p:sp>
      <p:sp>
        <p:nvSpPr>
          <p:cNvPr id="3" name="Picture Placeholder 2">
            <a:extLst>
              <a:ext uri="{FF2B5EF4-FFF2-40B4-BE49-F238E27FC236}">
                <a16:creationId xmlns:a16="http://schemas.microsoft.com/office/drawing/2014/main" id="{9D05782B-A377-43F2-B798-5BFE3F9E6CE6}"/>
              </a:ext>
            </a:extLst>
          </p:cNvPr>
          <p:cNvSpPr txBox="1">
            <a:spLocks noGrp="1"/>
          </p:cNvSpPr>
          <p:nvPr>
            <p:ph type="pic" idx="1"/>
          </p:nvPr>
        </p:nvSpPr>
        <p:spPr>
          <a:xfrm>
            <a:off x="5183184" y="987423"/>
            <a:ext cx="6172200" cy="4873623"/>
          </a:xfrm>
        </p:spPr>
        <p:txBody>
          <a:bodyPr/>
          <a:lstStyle>
            <a:lvl1pPr marL="0" indent="0">
              <a:buNone/>
              <a:defRPr lang="id-ID" sz="3200"/>
            </a:lvl1pPr>
          </a:lstStyle>
          <a:p>
            <a:pPr lvl="0"/>
            <a:endParaRPr lang="id-ID"/>
          </a:p>
        </p:txBody>
      </p:sp>
      <p:sp>
        <p:nvSpPr>
          <p:cNvPr id="4" name="Text Placeholder 3">
            <a:extLst>
              <a:ext uri="{FF2B5EF4-FFF2-40B4-BE49-F238E27FC236}">
                <a16:creationId xmlns:a16="http://schemas.microsoft.com/office/drawing/2014/main" id="{783039DF-3D64-4B78-9E55-B00D4508BA1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6D37FCC-1B04-49F6-8AB6-1802D2087638}"/>
              </a:ext>
            </a:extLst>
          </p:cNvPr>
          <p:cNvSpPr txBox="1">
            <a:spLocks noGrp="1"/>
          </p:cNvSpPr>
          <p:nvPr>
            <p:ph type="dt" sz="half" idx="7"/>
          </p:nvPr>
        </p:nvSpPr>
        <p:spPr>
          <a:xfrm>
            <a:off x="838203" y="6356351"/>
            <a:ext cx="2743200" cy="365129"/>
          </a:xfrm>
        </p:spPr>
        <p:txBody>
          <a:bodyPr/>
          <a:lstStyle>
            <a:lvl1pPr>
              <a:defRPr/>
            </a:lvl1pPr>
          </a:lstStyle>
          <a:p>
            <a:pPr lvl="0"/>
            <a:fld id="{E08D9EBF-8F54-4FDD-859A-A1FB3F5BF07E}" type="datetime1">
              <a:rPr lang="id-ID"/>
              <a:pPr lvl="0"/>
              <a:t>30/09/2020</a:t>
            </a:fld>
            <a:endParaRPr lang="id-ID"/>
          </a:p>
        </p:txBody>
      </p:sp>
      <p:sp>
        <p:nvSpPr>
          <p:cNvPr id="6" name="Footer Placeholder 5">
            <a:extLst>
              <a:ext uri="{FF2B5EF4-FFF2-40B4-BE49-F238E27FC236}">
                <a16:creationId xmlns:a16="http://schemas.microsoft.com/office/drawing/2014/main" id="{5D82F667-9560-4082-A5D7-D93BF1FC880C}"/>
              </a:ext>
            </a:extLst>
          </p:cNvPr>
          <p:cNvSpPr txBox="1">
            <a:spLocks noGrp="1"/>
          </p:cNvSpPr>
          <p:nvPr>
            <p:ph type="ftr" sz="quarter" idx="9"/>
          </p:nvPr>
        </p:nvSpPr>
        <p:spPr>
          <a:xfrm>
            <a:off x="4038603" y="6356351"/>
            <a:ext cx="4114800" cy="365129"/>
          </a:xfrm>
        </p:spPr>
        <p:txBody>
          <a:bodyPr/>
          <a:lstStyle>
            <a:lvl1pPr>
              <a:defRPr/>
            </a:lvl1pPr>
          </a:lstStyle>
          <a:p>
            <a:pPr lvl="0"/>
            <a:r>
              <a:rPr lang="id-ID"/>
              <a:t>IBI KESATUAN 2020</a:t>
            </a:r>
          </a:p>
        </p:txBody>
      </p:sp>
      <p:sp>
        <p:nvSpPr>
          <p:cNvPr id="7" name="Slide Number Placeholder 6">
            <a:extLst>
              <a:ext uri="{FF2B5EF4-FFF2-40B4-BE49-F238E27FC236}">
                <a16:creationId xmlns:a16="http://schemas.microsoft.com/office/drawing/2014/main" id="{A556091F-2D24-4006-B7D3-979FB2E65194}"/>
              </a:ext>
            </a:extLst>
          </p:cNvPr>
          <p:cNvSpPr txBox="1">
            <a:spLocks noGrp="1"/>
          </p:cNvSpPr>
          <p:nvPr>
            <p:ph type="sldNum" sz="quarter" idx="8"/>
          </p:nvPr>
        </p:nvSpPr>
        <p:spPr>
          <a:xfrm>
            <a:off x="8610603" y="6356351"/>
            <a:ext cx="2743200" cy="365129"/>
          </a:xfrm>
        </p:spPr>
        <p:txBody>
          <a:bodyPr/>
          <a:lstStyle>
            <a:lvl1pPr>
              <a:defRPr/>
            </a:lvl1pPr>
          </a:lstStyle>
          <a:p>
            <a:pPr lvl="0"/>
            <a:fld id="{59D1777B-3030-4563-B448-64FFA826F688}" type="slidenum">
              <a:t>‹#›</a:t>
            </a:fld>
            <a:endParaRPr lang="id-ID"/>
          </a:p>
        </p:txBody>
      </p:sp>
    </p:spTree>
    <p:extLst>
      <p:ext uri="{BB962C8B-B14F-4D97-AF65-F5344CB8AC3E}">
        <p14:creationId xmlns:p14="http://schemas.microsoft.com/office/powerpoint/2010/main" val="1343350184"/>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9DA5D-9765-439E-A3DE-9248057B8CE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id-ID"/>
          </a:p>
        </p:txBody>
      </p:sp>
      <p:sp>
        <p:nvSpPr>
          <p:cNvPr id="3" name="Text Placeholder 2">
            <a:extLst>
              <a:ext uri="{FF2B5EF4-FFF2-40B4-BE49-F238E27FC236}">
                <a16:creationId xmlns:a16="http://schemas.microsoft.com/office/drawing/2014/main" id="{5916FB7F-B74F-4AA4-9879-4B6AD1565034}"/>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95A3F1-41CF-4FBC-9393-FCD726F5193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d-ID" sz="1200" b="0" i="0" u="none" strike="noStrike" kern="1200" cap="none" spc="0" baseline="0">
                <a:solidFill>
                  <a:srgbClr val="898989"/>
                </a:solidFill>
                <a:uFillTx/>
                <a:latin typeface="Calibri"/>
              </a:defRPr>
            </a:lvl1pPr>
          </a:lstStyle>
          <a:p>
            <a:pPr lvl="0"/>
            <a:fld id="{B78F3D9E-B94E-4BA1-8CFE-4A6F53C9647F}" type="datetime1">
              <a:rPr lang="id-ID"/>
              <a:pPr lvl="0"/>
              <a:t>30/09/2020</a:t>
            </a:fld>
            <a:endParaRPr lang="id-ID"/>
          </a:p>
        </p:txBody>
      </p:sp>
      <p:sp>
        <p:nvSpPr>
          <p:cNvPr id="5" name="Footer Placeholder 4">
            <a:extLst>
              <a:ext uri="{FF2B5EF4-FFF2-40B4-BE49-F238E27FC236}">
                <a16:creationId xmlns:a16="http://schemas.microsoft.com/office/drawing/2014/main" id="{8E785875-272E-42D4-9FAB-394F4D57986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d-ID" sz="1200" b="0" i="0" u="none" strike="noStrike" kern="1200" cap="none" spc="0" baseline="0">
                <a:solidFill>
                  <a:srgbClr val="898989"/>
                </a:solidFill>
                <a:uFillTx/>
                <a:latin typeface="Calibri"/>
              </a:defRPr>
            </a:lvl1pPr>
          </a:lstStyle>
          <a:p>
            <a:pPr lvl="0"/>
            <a:r>
              <a:rPr lang="id-ID"/>
              <a:t>IBI KESATUAN 2020</a:t>
            </a:r>
          </a:p>
        </p:txBody>
      </p:sp>
      <p:sp>
        <p:nvSpPr>
          <p:cNvPr id="6" name="Slide Number Placeholder 5">
            <a:extLst>
              <a:ext uri="{FF2B5EF4-FFF2-40B4-BE49-F238E27FC236}">
                <a16:creationId xmlns:a16="http://schemas.microsoft.com/office/drawing/2014/main" id="{AE050D2E-F9CC-4FE3-8B9A-2DB5FD388EA5}"/>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id-ID" sz="1200" b="0" i="0" u="none" strike="noStrike" kern="1200" cap="none" spc="0" baseline="0">
                <a:solidFill>
                  <a:srgbClr val="898989"/>
                </a:solidFill>
                <a:uFillTx/>
                <a:latin typeface="Calibri"/>
              </a:defRPr>
            </a:lvl1pPr>
          </a:lstStyle>
          <a:p>
            <a:pPr lvl="0"/>
            <a:fld id="{5EE925BE-EDF4-484C-A8B8-21D267BA55A3}" type="slidenum">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6ACD-F1BB-4523-B9FA-BD12865F5711}"/>
              </a:ext>
            </a:extLst>
          </p:cNvPr>
          <p:cNvSpPr txBox="1">
            <a:spLocks noGrp="1"/>
          </p:cNvSpPr>
          <p:nvPr>
            <p:ph type="ctrTitle"/>
          </p:nvPr>
        </p:nvSpPr>
        <p:spPr>
          <a:xfrm>
            <a:off x="1524003" y="1122361"/>
            <a:ext cx="9144000" cy="2387598"/>
          </a:xfrm>
        </p:spPr>
        <p:txBody>
          <a:bodyPr/>
          <a:lstStyle/>
          <a:p>
            <a:pPr lvl="0"/>
            <a:r>
              <a:rPr lang="en-US"/>
              <a:t>Relasi</a:t>
            </a:r>
            <a:endParaRPr lang="id-ID"/>
          </a:p>
        </p:txBody>
      </p:sp>
      <p:sp>
        <p:nvSpPr>
          <p:cNvPr id="3" name="Subtitle 2">
            <a:extLst>
              <a:ext uri="{FF2B5EF4-FFF2-40B4-BE49-F238E27FC236}">
                <a16:creationId xmlns:a16="http://schemas.microsoft.com/office/drawing/2014/main" id="{B2E02CAA-1B83-40B7-9ABF-5DA56F43A16F}"/>
              </a:ext>
            </a:extLst>
          </p:cNvPr>
          <p:cNvSpPr txBox="1">
            <a:spLocks noGrp="1"/>
          </p:cNvSpPr>
          <p:nvPr>
            <p:ph type="subTitle" idx="1"/>
          </p:nvPr>
        </p:nvSpPr>
        <p:spPr>
          <a:xfrm>
            <a:off x="1524003" y="3602041"/>
            <a:ext cx="9144000" cy="1655758"/>
          </a:xfrm>
        </p:spPr>
        <p:txBody>
          <a:bodyPr/>
          <a:lstStyle/>
          <a:p>
            <a:pPr lvl="0"/>
            <a:r>
              <a:rPr lang="en-US"/>
              <a:t>Matematika Dasar</a:t>
            </a:r>
          </a:p>
          <a:p>
            <a:pPr lvl="0"/>
            <a:endParaRPr lang="en-US"/>
          </a:p>
          <a:p>
            <a:pPr lvl="0"/>
            <a:r>
              <a:rPr lang="en-US"/>
              <a:t>Isnan Mulia, S.Komp, M.Kom</a:t>
            </a:r>
          </a:p>
          <a:p>
            <a:pPr lvl="0"/>
            <a:r>
              <a:rPr lang="en-US"/>
              <a:t>Rahma Djati Kusuma, S.SI., M.T.</a:t>
            </a:r>
            <a:endParaRPr lang="id-ID"/>
          </a:p>
        </p:txBody>
      </p:sp>
      <p:sp>
        <p:nvSpPr>
          <p:cNvPr id="4" name="Footer Placeholder 3">
            <a:extLst>
              <a:ext uri="{FF2B5EF4-FFF2-40B4-BE49-F238E27FC236}">
                <a16:creationId xmlns:a16="http://schemas.microsoft.com/office/drawing/2014/main" id="{F2D076A8-BFE5-4119-9E90-FD9EA6BCE629}"/>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C908402E-26C0-471D-9E82-2C89082B5A4C}"/>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B5EEB-8F02-4835-A296-9CF672B9154D}"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A5C1-6799-4DCC-85EA-CDE70870AECA}"/>
              </a:ext>
            </a:extLst>
          </p:cNvPr>
          <p:cNvSpPr txBox="1">
            <a:spLocks noGrp="1"/>
          </p:cNvSpPr>
          <p:nvPr>
            <p:ph type="title"/>
          </p:nvPr>
        </p:nvSpPr>
        <p:spPr>
          <a:xfrm>
            <a:off x="838203" y="365129"/>
            <a:ext cx="10515600" cy="1325559"/>
          </a:xfrm>
        </p:spPr>
        <p:txBody>
          <a:bodyPr/>
          <a:lstStyle/>
          <a:p>
            <a:pPr lvl="0"/>
            <a:r>
              <a:rPr lang="en-US"/>
              <a:t>Sifat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AE89D7-3303-4F5D-81A8-054D6E691B75}"/>
                  </a:ext>
                </a:extLst>
              </p:cNvPr>
              <p:cNvSpPr txBox="1">
                <a:spLocks noGrp="1"/>
              </p:cNvSpPr>
              <p:nvPr>
                <p:ph idx="1"/>
              </p:nvPr>
            </p:nvSpPr>
            <p:spPr>
              <a:xfrm>
                <a:off x="634547" y="1378860"/>
                <a:ext cx="10922910" cy="4754559"/>
              </a:xfrm>
            </p:spPr>
            <p:txBody>
              <a:bodyPr/>
              <a:lstStyle/>
              <a:p>
                <a:pPr marL="0" lvl="0" indent="0">
                  <a:buNone/>
                </a:pPr>
                <a:r>
                  <a:rPr lang="en-US" b="1"/>
                  <a:t>Refleksif (</a:t>
                </a:r>
                <a:r>
                  <a:rPr lang="en-US" b="1" i="1"/>
                  <a:t>reflexive</a:t>
                </a:r>
                <a:r>
                  <a:rPr lang="en-US" b="1"/>
                  <a:t>)</a:t>
                </a:r>
              </a:p>
              <a:p>
                <a:pPr marL="0" lvl="0" indent="0">
                  <a:buNone/>
                </a:pPr>
                <a:r>
                  <a:rPr lang="en-US"/>
                  <a:t>“Relasi </a:t>
                </a:r>
                <a:r>
                  <a:rPr lang="en-US" i="1"/>
                  <a:t>R</a:t>
                </a:r>
                <a:r>
                  <a:rPr lang="en-US"/>
                  <a:t> pada himpunan </a:t>
                </a:r>
                <a:r>
                  <a:rPr lang="en-US" i="1"/>
                  <a:t>A </a:t>
                </a:r>
                <a:r>
                  <a:rPr lang="en-US"/>
                  <a:t>disebut refleksif jika (</a:t>
                </a:r>
                <a:r>
                  <a:rPr lang="en-US" i="1"/>
                  <a:t>a</a:t>
                </a:r>
                <a:r>
                  <a:rPr lang="en-US"/>
                  <a:t>, </a:t>
                </a:r>
                <a:r>
                  <a:rPr lang="en-US" i="1"/>
                  <a:t>a</a:t>
                </a:r>
                <a:r>
                  <a:rPr lang="en-US"/>
                  <a:t>) </a:t>
                </a:r>
                <a14:m>
                  <m:oMath xmlns:m="http://schemas.openxmlformats.org/officeDocument/2006/math">
                    <m:r>
                      <a:rPr lang="en-US">
                        <a:latin typeface="Cambria Math" panose="02040503050406030204" pitchFamily="18" charset="0"/>
                      </a:rPr>
                      <m:t>∈</m:t>
                    </m:r>
                  </m:oMath>
                </a14:m>
                <a:r>
                  <a:rPr lang="en-US"/>
                  <a:t> </a:t>
                </a:r>
                <a:r>
                  <a:rPr lang="en-US" i="1"/>
                  <a:t>R</a:t>
                </a:r>
                <a:r>
                  <a:rPr lang="en-US"/>
                  <a:t> untuk setiap </a:t>
                </a:r>
                <a:r>
                  <a:rPr lang="en-US" i="1"/>
                  <a:t>a</a:t>
                </a:r>
                <a:r>
                  <a:rPr lang="en-US"/>
                  <a:t> </a:t>
                </a:r>
                <a14:m>
                  <m:oMath xmlns:m="http://schemas.openxmlformats.org/officeDocument/2006/math">
                    <m:r>
                      <a:rPr lang="en-US">
                        <a:latin typeface="Cambria Math" panose="02040503050406030204" pitchFamily="18" charset="0"/>
                      </a:rPr>
                      <m:t>∈</m:t>
                    </m:r>
                  </m:oMath>
                </a14:m>
                <a:r>
                  <a:rPr lang="en-US"/>
                  <a:t> </a:t>
                </a:r>
                <a:r>
                  <a:rPr lang="en-US" i="1"/>
                  <a:t>A</a:t>
                </a:r>
                <a:r>
                  <a:rPr lang="en-US"/>
                  <a:t>.”</a:t>
                </a:r>
              </a:p>
              <a:p>
                <a:pPr marL="0" lvl="0" indent="0">
                  <a:buNone/>
                </a:pPr>
                <a:endParaRPr lang="en-US"/>
              </a:p>
              <a:p>
                <a:pPr marL="0" lvl="0" indent="0">
                  <a:buNone/>
                </a:pPr>
                <a:r>
                  <a:rPr lang="en-US"/>
                  <a:t>Contoh:</a:t>
                </a:r>
              </a:p>
              <a:p>
                <a:pPr marL="0" lvl="0" indent="0">
                  <a:buNone/>
                </a:pPr>
                <a:r>
                  <a:rPr lang="en-US"/>
                  <a:t>Misal </a:t>
                </a:r>
                <a:r>
                  <a:rPr lang="en-US" i="1"/>
                  <a:t>A </a:t>
                </a:r>
                <a:r>
                  <a:rPr lang="en-US"/>
                  <a:t>= {1, 2, 3, 4}, dan relasi </a:t>
                </a:r>
                <a:r>
                  <a:rPr lang="en-US" i="1"/>
                  <a:t>R</a:t>
                </a:r>
                <a:r>
                  <a:rPr lang="en-US"/>
                  <a:t> di bawah ini didefinisikan pada himpunan </a:t>
                </a:r>
                <a:r>
                  <a:rPr lang="en-US" i="1"/>
                  <a:t>A</a:t>
                </a:r>
                <a:r>
                  <a:rPr lang="en-US"/>
                  <a:t>, maka:</a:t>
                </a:r>
              </a:p>
              <a:p>
                <a:pPr lvl="0"/>
                <a:r>
                  <a:rPr lang="en-US"/>
                  <a:t>Relasi </a:t>
                </a:r>
                <a:r>
                  <a:rPr lang="en-US" i="1"/>
                  <a:t>R</a:t>
                </a:r>
                <a:r>
                  <a:rPr lang="en-US"/>
                  <a:t> = {(1, 1), (1, 3), (2, 1), (2, 2), (3, 3), (4, 2), (4, 3), (4, 4)} bersifat refleksif karena terdapat elemen relasi yang berbentuk (</a:t>
                </a:r>
                <a:r>
                  <a:rPr lang="en-US" i="1"/>
                  <a:t>a</a:t>
                </a:r>
                <a:r>
                  <a:rPr lang="en-US"/>
                  <a:t>, </a:t>
                </a:r>
                <a:r>
                  <a:rPr lang="en-US" i="1"/>
                  <a:t>a</a:t>
                </a:r>
                <a:r>
                  <a:rPr lang="en-US"/>
                  <a:t>), yaitu (1, 1), (2, 2), (3, 3), dan (4, 4).</a:t>
                </a:r>
              </a:p>
              <a:p>
                <a:pPr lvl="0"/>
                <a:r>
                  <a:rPr lang="en-US"/>
                  <a:t>Relasi </a:t>
                </a:r>
                <a:r>
                  <a:rPr lang="en-US" i="1"/>
                  <a:t>R</a:t>
                </a:r>
                <a:r>
                  <a:rPr lang="en-US"/>
                  <a:t> = {(1, 1), (2, 2), (2, 3), (4, 2), (4, 3), (4, 4)} tidak bersifat refleksif karena (3, 3) </a:t>
                </a:r>
                <a14:m>
                  <m:oMath xmlns:m="http://schemas.openxmlformats.org/officeDocument/2006/math">
                    <m:r>
                      <a:rPr lang="en-US">
                        <a:latin typeface="Cambria Math" panose="02040503050406030204" pitchFamily="18" charset="0"/>
                      </a:rPr>
                      <m:t>∉</m:t>
                    </m:r>
                  </m:oMath>
                </a14:m>
                <a:r>
                  <a:rPr lang="en-US"/>
                  <a:t> </a:t>
                </a:r>
                <a:r>
                  <a:rPr lang="en-US" i="1"/>
                  <a:t>R</a:t>
                </a:r>
                <a:r>
                  <a:rPr lang="en-US"/>
                  <a:t>.</a:t>
                </a:r>
              </a:p>
            </p:txBody>
          </p:sp>
        </mc:Choice>
        <mc:Fallback xmlns="">
          <p:sp>
            <p:nvSpPr>
              <p:cNvPr id="3" name="Content Placeholder 2">
                <a:extLst>
                  <a:ext uri="{FF2B5EF4-FFF2-40B4-BE49-F238E27FC236}">
                    <a16:creationId xmlns:a16="http://schemas.microsoft.com/office/drawing/2014/main" id="{74AE89D7-3303-4F5D-81A8-054D6E691B75}"/>
                  </a:ext>
                </a:extLst>
              </p:cNvPr>
              <p:cNvSpPr txBox="1">
                <a:spLocks noGrp="1" noRot="1" noChangeAspect="1" noMove="1" noResize="1" noEditPoints="1" noAdjustHandles="1" noChangeArrowheads="1" noChangeShapeType="1" noTextEdit="1"/>
              </p:cNvSpPr>
              <p:nvPr>
                <p:ph idx="1"/>
              </p:nvPr>
            </p:nvSpPr>
            <p:spPr>
              <a:xfrm>
                <a:off x="634547" y="1378860"/>
                <a:ext cx="10922910" cy="4754559"/>
              </a:xfrm>
              <a:blipFill>
                <a:blip r:embed="rId2"/>
                <a:stretch>
                  <a:fillRect l="-1116" t="-2051" r="-1897" b="-185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07552A-C0CC-4463-8D6B-DC92D0410D60}"/>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38F751ED-347D-43E3-B4D7-29F035D0DE7B}"/>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507128-09A1-420F-9DA9-CAD801E452C7}"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A485-923B-4EDA-94D9-CAA34ED0F23B}"/>
              </a:ext>
            </a:extLst>
          </p:cNvPr>
          <p:cNvSpPr txBox="1">
            <a:spLocks noGrp="1"/>
          </p:cNvSpPr>
          <p:nvPr>
            <p:ph type="title"/>
          </p:nvPr>
        </p:nvSpPr>
        <p:spPr>
          <a:xfrm>
            <a:off x="838203" y="365129"/>
            <a:ext cx="10515600" cy="1325559"/>
          </a:xfrm>
        </p:spPr>
        <p:txBody>
          <a:bodyPr/>
          <a:lstStyle/>
          <a:p>
            <a:pPr lvl="0"/>
            <a:r>
              <a:rPr lang="en-US"/>
              <a:t>Sifat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BD3231-ED7A-4E45-BF67-40C1A12222D9}"/>
                  </a:ext>
                </a:extLst>
              </p:cNvPr>
              <p:cNvSpPr txBox="1">
                <a:spLocks noGrp="1"/>
              </p:cNvSpPr>
              <p:nvPr>
                <p:ph idx="1"/>
              </p:nvPr>
            </p:nvSpPr>
            <p:spPr>
              <a:xfrm>
                <a:off x="838203" y="1451427"/>
                <a:ext cx="10515600" cy="4725536"/>
              </a:xfrm>
            </p:spPr>
            <p:txBody>
              <a:bodyPr/>
              <a:lstStyle/>
              <a:p>
                <a:pPr marL="0" lvl="0" indent="0">
                  <a:buNone/>
                </a:pPr>
                <a:r>
                  <a:rPr lang="en-US" sz="2400" b="1"/>
                  <a:t>Setangkup (</a:t>
                </a:r>
                <a:r>
                  <a:rPr lang="en-US" sz="2400" b="1" i="1"/>
                  <a:t>symmetric</a:t>
                </a:r>
                <a:r>
                  <a:rPr lang="en-US" sz="2400" b="1"/>
                  <a:t>)</a:t>
                </a:r>
              </a:p>
              <a:p>
                <a:pPr marL="363538" lvl="0" indent="0">
                  <a:buNone/>
                </a:pPr>
                <a:r>
                  <a:rPr lang="en-US" sz="2400"/>
                  <a:t>“Relasi </a:t>
                </a:r>
                <a:r>
                  <a:rPr lang="en-US" sz="2400" i="1"/>
                  <a:t>R </a:t>
                </a:r>
                <a:r>
                  <a:rPr lang="en-US" sz="2400"/>
                  <a:t>pada himpunan </a:t>
                </a:r>
                <a:r>
                  <a:rPr lang="en-US" sz="2400" i="1"/>
                  <a:t>A </a:t>
                </a:r>
                <a:r>
                  <a:rPr lang="en-US" sz="2400"/>
                  <a:t>disebut setangkup jika (</a:t>
                </a:r>
                <a:r>
                  <a:rPr lang="en-US" sz="2400" i="1"/>
                  <a:t>a</a:t>
                </a:r>
                <a:r>
                  <a:rPr lang="en-US" sz="2400"/>
                  <a:t>, </a:t>
                </a:r>
                <a:r>
                  <a:rPr lang="en-US" sz="2400" i="1"/>
                  <a:t>b</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maka (</a:t>
                </a:r>
                <a:r>
                  <a:rPr lang="en-US" sz="2400" i="1"/>
                  <a:t>b</a:t>
                </a:r>
                <a:r>
                  <a:rPr lang="en-US" sz="2400"/>
                  <a:t>, </a:t>
                </a:r>
                <a:r>
                  <a:rPr lang="en-US" sz="2400" i="1"/>
                  <a:t>a</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untuk semua </a:t>
                </a:r>
                <a:r>
                  <a:rPr lang="en-US" sz="2400" i="1"/>
                  <a:t>a</a:t>
                </a:r>
                <a:r>
                  <a:rPr lang="en-US" sz="2400"/>
                  <a:t>, </a:t>
                </a:r>
                <a:r>
                  <a:rPr lang="en-US" sz="2400" i="1"/>
                  <a:t>b</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A</a:t>
                </a:r>
                <a:r>
                  <a:rPr lang="en-US" sz="2400"/>
                  <a:t>.”</a:t>
                </a:r>
              </a:p>
              <a:p>
                <a:pPr marL="0" lvl="0" indent="0">
                  <a:buNone/>
                </a:pPr>
                <a:r>
                  <a:rPr lang="en-US" sz="2400" b="1"/>
                  <a:t>Tolak-setangkup </a:t>
                </a:r>
                <a:r>
                  <a:rPr lang="en-US" sz="2400" b="1" i="1"/>
                  <a:t>(antisymmetric</a:t>
                </a:r>
                <a:r>
                  <a:rPr lang="en-US" sz="2400" b="1"/>
                  <a:t>)</a:t>
                </a:r>
              </a:p>
              <a:p>
                <a:pPr marL="363538" lvl="0" indent="0">
                  <a:buNone/>
                </a:pPr>
                <a:r>
                  <a:rPr lang="en-US" sz="2400"/>
                  <a:t>“Relasi </a:t>
                </a:r>
                <a:r>
                  <a:rPr lang="en-US" sz="2400" i="1"/>
                  <a:t>R</a:t>
                </a:r>
                <a:r>
                  <a:rPr lang="en-US" sz="2400"/>
                  <a:t> pada himpunan </a:t>
                </a:r>
                <a:r>
                  <a:rPr lang="en-US" sz="2400" i="1"/>
                  <a:t>A </a:t>
                </a:r>
                <a:r>
                  <a:rPr lang="en-US" sz="2400"/>
                  <a:t>disebut tolak-setangkup jika (</a:t>
                </a:r>
                <a:r>
                  <a:rPr lang="en-US" sz="2400" i="1"/>
                  <a:t>a</a:t>
                </a:r>
                <a:r>
                  <a:rPr lang="en-US" sz="2400"/>
                  <a:t>, </a:t>
                </a:r>
                <a:r>
                  <a:rPr lang="en-US" sz="2400" i="1"/>
                  <a:t>b</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dan (</a:t>
                </a:r>
                <a:r>
                  <a:rPr lang="en-US" sz="2400" i="1"/>
                  <a:t>b</a:t>
                </a:r>
                <a:r>
                  <a:rPr lang="en-US" sz="2400"/>
                  <a:t>, </a:t>
                </a:r>
                <a:r>
                  <a:rPr lang="en-US" sz="2400" i="1"/>
                  <a:t>a</a:t>
                </a:r>
                <a:r>
                  <a:rPr lang="en-US" sz="2400"/>
                  <a:t>)</a:t>
                </a:r>
                <a:r>
                  <a:rPr lang="en-US" sz="2400">
                    <a:ea typeface="Cambria Math" pitchFamily="18"/>
                  </a:rPr>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maka </a:t>
                </a:r>
                <a:r>
                  <a:rPr lang="en-US" sz="2400" i="1"/>
                  <a:t>a</a:t>
                </a:r>
                <a:r>
                  <a:rPr lang="en-US" sz="2400"/>
                  <a:t> = </a:t>
                </a:r>
                <a:r>
                  <a:rPr lang="en-US" sz="2400" i="1"/>
                  <a:t>b</a:t>
                </a:r>
                <a:r>
                  <a:rPr lang="en-US" sz="2400"/>
                  <a:t>, untuk semua </a:t>
                </a:r>
                <a:r>
                  <a:rPr lang="en-US" sz="2400" i="1"/>
                  <a:t>a</a:t>
                </a:r>
                <a:r>
                  <a:rPr lang="en-US" sz="2400"/>
                  <a:t>, </a:t>
                </a:r>
                <a:r>
                  <a:rPr lang="en-US" sz="2400" i="1"/>
                  <a:t>b</a:t>
                </a:r>
                <a:r>
                  <a:rPr lang="en-US" sz="2400"/>
                  <a:t> </a:t>
                </a:r>
                <a14:m>
                  <m:oMath xmlns:m="http://schemas.openxmlformats.org/officeDocument/2006/math">
                    <m:r>
                      <a:rPr lang="en-US">
                        <a:latin typeface="Cambria Math" panose="02040503050406030204" pitchFamily="18" charset="0"/>
                      </a:rPr>
                      <m:t>∈</m:t>
                    </m:r>
                  </m:oMath>
                </a14:m>
                <a:r>
                  <a:rPr lang="en-US" sz="2400" i="1"/>
                  <a:t> </a:t>
                </a:r>
                <a:r>
                  <a:rPr lang="en-US" sz="2400"/>
                  <a:t>A.”</a:t>
                </a:r>
              </a:p>
              <a:p>
                <a:pPr marL="0" lvl="0" indent="0">
                  <a:buNone/>
                </a:pPr>
                <a:endParaRPr lang="en-US" sz="2400"/>
              </a:p>
              <a:p>
                <a:pPr marL="0" lvl="0" indent="0">
                  <a:buNone/>
                </a:pPr>
                <a:r>
                  <a:rPr lang="en-US" sz="2400"/>
                  <a:t>Istilah setangkup &amp; tolak-setangkup tidak berlawanan, karena suatu relasi dapat memiliki kedua sifat itu sekaligus.</a:t>
                </a:r>
              </a:p>
            </p:txBody>
          </p:sp>
        </mc:Choice>
        <mc:Fallback xmlns="">
          <p:sp>
            <p:nvSpPr>
              <p:cNvPr id="3" name="Content Placeholder 2">
                <a:extLst>
                  <a:ext uri="{FF2B5EF4-FFF2-40B4-BE49-F238E27FC236}">
                    <a16:creationId xmlns:a16="http://schemas.microsoft.com/office/drawing/2014/main" id="{96BD3231-ED7A-4E45-BF67-40C1A12222D9}"/>
                  </a:ext>
                </a:extLst>
              </p:cNvPr>
              <p:cNvSpPr txBox="1">
                <a:spLocks noGrp="1" noRot="1" noChangeAspect="1" noMove="1" noResize="1" noEditPoints="1" noAdjustHandles="1" noChangeArrowheads="1" noChangeShapeType="1" noTextEdit="1"/>
              </p:cNvSpPr>
              <p:nvPr>
                <p:ph idx="1"/>
              </p:nvPr>
            </p:nvSpPr>
            <p:spPr>
              <a:xfrm>
                <a:off x="838203" y="1451427"/>
                <a:ext cx="10515600" cy="4725536"/>
              </a:xfrm>
              <a:blipFill>
                <a:blip r:embed="rId2"/>
                <a:stretch>
                  <a:fillRect l="-928" t="-1806" r="-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878F29-D16D-4F25-AC40-DB4E88854F3A}"/>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5557BC83-8E14-4FDF-B3FF-0B70714A35F1}"/>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3E39AF-D753-400A-B023-BB42B02855B4}"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FAA-35DA-4F79-8A85-99633D490598}"/>
              </a:ext>
            </a:extLst>
          </p:cNvPr>
          <p:cNvSpPr txBox="1">
            <a:spLocks noGrp="1"/>
          </p:cNvSpPr>
          <p:nvPr>
            <p:ph type="title"/>
          </p:nvPr>
        </p:nvSpPr>
        <p:spPr>
          <a:xfrm>
            <a:off x="838203" y="365129"/>
            <a:ext cx="10515600" cy="1325559"/>
          </a:xfrm>
        </p:spPr>
        <p:txBody>
          <a:bodyPr/>
          <a:lstStyle/>
          <a:p>
            <a:pPr lvl="0"/>
            <a:r>
              <a:rPr lang="en-US"/>
              <a:t>Sifat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7047C-6FF8-47CB-A0C9-FA240CCDF3D3}"/>
                  </a:ext>
                </a:extLst>
              </p:cNvPr>
              <p:cNvSpPr txBox="1">
                <a:spLocks noGrp="1"/>
              </p:cNvSpPr>
              <p:nvPr>
                <p:ph idx="1"/>
              </p:nvPr>
            </p:nvSpPr>
            <p:spPr>
              <a:xfrm>
                <a:off x="838203" y="1407883"/>
                <a:ext cx="10515600" cy="4769080"/>
              </a:xfrm>
            </p:spPr>
            <p:txBody>
              <a:bodyPr/>
              <a:lstStyle/>
              <a:p>
                <a:pPr marL="0" lvl="0" indent="0">
                  <a:lnSpc>
                    <a:spcPct val="120000"/>
                  </a:lnSpc>
                  <a:spcBef>
                    <a:spcPts val="0"/>
                  </a:spcBef>
                  <a:buNone/>
                </a:pPr>
                <a:r>
                  <a:rPr lang="en-US"/>
                  <a:t>Setangkup &amp; Tolak-setangkup</a:t>
                </a:r>
              </a:p>
              <a:p>
                <a:pPr marL="0" lvl="0" indent="0">
                  <a:lnSpc>
                    <a:spcPct val="120000"/>
                  </a:lnSpc>
                  <a:spcBef>
                    <a:spcPts val="0"/>
                  </a:spcBef>
                  <a:buNone/>
                </a:pPr>
                <a:r>
                  <a:rPr lang="en-US"/>
                  <a:t>Misal </a:t>
                </a:r>
                <a:r>
                  <a:rPr lang="en-US" i="1"/>
                  <a:t>A </a:t>
                </a:r>
                <a:r>
                  <a:rPr lang="en-US"/>
                  <a:t>= {1, 2, 3, 4}, dan relasi </a:t>
                </a:r>
                <a:r>
                  <a:rPr lang="en-US" i="1"/>
                  <a:t>R</a:t>
                </a:r>
                <a:r>
                  <a:rPr lang="en-US"/>
                  <a:t> di bawah ini didefinisikan pada himpunan </a:t>
                </a:r>
                <a:r>
                  <a:rPr lang="en-US" i="1"/>
                  <a:t>A</a:t>
                </a:r>
                <a:r>
                  <a:rPr lang="en-US"/>
                  <a:t>, maka:</a:t>
                </a:r>
              </a:p>
              <a:p>
                <a:pPr marL="174622" lvl="0" indent="-174622">
                  <a:lnSpc>
                    <a:spcPct val="120000"/>
                  </a:lnSpc>
                  <a:spcBef>
                    <a:spcPts val="0"/>
                  </a:spcBef>
                </a:pPr>
                <a:r>
                  <a:rPr lang="en-US"/>
                  <a:t>Relasi </a:t>
                </a:r>
                <a:r>
                  <a:rPr lang="en-US" i="1"/>
                  <a:t>R</a:t>
                </a:r>
                <a:r>
                  <a:rPr lang="en-US"/>
                  <a:t> = {(1, 1), (1, 2), (2, 1), (2, 2), (2, 4), (4, 2), (4, 4)} bersifat </a:t>
                </a:r>
                <a:r>
                  <a:rPr lang="en-US">
                    <a:highlight>
                      <a:srgbClr val="FFFF00"/>
                    </a:highlight>
                  </a:rPr>
                  <a:t>setangkup</a:t>
                </a:r>
                <a:r>
                  <a:rPr lang="en-US"/>
                  <a:t>, karena jika (a, b) </a:t>
                </a:r>
                <a14:m>
                  <m:oMath xmlns:m="http://schemas.openxmlformats.org/officeDocument/2006/math">
                    <m:r>
                      <a:rPr lang="en-US">
                        <a:latin typeface="Cambria Math" panose="02040503050406030204" pitchFamily="18" charset="0"/>
                      </a:rPr>
                      <m:t>∈</m:t>
                    </m:r>
                  </m:oMath>
                </a14:m>
                <a:r>
                  <a:rPr lang="en-US"/>
                  <a:t> </a:t>
                </a:r>
                <a:r>
                  <a:rPr lang="en-US" i="1"/>
                  <a:t>R</a:t>
                </a:r>
                <a:r>
                  <a:rPr lang="en-US"/>
                  <a:t> maka (b, a) </a:t>
                </a:r>
                <a14:m>
                  <m:oMath xmlns:m="http://schemas.openxmlformats.org/officeDocument/2006/math">
                    <m:r>
                      <a:rPr lang="en-US">
                        <a:latin typeface="Cambria Math" panose="02040503050406030204" pitchFamily="18" charset="0"/>
                      </a:rPr>
                      <m:t>∈</m:t>
                    </m:r>
                  </m:oMath>
                </a14:m>
                <a:r>
                  <a:rPr lang="en-US"/>
                  <a:t> </a:t>
                </a:r>
                <a:r>
                  <a:rPr lang="en-US" i="1"/>
                  <a:t>R</a:t>
                </a:r>
                <a:r>
                  <a:rPr lang="en-US"/>
                  <a:t>.</a:t>
                </a:r>
              </a:p>
              <a:p>
                <a:pPr marL="174622" lvl="0" indent="-174622">
                  <a:lnSpc>
                    <a:spcPct val="120000"/>
                  </a:lnSpc>
                  <a:spcBef>
                    <a:spcPts val="0"/>
                  </a:spcBef>
                </a:pPr>
                <a:endParaRPr lang="en-US"/>
              </a:p>
              <a:p>
                <a:pPr marL="174622" lvl="0" indent="-174622">
                  <a:lnSpc>
                    <a:spcPct val="120000"/>
                  </a:lnSpc>
                  <a:spcBef>
                    <a:spcPts val="0"/>
                  </a:spcBef>
                </a:pPr>
                <a:r>
                  <a:rPr lang="en-US"/>
                  <a:t>Relasi </a:t>
                </a:r>
                <a:r>
                  <a:rPr lang="en-US" i="1"/>
                  <a:t>R </a:t>
                </a:r>
                <a:r>
                  <a:rPr lang="en-US"/>
                  <a:t>= {(1, 1), (2, 3), (2, 4), (4, 2)} </a:t>
                </a:r>
                <a:r>
                  <a:rPr lang="en-US">
                    <a:highlight>
                      <a:srgbClr val="FFFF00"/>
                    </a:highlight>
                  </a:rPr>
                  <a:t>tidak setangkup</a:t>
                </a:r>
                <a:r>
                  <a:rPr lang="en-US"/>
                  <a:t>, karena (2, 3) </a:t>
                </a:r>
                <a14:m>
                  <m:oMath xmlns:m="http://schemas.openxmlformats.org/officeDocument/2006/math">
                    <m:r>
                      <a:rPr lang="en-US">
                        <a:latin typeface="Cambria Math" panose="02040503050406030204" pitchFamily="18" charset="0"/>
                      </a:rPr>
                      <m:t>∈</m:t>
                    </m:r>
                  </m:oMath>
                </a14:m>
                <a:r>
                  <a:rPr lang="en-US"/>
                  <a:t> </a:t>
                </a:r>
                <a:r>
                  <a:rPr lang="en-US" i="1"/>
                  <a:t>R</a:t>
                </a:r>
                <a:r>
                  <a:rPr lang="en-US"/>
                  <a:t> tetapi (3, 2) </a:t>
                </a:r>
                <a14:m>
                  <m:oMath xmlns:m="http://schemas.openxmlformats.org/officeDocument/2006/math">
                    <m:r>
                      <a:rPr lang="en-US">
                        <a:latin typeface="Cambria Math" panose="02040503050406030204" pitchFamily="18" charset="0"/>
                      </a:rPr>
                      <m:t>∉</m:t>
                    </m:r>
                  </m:oMath>
                </a14:m>
                <a:r>
                  <a:rPr lang="en-US"/>
                  <a:t> </a:t>
                </a:r>
                <a:r>
                  <a:rPr lang="en-US" i="1"/>
                  <a:t>R</a:t>
                </a:r>
                <a:r>
                  <a:rPr lang="en-US"/>
                  <a:t>.</a:t>
                </a:r>
              </a:p>
              <a:p>
                <a:pPr marL="174622" lvl="0" indent="-174622">
                  <a:lnSpc>
                    <a:spcPct val="120000"/>
                  </a:lnSpc>
                  <a:spcBef>
                    <a:spcPts val="0"/>
                  </a:spcBef>
                </a:pPr>
                <a:endParaRPr lang="en-US"/>
              </a:p>
              <a:p>
                <a:pPr marL="174622" lvl="0" indent="-174622">
                  <a:lnSpc>
                    <a:spcPct val="120000"/>
                  </a:lnSpc>
                  <a:spcBef>
                    <a:spcPts val="0"/>
                  </a:spcBef>
                </a:pPr>
                <a:r>
                  <a:rPr lang="en-US"/>
                  <a:t>Relasi R = {(1, 1), (2, 2), (3, 3)} </a:t>
                </a:r>
                <a:r>
                  <a:rPr lang="en-US">
                    <a:highlight>
                      <a:srgbClr val="FFFF00"/>
                    </a:highlight>
                  </a:rPr>
                  <a:t>tolak-setangkup</a:t>
                </a:r>
                <a:r>
                  <a:rPr lang="en-US"/>
                  <a:t>, karena (1, 1) </a:t>
                </a:r>
                <a14:m>
                  <m:oMath xmlns:m="http://schemas.openxmlformats.org/officeDocument/2006/math">
                    <m:r>
                      <a:rPr lang="en-US">
                        <a:latin typeface="Cambria Math" panose="02040503050406030204" pitchFamily="18" charset="0"/>
                      </a:rPr>
                      <m:t>∈</m:t>
                    </m:r>
                  </m:oMath>
                </a14:m>
                <a:r>
                  <a:rPr lang="en-US"/>
                  <a:t> </a:t>
                </a:r>
                <a:r>
                  <a:rPr lang="en-US" i="1"/>
                  <a:t>R</a:t>
                </a:r>
                <a:r>
                  <a:rPr lang="en-US"/>
                  <a:t> dan 1 = 1, (2, 2) </a:t>
                </a:r>
                <a14:m>
                  <m:oMath xmlns:m="http://schemas.openxmlformats.org/officeDocument/2006/math">
                    <m:r>
                      <a:rPr lang="en-US">
                        <a:latin typeface="Cambria Math" panose="02040503050406030204" pitchFamily="18" charset="0"/>
                      </a:rPr>
                      <m:t>∈</m:t>
                    </m:r>
                  </m:oMath>
                </a14:m>
                <a:r>
                  <a:rPr lang="en-US"/>
                  <a:t> </a:t>
                </a:r>
                <a:r>
                  <a:rPr lang="en-US" i="1"/>
                  <a:t>R</a:t>
                </a:r>
                <a:r>
                  <a:rPr lang="en-US"/>
                  <a:t> dan 2 = 2, (3, 3) </a:t>
                </a:r>
                <a14:m>
                  <m:oMath xmlns:m="http://schemas.openxmlformats.org/officeDocument/2006/math">
                    <m:r>
                      <a:rPr lang="en-US">
                        <a:latin typeface="Cambria Math" panose="02040503050406030204" pitchFamily="18" charset="0"/>
                      </a:rPr>
                      <m:t>∈</m:t>
                    </m:r>
                  </m:oMath>
                </a14:m>
                <a:r>
                  <a:rPr lang="en-US"/>
                  <a:t> </a:t>
                </a:r>
                <a:r>
                  <a:rPr lang="en-US" i="1"/>
                  <a:t>R</a:t>
                </a:r>
                <a:r>
                  <a:rPr lang="en-US"/>
                  <a:t> dan 3 = 3. </a:t>
                </a:r>
                <a:r>
                  <a:rPr lang="en-US" i="1"/>
                  <a:t>R</a:t>
                </a:r>
                <a:r>
                  <a:rPr lang="en-US"/>
                  <a:t> juga bersifat setangkup.</a:t>
                </a:r>
              </a:p>
              <a:p>
                <a:pPr marL="174622" lvl="0" indent="-174622">
                  <a:lnSpc>
                    <a:spcPct val="120000"/>
                  </a:lnSpc>
                  <a:spcBef>
                    <a:spcPts val="0"/>
                  </a:spcBef>
                </a:pPr>
                <a:endParaRPr lang="en-US"/>
              </a:p>
              <a:p>
                <a:pPr marL="174622" lvl="0" indent="-174622">
                  <a:lnSpc>
                    <a:spcPct val="120000"/>
                  </a:lnSpc>
                  <a:spcBef>
                    <a:spcPts val="0"/>
                  </a:spcBef>
                </a:pPr>
                <a:r>
                  <a:rPr lang="en-US"/>
                  <a:t>Relasi </a:t>
                </a:r>
                <a:r>
                  <a:rPr lang="en-US" i="1"/>
                  <a:t>R</a:t>
                </a:r>
                <a:r>
                  <a:rPr lang="en-US"/>
                  <a:t> = {(1, 1), (1, 2), (2, 2), (2, 3)} t</a:t>
                </a:r>
                <a:r>
                  <a:rPr lang="en-US">
                    <a:highlight>
                      <a:srgbClr val="FFFF00"/>
                    </a:highlight>
                  </a:rPr>
                  <a:t>olak-setangkup</a:t>
                </a:r>
                <a:r>
                  <a:rPr lang="en-US"/>
                  <a:t> karena (1, 1) </a:t>
                </a:r>
                <a14:m>
                  <m:oMath xmlns:m="http://schemas.openxmlformats.org/officeDocument/2006/math">
                    <m:r>
                      <a:rPr lang="en-US">
                        <a:latin typeface="Cambria Math" panose="02040503050406030204" pitchFamily="18" charset="0"/>
                      </a:rPr>
                      <m:t>∈</m:t>
                    </m:r>
                  </m:oMath>
                </a14:m>
                <a:r>
                  <a:rPr lang="en-US"/>
                  <a:t> </a:t>
                </a:r>
                <a:r>
                  <a:rPr lang="en-US" i="1"/>
                  <a:t>R</a:t>
                </a:r>
                <a:r>
                  <a:rPr lang="en-US"/>
                  <a:t> dan 1 = 1, serta (2, 2) </a:t>
                </a:r>
                <a14:m>
                  <m:oMath xmlns:m="http://schemas.openxmlformats.org/officeDocument/2006/math">
                    <m:r>
                      <a:rPr lang="en-US">
                        <a:latin typeface="Cambria Math" panose="02040503050406030204" pitchFamily="18" charset="0"/>
                      </a:rPr>
                      <m:t>∈</m:t>
                    </m:r>
                  </m:oMath>
                </a14:m>
                <a:r>
                  <a:rPr lang="en-US"/>
                  <a:t> </a:t>
                </a:r>
                <a:r>
                  <a:rPr lang="en-US" i="1"/>
                  <a:t>R</a:t>
                </a:r>
                <a:r>
                  <a:rPr lang="en-US"/>
                  <a:t> dan 2 = 2. </a:t>
                </a:r>
                <a:r>
                  <a:rPr lang="en-US" i="1"/>
                  <a:t>R</a:t>
                </a:r>
                <a:r>
                  <a:rPr lang="en-US"/>
                  <a:t> juga bersifat </a:t>
                </a:r>
                <a:r>
                  <a:rPr lang="en-US">
                    <a:highlight>
                      <a:srgbClr val="FFFF00"/>
                    </a:highlight>
                  </a:rPr>
                  <a:t>tidak setangkup</a:t>
                </a:r>
                <a:r>
                  <a:rPr lang="en-US"/>
                  <a:t>.</a:t>
                </a:r>
              </a:p>
              <a:p>
                <a:pPr marL="174622" lvl="0" indent="-174622">
                  <a:lnSpc>
                    <a:spcPct val="120000"/>
                  </a:lnSpc>
                  <a:spcBef>
                    <a:spcPts val="0"/>
                  </a:spcBef>
                </a:pPr>
                <a:endParaRPr lang="en-US"/>
              </a:p>
              <a:p>
                <a:pPr marL="174622" lvl="0" indent="-174622">
                  <a:lnSpc>
                    <a:spcPct val="120000"/>
                  </a:lnSpc>
                  <a:spcBef>
                    <a:spcPts val="0"/>
                  </a:spcBef>
                </a:pPr>
                <a:r>
                  <a:rPr lang="en-US"/>
                  <a:t>Relasi </a:t>
                </a:r>
                <a:r>
                  <a:rPr lang="en-US" i="1"/>
                  <a:t>R</a:t>
                </a:r>
                <a:r>
                  <a:rPr lang="en-US"/>
                  <a:t> = {(1, 1), (2, 4), (3, 3), (4, 2)} tidak tolak-setangkup, karena 2 ≠ 4 tetapi (2, 4) dan (4, 2) anggota </a:t>
                </a:r>
                <a:r>
                  <a:rPr lang="en-US" i="1"/>
                  <a:t>R</a:t>
                </a:r>
                <a:r>
                  <a:rPr lang="en-US"/>
                  <a:t>.</a:t>
                </a:r>
              </a:p>
              <a:p>
                <a:pPr marL="174622" lvl="0" indent="-174622">
                  <a:lnSpc>
                    <a:spcPct val="120000"/>
                  </a:lnSpc>
                  <a:spcBef>
                    <a:spcPts val="0"/>
                  </a:spcBef>
                </a:pPr>
                <a:endParaRPr lang="en-US"/>
              </a:p>
              <a:p>
                <a:pPr marL="0" lvl="0" indent="0">
                  <a:lnSpc>
                    <a:spcPct val="120000"/>
                  </a:lnSpc>
                  <a:spcBef>
                    <a:spcPts val="0"/>
                  </a:spcBef>
                  <a:buNone/>
                </a:pPr>
                <a:endParaRPr lang="id-ID"/>
              </a:p>
            </p:txBody>
          </p:sp>
        </mc:Choice>
        <mc:Fallback xmlns="">
          <p:sp>
            <p:nvSpPr>
              <p:cNvPr id="3" name="Content Placeholder 2">
                <a:extLst>
                  <a:ext uri="{FF2B5EF4-FFF2-40B4-BE49-F238E27FC236}">
                    <a16:creationId xmlns:a16="http://schemas.microsoft.com/office/drawing/2014/main" id="{14E7047C-6FF8-47CB-A0C9-FA240CCDF3D3}"/>
                  </a:ext>
                </a:extLst>
              </p:cNvPr>
              <p:cNvSpPr txBox="1">
                <a:spLocks noGrp="1" noRot="1" noChangeAspect="1" noMove="1" noResize="1" noEditPoints="1" noAdjustHandles="1" noChangeArrowheads="1" noChangeShapeType="1" noTextEdit="1"/>
              </p:cNvSpPr>
              <p:nvPr>
                <p:ph idx="1"/>
              </p:nvPr>
            </p:nvSpPr>
            <p:spPr>
              <a:xfrm>
                <a:off x="838203" y="1407883"/>
                <a:ext cx="10515600" cy="4769080"/>
              </a:xfrm>
              <a:blipFill>
                <a:blip r:embed="rId2"/>
                <a:stretch>
                  <a:fillRect l="-1217" t="-256" r="-1275" b="-8746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564DC65-E1A4-47E8-B6F6-8AB5CBA89800}"/>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E1B0A399-380D-43A4-BBB2-43BBB6712018}"/>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EB5A24-E063-4093-90FF-EA22C8299038}"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607-FA24-4AA1-A971-1672AE246279}"/>
              </a:ext>
            </a:extLst>
          </p:cNvPr>
          <p:cNvSpPr txBox="1">
            <a:spLocks noGrp="1"/>
          </p:cNvSpPr>
          <p:nvPr>
            <p:ph type="title"/>
          </p:nvPr>
        </p:nvSpPr>
        <p:spPr>
          <a:xfrm>
            <a:off x="838203" y="72274"/>
            <a:ext cx="10515600" cy="1325559"/>
          </a:xfrm>
        </p:spPr>
        <p:txBody>
          <a:bodyPr/>
          <a:lstStyle/>
          <a:p>
            <a:pPr lvl="0"/>
            <a:r>
              <a:rPr lang="en-US"/>
              <a:t>Sifat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7BE148-D1FD-4218-A72A-EFE1F1A606EA}"/>
                  </a:ext>
                </a:extLst>
              </p:cNvPr>
              <p:cNvSpPr txBox="1">
                <a:spLocks noGrp="1"/>
              </p:cNvSpPr>
              <p:nvPr>
                <p:ph idx="1"/>
              </p:nvPr>
            </p:nvSpPr>
            <p:spPr>
              <a:xfrm>
                <a:off x="838203" y="1144069"/>
                <a:ext cx="10515600" cy="4740048"/>
              </a:xfrm>
            </p:spPr>
            <p:txBody>
              <a:bodyPr/>
              <a:lstStyle/>
              <a:p>
                <a:pPr marL="0" lvl="0" indent="0">
                  <a:buNone/>
                </a:pPr>
                <a:r>
                  <a:rPr lang="en-US" sz="2400" b="1"/>
                  <a:t>Menghantar (</a:t>
                </a:r>
                <a:r>
                  <a:rPr lang="en-US" sz="2400" b="1" i="1"/>
                  <a:t>transitive</a:t>
                </a:r>
                <a:r>
                  <a:rPr lang="en-US" sz="2400" b="1"/>
                  <a:t>)</a:t>
                </a:r>
              </a:p>
              <a:p>
                <a:pPr marL="0" lvl="0" indent="0">
                  <a:buNone/>
                </a:pPr>
                <a:r>
                  <a:rPr lang="en-US" sz="2400"/>
                  <a:t>“Relasi </a:t>
                </a:r>
                <a:r>
                  <a:rPr lang="en-US" sz="2400" i="1"/>
                  <a:t>R</a:t>
                </a:r>
                <a:r>
                  <a:rPr lang="en-US" sz="2400"/>
                  <a:t> pada himpunan </a:t>
                </a:r>
                <a:r>
                  <a:rPr lang="en-US" sz="2400" i="1"/>
                  <a:t>A</a:t>
                </a:r>
                <a:r>
                  <a:rPr lang="en-US" sz="2400"/>
                  <a:t> disebut menghantar jika (</a:t>
                </a:r>
                <a:r>
                  <a:rPr lang="en-US" sz="2400" i="1"/>
                  <a:t>a</a:t>
                </a:r>
                <a:r>
                  <a:rPr lang="en-US" sz="2400"/>
                  <a:t>, </a:t>
                </a:r>
                <a:r>
                  <a:rPr lang="en-US" sz="2400" i="1"/>
                  <a:t>b</a:t>
                </a:r>
                <a:r>
                  <a:rPr lang="en-US" sz="2400"/>
                  <a:t>) </a:t>
                </a:r>
                <a14:m>
                  <m:oMath xmlns:m="http://schemas.openxmlformats.org/officeDocument/2006/math">
                    <m:r>
                      <a:rPr lang="en-US">
                        <a:latin typeface="Cambria Math" panose="02040503050406030204" pitchFamily="18" charset="0"/>
                      </a:rPr>
                      <m:t>∈</m:t>
                    </m:r>
                  </m:oMath>
                </a14:m>
                <a:r>
                  <a:rPr lang="en-US" sz="2400" i="1"/>
                  <a:t> R</a:t>
                </a:r>
                <a:r>
                  <a:rPr lang="en-US" sz="2400"/>
                  <a:t> dan (</a:t>
                </a:r>
                <a:r>
                  <a:rPr lang="en-US" sz="2400" i="1"/>
                  <a:t>b</a:t>
                </a:r>
                <a:r>
                  <a:rPr lang="en-US" sz="2400"/>
                  <a:t>, </a:t>
                </a:r>
                <a:r>
                  <a:rPr lang="en-US" sz="2400" i="1"/>
                  <a:t>c</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maka (</a:t>
                </a:r>
                <a:r>
                  <a:rPr lang="en-US" sz="2400" i="1"/>
                  <a:t>a</a:t>
                </a:r>
                <a:r>
                  <a:rPr lang="en-US" sz="2400"/>
                  <a:t>, </a:t>
                </a:r>
                <a:r>
                  <a:rPr lang="en-US" sz="2400" i="1"/>
                  <a:t>c</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untuk semua </a:t>
                </a:r>
                <a:r>
                  <a:rPr lang="en-US" sz="2400" i="1"/>
                  <a:t>a</a:t>
                </a:r>
                <a:r>
                  <a:rPr lang="en-US" sz="2400"/>
                  <a:t>, </a:t>
                </a:r>
                <a:r>
                  <a:rPr lang="en-US" sz="2400" i="1"/>
                  <a:t>b</a:t>
                </a:r>
                <a:r>
                  <a:rPr lang="en-US" sz="2400"/>
                  <a:t>, </a:t>
                </a:r>
                <a:r>
                  <a:rPr lang="en-US" sz="2400" i="1"/>
                  <a:t>c</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A</a:t>
                </a:r>
                <a:r>
                  <a:rPr lang="en-US" sz="2400"/>
                  <a:t>.”</a:t>
                </a:r>
              </a:p>
            </p:txBody>
          </p:sp>
        </mc:Choice>
        <mc:Fallback xmlns="">
          <p:sp>
            <p:nvSpPr>
              <p:cNvPr id="3" name="Content Placeholder 2">
                <a:extLst>
                  <a:ext uri="{FF2B5EF4-FFF2-40B4-BE49-F238E27FC236}">
                    <a16:creationId xmlns:a16="http://schemas.microsoft.com/office/drawing/2014/main" id="{A17BE148-D1FD-4218-A72A-EFE1F1A606EA}"/>
                  </a:ext>
                </a:extLst>
              </p:cNvPr>
              <p:cNvSpPr txBox="1">
                <a:spLocks noGrp="1" noRot="1" noChangeAspect="1" noMove="1" noResize="1" noEditPoints="1" noAdjustHandles="1" noChangeArrowheads="1" noChangeShapeType="1" noTextEdit="1"/>
              </p:cNvSpPr>
              <p:nvPr>
                <p:ph idx="1"/>
              </p:nvPr>
            </p:nvSpPr>
            <p:spPr>
              <a:xfrm>
                <a:off x="838203" y="1144069"/>
                <a:ext cx="10515600" cy="4740048"/>
              </a:xfrm>
              <a:blipFill>
                <a:blip r:embed="rId2"/>
                <a:stretch>
                  <a:fillRect l="-928" t="-1802" r="-58"/>
                </a:stretch>
              </a:blipFill>
            </p:spPr>
            <p:txBody>
              <a:bodyPr/>
              <a:lstStyle/>
              <a:p>
                <a:r>
                  <a:rPr lang="en-US">
                    <a:noFill/>
                  </a:rPr>
                  <a:t> </a:t>
                </a:r>
              </a:p>
            </p:txBody>
          </p:sp>
        </mc:Fallback>
      </mc:AlternateContent>
      <p:sp>
        <p:nvSpPr>
          <p:cNvPr id="4" name="Slide Number Placeholder 4">
            <a:extLst>
              <a:ext uri="{FF2B5EF4-FFF2-40B4-BE49-F238E27FC236}">
                <a16:creationId xmlns:a16="http://schemas.microsoft.com/office/drawing/2014/main" id="{86C006B7-12C0-4ACF-8161-E44CD28B8651}"/>
              </a:ext>
            </a:extLst>
          </p:cNvPr>
          <p:cNvSpPr txBox="1">
            <a:spLocks noGrp="1"/>
          </p:cNvSpPr>
          <p:nvPr/>
        </p:nvSpPr>
        <p:spPr>
          <a:xfrm>
            <a:off x="8610603" y="6063505"/>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C793BA-AB19-4D28-8860-AB5D40FFFB59}"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5" name="TextBox 6">
                <a:extLst>
                  <a:ext uri="{FF2B5EF4-FFF2-40B4-BE49-F238E27FC236}">
                    <a16:creationId xmlns:a16="http://schemas.microsoft.com/office/drawing/2014/main" id="{E04AC803-1848-4565-B00E-FA4D465D0261}"/>
                  </a:ext>
                </a:extLst>
              </p:cNvPr>
              <p:cNvSpPr txBox="1"/>
              <p:nvPr/>
            </p:nvSpPr>
            <p:spPr>
              <a:xfrm>
                <a:off x="838203" y="2366869"/>
                <a:ext cx="10515600" cy="421653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Misal </a:t>
                </a:r>
                <a:r>
                  <a:rPr lang="en-US" sz="2400" b="0" i="1" u="none" strike="noStrike" kern="1200" cap="none" spc="0" baseline="0">
                    <a:solidFill>
                      <a:srgbClr val="000000"/>
                    </a:solidFill>
                    <a:uFillTx/>
                    <a:latin typeface="Calibri"/>
                  </a:rPr>
                  <a:t>A </a:t>
                </a:r>
                <a:r>
                  <a:rPr lang="en-US" sz="2400" b="0" i="0" u="none" strike="noStrike" kern="1200" cap="none" spc="0" baseline="0">
                    <a:solidFill>
                      <a:srgbClr val="000000"/>
                    </a:solidFill>
                    <a:uFillTx/>
                    <a:latin typeface="Calibri"/>
                  </a:rPr>
                  <a:t>= {1, 2, 3, 4}, dan relasi </a:t>
                </a:r>
                <a:r>
                  <a:rPr lang="en-US" sz="2400" b="0" i="1" u="none" strike="noStrike" kern="1200" cap="none" spc="0" baseline="0">
                    <a:solidFill>
                      <a:srgbClr val="000000"/>
                    </a:solidFill>
                    <a:uFillTx/>
                    <a:latin typeface="Calibri"/>
                  </a:rPr>
                  <a:t>R</a:t>
                </a:r>
                <a:r>
                  <a:rPr lang="en-US" sz="2400" b="0" i="0" u="none" strike="noStrike" kern="1200" cap="none" spc="0" baseline="0">
                    <a:solidFill>
                      <a:srgbClr val="000000"/>
                    </a:solidFill>
                    <a:uFillTx/>
                    <a:latin typeface="Calibri"/>
                  </a:rPr>
                  <a:t> di bawah ini didefinisikan pada himpunan </a:t>
                </a:r>
                <a:r>
                  <a:rPr lang="en-US" sz="2400" b="0" i="1" u="none" strike="noStrike" kern="1200" cap="none" spc="0" baseline="0">
                    <a:solidFill>
                      <a:srgbClr val="000000"/>
                    </a:solidFill>
                    <a:uFillTx/>
                    <a:latin typeface="Calibri"/>
                  </a:rPr>
                  <a:t>A</a:t>
                </a:r>
                <a:r>
                  <a:rPr lang="en-US" sz="2400" b="0" i="0" u="none" strike="noStrike" kern="1200" cap="none" spc="0" baseline="0">
                    <a:solidFill>
                      <a:srgbClr val="000000"/>
                    </a:solidFill>
                    <a:uFillTx/>
                    <a:latin typeface="Calibri"/>
                  </a:rPr>
                  <a:t>, maka:</a:t>
                </a: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 {(2, 1), (3, 1), (3, 2), (4, 1), (4, 2), (4, 3)} bersifat menghantar.</a:t>
                </a: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a:endParaRP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 {(1, 1), (2, 3), (2, 4), (4, 2)} tidak menghantar karena (2, 4) dan (4, 2)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tetapi (2, 2)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begitu juga (4, 2) dan (2, 3)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tetapi (4, 3)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a:t>
                </a: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a:endParaRP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Relasi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 {(1, 1), (2, 2), (3, 3), (4, 4)} jelas menghantar</a:t>
                </a: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a:endParaRP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Relasi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 {(1, 2), (3, 4)} menghantar karena tidak ada (</a:t>
                </a:r>
                <a:r>
                  <a:rPr lang="en-US" sz="2000" b="0" i="1" u="none" strike="noStrike" kern="1200" cap="none" spc="0" baseline="0">
                    <a:solidFill>
                      <a:srgbClr val="000000"/>
                    </a:solidFill>
                    <a:uFillTx/>
                    <a:latin typeface="Calibri"/>
                  </a:rPr>
                  <a:t>a</a:t>
                </a:r>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b</a:t>
                </a:r>
                <a:r>
                  <a:rPr lang="en-US" sz="2000" b="0" i="0" u="none" strike="noStrike" kern="1200" cap="none" spc="0" baseline="0">
                    <a:solidFill>
                      <a:srgbClr val="000000"/>
                    </a:solidFill>
                    <a:uFillTx/>
                    <a:latin typeface="Calibri"/>
                  </a:rPr>
                  <a:t>)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dan (</a:t>
                </a:r>
                <a:r>
                  <a:rPr lang="en-US" sz="2000" b="0" i="1" u="none" strike="noStrike" kern="1200" cap="none" spc="0" baseline="0">
                    <a:solidFill>
                      <a:srgbClr val="000000"/>
                    </a:solidFill>
                    <a:uFillTx/>
                    <a:latin typeface="Calibri"/>
                  </a:rPr>
                  <a:t>b</a:t>
                </a:r>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c</a:t>
                </a:r>
                <a:r>
                  <a:rPr lang="en-US" sz="2000" b="0" i="0" u="none" strike="noStrike" kern="1200" cap="none" spc="0" baseline="0">
                    <a:solidFill>
                      <a:srgbClr val="000000"/>
                    </a:solidFill>
                    <a:uFillTx/>
                    <a:latin typeface="Calibri"/>
                  </a:rPr>
                  <a:t>)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sedemikian sehingga (</a:t>
                </a:r>
                <a:r>
                  <a:rPr lang="en-US" sz="2000" b="0" i="1" u="none" strike="noStrike" kern="1200" cap="none" spc="0" baseline="0">
                    <a:solidFill>
                      <a:srgbClr val="000000"/>
                    </a:solidFill>
                    <a:uFillTx/>
                    <a:latin typeface="Calibri"/>
                  </a:rPr>
                  <a:t>a</a:t>
                </a:r>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c</a:t>
                </a:r>
                <a:r>
                  <a:rPr lang="en-US" sz="2000" b="0" i="0" u="none" strike="noStrike" kern="1200" cap="none" spc="0" baseline="0">
                    <a:solidFill>
                      <a:srgbClr val="000000"/>
                    </a:solidFill>
                    <a:uFillTx/>
                    <a:latin typeface="Calibri"/>
                  </a:rPr>
                  <a:t>) </a:t>
                </a:r>
                <a14:m>
                  <m:oMath xmlns:m="http://schemas.openxmlformats.org/officeDocument/2006/math">
                    <m:r>
                      <a:rPr lang="en-US">
                        <a:latin typeface="Cambria Math" panose="02040503050406030204" pitchFamily="18" charset="0"/>
                      </a:rPr>
                      <m:t>∈</m:t>
                    </m:r>
                  </m:oMath>
                </a14:m>
                <a:r>
                  <a:rPr lang="en-US" sz="2000" b="0" i="0" u="none" strike="noStrike" kern="1200" cap="none" spc="0" baseline="0">
                    <a:solidFill>
                      <a:srgbClr val="000000"/>
                    </a:solidFill>
                    <a:uFillTx/>
                    <a:latin typeface="Calibri"/>
                  </a:rPr>
                  <a:t>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a:t>
                </a: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a:endParaRPr>
              </a:p>
              <a:p>
                <a:pPr marL="174622" marR="0" lvl="0" indent="-174622"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Relasi yang hanya berisi satu elemen seperti </a:t>
                </a:r>
                <a:r>
                  <a:rPr lang="en-US" sz="2000" b="0" i="1" u="none" strike="noStrike" kern="1200" cap="none" spc="0" baseline="0">
                    <a:solidFill>
                      <a:srgbClr val="000000"/>
                    </a:solidFill>
                    <a:uFillTx/>
                    <a:latin typeface="Calibri"/>
                  </a:rPr>
                  <a:t>R</a:t>
                </a:r>
                <a:r>
                  <a:rPr lang="en-US" sz="2000" b="0" i="0" u="none" strike="noStrike" kern="1200" cap="none" spc="0" baseline="0">
                    <a:solidFill>
                      <a:srgbClr val="000000"/>
                    </a:solidFill>
                    <a:uFillTx/>
                    <a:latin typeface="Calibri"/>
                  </a:rPr>
                  <a:t> = {(4, 5)} selalu menghantar.</a:t>
                </a:r>
              </a:p>
            </p:txBody>
          </p:sp>
        </mc:Choice>
        <mc:Fallback xmlns="">
          <p:sp>
            <p:nvSpPr>
              <p:cNvPr id="5" name="TextBox 6">
                <a:extLst>
                  <a:ext uri="{FF2B5EF4-FFF2-40B4-BE49-F238E27FC236}">
                    <a16:creationId xmlns:a16="http://schemas.microsoft.com/office/drawing/2014/main" id="{E04AC803-1848-4565-B00E-FA4D465D0261}"/>
                  </a:ext>
                </a:extLst>
              </p:cNvPr>
              <p:cNvSpPr txBox="1">
                <a:spLocks noRot="1" noChangeAspect="1" noMove="1" noResize="1" noEditPoints="1" noAdjustHandles="1" noChangeArrowheads="1" noChangeShapeType="1" noTextEdit="1"/>
              </p:cNvSpPr>
              <p:nvPr/>
            </p:nvSpPr>
            <p:spPr>
              <a:xfrm>
                <a:off x="838203" y="2366869"/>
                <a:ext cx="10515600" cy="4216536"/>
              </a:xfrm>
              <a:prstGeom prst="rect">
                <a:avLst/>
              </a:prstGeom>
              <a:blipFill>
                <a:blip r:embed="rId3"/>
                <a:stretch>
                  <a:fillRect l="-928" t="-1156" r="-290" b="-1590"/>
                </a:stretch>
              </a:blipFill>
              <a:ln cap="flat">
                <a:noFill/>
              </a:ln>
            </p:spPr>
            <p:txBody>
              <a:bodyPr/>
              <a:lstStyle/>
              <a:p>
                <a:r>
                  <a:rPr lang="en-US">
                    <a:noFill/>
                  </a:rPr>
                  <a:t> </a:t>
                </a:r>
              </a:p>
            </p:txBody>
          </p:sp>
        </mc:Fallback>
      </mc:AlternateContent>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10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1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D250-5F76-47E0-8F74-8D3A9FD59EA4}"/>
              </a:ext>
            </a:extLst>
          </p:cNvPr>
          <p:cNvSpPr txBox="1">
            <a:spLocks noGrp="1"/>
          </p:cNvSpPr>
          <p:nvPr>
            <p:ph type="title"/>
          </p:nvPr>
        </p:nvSpPr>
        <p:spPr>
          <a:xfrm>
            <a:off x="838203" y="365129"/>
            <a:ext cx="10515600" cy="1325559"/>
          </a:xfrm>
        </p:spPr>
        <p:txBody>
          <a:bodyPr/>
          <a:lstStyle/>
          <a:p>
            <a:pPr lvl="0"/>
            <a:r>
              <a:rPr lang="en-US"/>
              <a:t>Relasi </a:t>
            </a:r>
            <a:r>
              <a:rPr lang="en-US" i="1"/>
              <a:t>N-ary</a:t>
            </a:r>
            <a:endParaRPr lang="id-ID" i="1"/>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0E6D4E-6A6C-48E3-83F9-B8BF3BA338AC}"/>
                  </a:ext>
                </a:extLst>
              </p:cNvPr>
              <p:cNvSpPr txBox="1">
                <a:spLocks noGrp="1"/>
              </p:cNvSpPr>
              <p:nvPr>
                <p:ph idx="1"/>
              </p:nvPr>
            </p:nvSpPr>
            <p:spPr>
              <a:xfrm>
                <a:off x="838203" y="1509482"/>
                <a:ext cx="10515600" cy="4667472"/>
              </a:xfrm>
            </p:spPr>
            <p:txBody>
              <a:bodyPr/>
              <a:lstStyle/>
              <a:p>
                <a:pPr lvl="0">
                  <a:lnSpc>
                    <a:spcPct val="100000"/>
                  </a:lnSpc>
                  <a:spcBef>
                    <a:spcPts val="0"/>
                  </a:spcBef>
                </a:pPr>
                <a:r>
                  <a:rPr lang="en-US"/>
                  <a:t>Relasi yang hanya melibatkan 2 himpunan: “relasi biner/</a:t>
                </a:r>
                <a:r>
                  <a:rPr lang="en-US" i="1"/>
                  <a:t>binary</a:t>
                </a:r>
                <a:r>
                  <a:rPr lang="en-US"/>
                  <a:t>”</a:t>
                </a:r>
              </a:p>
              <a:p>
                <a:pPr lvl="0">
                  <a:lnSpc>
                    <a:spcPct val="100000"/>
                  </a:lnSpc>
                  <a:spcBef>
                    <a:spcPts val="0"/>
                  </a:spcBef>
                </a:pPr>
                <a:r>
                  <a:rPr lang="en-US"/>
                  <a:t>Relasi yang melibatkan &gt; 2 himpunan: “relasi </a:t>
                </a:r>
                <a:r>
                  <a:rPr lang="en-US" i="1"/>
                  <a:t>n-ary</a:t>
                </a:r>
                <a:r>
                  <a:rPr lang="en-US"/>
                  <a:t>”</a:t>
                </a:r>
              </a:p>
              <a:p>
                <a:pPr lvl="0">
                  <a:lnSpc>
                    <a:spcPct val="100000"/>
                  </a:lnSpc>
                  <a:spcBef>
                    <a:spcPts val="0"/>
                  </a:spcBef>
                </a:pPr>
                <a:endParaRPr lang="en-US"/>
              </a:p>
              <a:p>
                <a:pPr marL="0" lvl="0" indent="0">
                  <a:lnSpc>
                    <a:spcPct val="100000"/>
                  </a:lnSpc>
                  <a:spcBef>
                    <a:spcPts val="0"/>
                  </a:spcBef>
                  <a:buNone/>
                </a:pPr>
                <a:r>
                  <a:rPr lang="en-US"/>
                  <a:t>“Misalkan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r>
                      <a:rPr lang="en-US">
                        <a:latin typeface="Cambria Math" panose="02040503050406030204" pitchFamily="18" charset="0"/>
                      </a:rPr>
                      <m:t> </m:t>
                    </m:r>
                  </m:oMath>
                </a14:m>
                <a:r>
                  <a:rPr lang="en-US"/>
                  <a:t>adalah himpunan. Relasi </a:t>
                </a:r>
                <a:r>
                  <a:rPr lang="en-US" i="1"/>
                  <a:t>n-ary</a:t>
                </a:r>
                <a:r>
                  <a:rPr lang="en-US"/>
                  <a:t> </a:t>
                </a:r>
                <a:r>
                  <a:rPr lang="en-US" i="1"/>
                  <a:t>R</a:t>
                </a:r>
                <a:r>
                  <a:rPr lang="en-US"/>
                  <a:t> pada himpunan-himpunan tersebut adalah himpunan bagian dari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en-US"/>
                  <a:t>, atau dengan notasi </a:t>
                </a:r>
                <a14:m>
                  <m:oMath xmlns:m="http://schemas.openxmlformats.org/officeDocument/2006/math">
                    <m:r>
                      <a:rPr lang="en-US" i="1">
                        <a:latin typeface="Cambria Math" panose="02040503050406030204" pitchFamily="18" charset="0"/>
                      </a:rPr>
                      <m:t>𝑅</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en-US"/>
                  <a:t>. Himpunan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en-US"/>
                  <a:t> disebut daerah asal (</a:t>
                </a:r>
                <a:r>
                  <a:rPr lang="en-US" i="1"/>
                  <a:t>domain</a:t>
                </a:r>
                <a:r>
                  <a:rPr lang="en-US"/>
                  <a:t>) relasi dan </a:t>
                </a:r>
                <a:r>
                  <a:rPr lang="en-US" i="1"/>
                  <a:t>n</a:t>
                </a:r>
                <a:r>
                  <a:rPr lang="en-US"/>
                  <a:t> disebut derajat.”</a:t>
                </a:r>
                <a:endParaRPr lang="id-ID"/>
              </a:p>
            </p:txBody>
          </p:sp>
        </mc:Choice>
        <mc:Fallback xmlns="">
          <p:sp>
            <p:nvSpPr>
              <p:cNvPr id="3" name="Content Placeholder 2">
                <a:extLst>
                  <a:ext uri="{FF2B5EF4-FFF2-40B4-BE49-F238E27FC236}">
                    <a16:creationId xmlns:a16="http://schemas.microsoft.com/office/drawing/2014/main" id="{E60E6D4E-6A6C-48E3-83F9-B8BF3BA338AC}"/>
                  </a:ext>
                </a:extLst>
              </p:cNvPr>
              <p:cNvSpPr txBox="1">
                <a:spLocks noGrp="1" noRot="1" noChangeAspect="1" noMove="1" noResize="1" noEditPoints="1" noAdjustHandles="1" noChangeArrowheads="1" noChangeShapeType="1" noTextEdit="1"/>
              </p:cNvSpPr>
              <p:nvPr>
                <p:ph idx="1"/>
              </p:nvPr>
            </p:nvSpPr>
            <p:spPr>
              <a:xfrm>
                <a:off x="838203" y="1509482"/>
                <a:ext cx="10515600" cy="4667472"/>
              </a:xfrm>
              <a:blipFill>
                <a:blip r:embed="rId2"/>
                <a:stretch>
                  <a:fillRect l="-1217" t="-13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BE52AD6-6969-46FA-9D78-540A94148404}"/>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5DDA9F0C-3177-46F9-A93F-FA6602B8894A}"/>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72629B-3413-4F82-B227-F3F059A10212}"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51AF7D5A-F80A-448F-898C-8EC5F96DD580}"/>
                  </a:ext>
                </a:extLst>
              </p:cNvPr>
              <p:cNvSpPr txBox="1">
                <a:spLocks noGrp="1"/>
              </p:cNvSpPr>
              <p:nvPr>
                <p:ph idx="1"/>
              </p:nvPr>
            </p:nvSpPr>
            <p:spPr>
              <a:xfrm>
                <a:off x="838203" y="711202"/>
                <a:ext cx="10515600" cy="5465761"/>
              </a:xfrm>
            </p:spPr>
            <p:txBody>
              <a:bodyPr/>
              <a:lstStyle/>
              <a:p>
                <a:pPr marL="0" lvl="0" indent="0">
                  <a:buNone/>
                </a:pPr>
                <a:r>
                  <a:rPr lang="en-US"/>
                  <a:t>Contoh:</a:t>
                </a:r>
              </a:p>
              <a:p>
                <a:pPr marL="0" lvl="0" indent="0">
                  <a:buNone/>
                </a:pPr>
                <a:r>
                  <a:rPr lang="en-US" i="1"/>
                  <a:t>NIM </a:t>
                </a:r>
                <a:r>
                  <a:rPr lang="en-US"/>
                  <a:t>= {13598011, 13598014, 13598015, 13598019}</a:t>
                </a:r>
              </a:p>
              <a:p>
                <a:pPr marL="0" lvl="0" indent="0">
                  <a:buNone/>
                </a:pPr>
                <a:r>
                  <a:rPr lang="en-US" i="1"/>
                  <a:t>Nama </a:t>
                </a:r>
                <a:r>
                  <a:rPr lang="en-US"/>
                  <a:t>= {Amir, Santi, Irwan, Cecep}</a:t>
                </a:r>
              </a:p>
              <a:p>
                <a:pPr marL="0" lvl="0" indent="0">
                  <a:buNone/>
                </a:pPr>
                <a:r>
                  <a:rPr lang="en-US" i="1"/>
                  <a:t>MatKul </a:t>
                </a:r>
                <a:r>
                  <a:rPr lang="en-US"/>
                  <a:t>= {Matematika Dasar, Algoritma, Arsitektur Komputer}</a:t>
                </a:r>
              </a:p>
              <a:p>
                <a:pPr marL="0" lvl="0" indent="0">
                  <a:buNone/>
                </a:pPr>
                <a:r>
                  <a:rPr lang="en-US" i="1"/>
                  <a:t>Nilai </a:t>
                </a:r>
                <a:r>
                  <a:rPr lang="en-US"/>
                  <a:t>= {A, B, C, D, E}</a:t>
                </a:r>
              </a:p>
              <a:p>
                <a:pPr marL="0" lvl="0" indent="0">
                  <a:buNone/>
                </a:pPr>
                <a:endParaRPr lang="en-US"/>
              </a:p>
              <a:p>
                <a:pPr marL="0" lv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𝑀𝐻𝑆</m:t>
                      </m:r>
                      <m:r>
                        <a:rPr lang="en-US">
                          <a:latin typeface="Cambria Math" panose="02040503050406030204" pitchFamily="18" charset="0"/>
                        </a:rPr>
                        <m:t>⊆</m:t>
                      </m:r>
                      <m:r>
                        <a:rPr lang="en-US" i="1">
                          <a:latin typeface="Cambria Math" panose="02040503050406030204" pitchFamily="18" charset="0"/>
                        </a:rPr>
                        <m:t>𝑁𝐼𝑀</m:t>
                      </m:r>
                      <m:r>
                        <a:rPr lang="en-US">
                          <a:latin typeface="Cambria Math" panose="02040503050406030204" pitchFamily="18" charset="0"/>
                        </a:rPr>
                        <m:t>×</m:t>
                      </m:r>
                      <m:r>
                        <a:rPr lang="en-US" i="1">
                          <a:latin typeface="Cambria Math" panose="02040503050406030204" pitchFamily="18" charset="0"/>
                        </a:rPr>
                        <m:t>𝑁𝑎𝑚𝑎</m:t>
                      </m:r>
                      <m:r>
                        <a:rPr lang="en-US">
                          <a:latin typeface="Cambria Math" panose="02040503050406030204" pitchFamily="18" charset="0"/>
                        </a:rPr>
                        <m:t>×</m:t>
                      </m:r>
                      <m:r>
                        <a:rPr lang="en-US" i="1">
                          <a:latin typeface="Cambria Math" panose="02040503050406030204" pitchFamily="18" charset="0"/>
                        </a:rPr>
                        <m:t>𝑀𝑎𝑡𝐾𝑢𝑙</m:t>
                      </m:r>
                      <m:r>
                        <a:rPr lang="en-US">
                          <a:latin typeface="Cambria Math" panose="02040503050406030204" pitchFamily="18" charset="0"/>
                        </a:rPr>
                        <m:t>×</m:t>
                      </m:r>
                      <m:r>
                        <a:rPr lang="en-US" i="1">
                          <a:latin typeface="Cambria Math" panose="02040503050406030204" pitchFamily="18" charset="0"/>
                        </a:rPr>
                        <m:t>𝑁𝑖𝑙𝑎𝑖</m:t>
                      </m:r>
                    </m:oMath>
                  </m:oMathPara>
                </a14:m>
                <a:endParaRPr lang="en-US"/>
              </a:p>
              <a:p>
                <a:pPr marL="987423" lvl="0" indent="-987423">
                  <a:buNone/>
                </a:pPr>
                <a:r>
                  <a:rPr lang="en-US" i="1"/>
                  <a:t>MHS </a:t>
                </a:r>
                <a:r>
                  <a:rPr lang="en-US"/>
                  <a:t>= {(13598011, Amir, Matematika Dasar, B), (13598011, Amir, Arsitektur Komputer, D), (13598014, Santi, Matematika Dasar, A), (13598015, Irwan, Arsitektur Komputer, C), (13598015, Irwan, Algoritma, B), (13598019, Cecep, Arsitektur Komputer, B), (13598019, Cecep, Matematika Dasar, B)}</a:t>
                </a:r>
                <a:endParaRPr lang="id-ID"/>
              </a:p>
            </p:txBody>
          </p:sp>
        </mc:Choice>
        <mc:Fallback xmlns="">
          <p:sp>
            <p:nvSpPr>
              <p:cNvPr id="2" name="Content Placeholder 2">
                <a:extLst>
                  <a:ext uri="{FF2B5EF4-FFF2-40B4-BE49-F238E27FC236}">
                    <a16:creationId xmlns:a16="http://schemas.microsoft.com/office/drawing/2014/main" id="{51AF7D5A-F80A-448F-898C-8EC5F96DD580}"/>
                  </a:ext>
                </a:extLst>
              </p:cNvPr>
              <p:cNvSpPr txBox="1">
                <a:spLocks noGrp="1" noRot="1" noChangeAspect="1" noMove="1" noResize="1" noEditPoints="1" noAdjustHandles="1" noChangeArrowheads="1" noChangeShapeType="1" noTextEdit="1"/>
              </p:cNvSpPr>
              <p:nvPr>
                <p:ph idx="1"/>
              </p:nvPr>
            </p:nvSpPr>
            <p:spPr>
              <a:xfrm>
                <a:off x="838203" y="711202"/>
                <a:ext cx="10515600" cy="5465761"/>
              </a:xfrm>
              <a:blipFill>
                <a:blip r:embed="rId2"/>
                <a:stretch>
                  <a:fillRect l="-1217" t="-1897" r="-1507" b="-3237"/>
                </a:stretch>
              </a:blipFill>
            </p:spPr>
            <p:txBody>
              <a:bodyPr/>
              <a:lstStyle/>
              <a:p>
                <a:r>
                  <a:rPr lang="en-US">
                    <a:noFill/>
                  </a:rPr>
                  <a:t> </a:t>
                </a:r>
              </a:p>
            </p:txBody>
          </p:sp>
        </mc:Fallback>
      </mc:AlternateContent>
      <p:sp>
        <p:nvSpPr>
          <p:cNvPr id="3" name="Footer Placeholder 3">
            <a:extLst>
              <a:ext uri="{FF2B5EF4-FFF2-40B4-BE49-F238E27FC236}">
                <a16:creationId xmlns:a16="http://schemas.microsoft.com/office/drawing/2014/main" id="{B00CF17A-1C23-4513-9354-716AE0C0BAF4}"/>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4" name="Slide Number Placeholder 4">
            <a:extLst>
              <a:ext uri="{FF2B5EF4-FFF2-40B4-BE49-F238E27FC236}">
                <a16:creationId xmlns:a16="http://schemas.microsoft.com/office/drawing/2014/main" id="{BE9D26D1-A8BC-4FE5-A8E0-9FA77BC2CD93}"/>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50AB12-970D-4E29-A8BC-5E0C8901CB3D}"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59BA9C1E-F0FC-4DDD-B221-1798BEA2CB14}"/>
              </a:ext>
            </a:extLst>
          </p:cNvPr>
          <p:cNvGraphicFramePr>
            <a:graphicFrameLocks noGrp="1"/>
          </p:cNvGraphicFramePr>
          <p:nvPr>
            <p:ph idx="1"/>
          </p:nvPr>
        </p:nvGraphicFramePr>
        <p:xfrm>
          <a:off x="838203" y="866394"/>
          <a:ext cx="10515600" cy="3657600"/>
        </p:xfrm>
        <a:graphic>
          <a:graphicData uri="http://schemas.openxmlformats.org/drawingml/2006/table">
            <a:tbl>
              <a:tblPr firstRow="1" bandRow="1">
                <a:effectLst/>
                <a:tableStyleId>{5C22544A-7EE6-4342-B048-85BDC9FD1C3A}</a:tableStyleId>
              </a:tblPr>
              <a:tblGrid>
                <a:gridCol w="2195282">
                  <a:extLst>
                    <a:ext uri="{9D8B030D-6E8A-4147-A177-3AD203B41FA5}">
                      <a16:colId xmlns:a16="http://schemas.microsoft.com/office/drawing/2014/main" val="937882068"/>
                    </a:ext>
                  </a:extLst>
                </a:gridCol>
                <a:gridCol w="2075541">
                  <a:extLst>
                    <a:ext uri="{9D8B030D-6E8A-4147-A177-3AD203B41FA5}">
                      <a16:colId xmlns:a16="http://schemas.microsoft.com/office/drawing/2014/main" val="2436508870"/>
                    </a:ext>
                  </a:extLst>
                </a:gridCol>
                <a:gridCol w="4586511">
                  <a:extLst>
                    <a:ext uri="{9D8B030D-6E8A-4147-A177-3AD203B41FA5}">
                      <a16:colId xmlns:a16="http://schemas.microsoft.com/office/drawing/2014/main" val="1704866505"/>
                    </a:ext>
                  </a:extLst>
                </a:gridCol>
                <a:gridCol w="1658255">
                  <a:extLst>
                    <a:ext uri="{9D8B030D-6E8A-4147-A177-3AD203B41FA5}">
                      <a16:colId xmlns:a16="http://schemas.microsoft.com/office/drawing/2014/main" val="2188209427"/>
                    </a:ext>
                  </a:extLst>
                </a:gridCol>
              </a:tblGrid>
              <a:tr h="370844">
                <a:tc>
                  <a:txBody>
                    <a:bodyPr/>
                    <a:lstStyle/>
                    <a:p>
                      <a:pPr lvl="0" algn="ctr"/>
                      <a:r>
                        <a:rPr lang="en-US" sz="2400"/>
                        <a:t>NIM</a:t>
                      </a:r>
                      <a:endParaRPr lang="id-ID" sz="2400"/>
                    </a:p>
                  </a:txBody>
                  <a:tcPr/>
                </a:tc>
                <a:tc>
                  <a:txBody>
                    <a:bodyPr/>
                    <a:lstStyle/>
                    <a:p>
                      <a:pPr lvl="0" algn="ctr"/>
                      <a:r>
                        <a:rPr lang="en-US" sz="2400"/>
                        <a:t>Nama</a:t>
                      </a:r>
                      <a:endParaRPr lang="id-ID" sz="2400"/>
                    </a:p>
                  </a:txBody>
                  <a:tcPr/>
                </a:tc>
                <a:tc>
                  <a:txBody>
                    <a:bodyPr/>
                    <a:lstStyle/>
                    <a:p>
                      <a:pPr lvl="0" algn="ctr"/>
                      <a:r>
                        <a:rPr lang="en-US" sz="2400"/>
                        <a:t>MatKul</a:t>
                      </a:r>
                      <a:endParaRPr lang="id-ID" sz="2400"/>
                    </a:p>
                  </a:txBody>
                  <a:tcPr/>
                </a:tc>
                <a:tc>
                  <a:txBody>
                    <a:bodyPr/>
                    <a:lstStyle/>
                    <a:p>
                      <a:pPr lvl="0" algn="ctr"/>
                      <a:r>
                        <a:rPr lang="en-US" sz="2400"/>
                        <a:t>Nilai</a:t>
                      </a:r>
                      <a:endParaRPr lang="id-ID" sz="2400"/>
                    </a:p>
                  </a:txBody>
                  <a:tcPr/>
                </a:tc>
                <a:extLst>
                  <a:ext uri="{0D108BD9-81ED-4DB2-BD59-A6C34878D82A}">
                    <a16:rowId xmlns:a16="http://schemas.microsoft.com/office/drawing/2014/main" val="4033167615"/>
                  </a:ext>
                </a:extLst>
              </a:tr>
              <a:tr h="370844">
                <a:tc>
                  <a:txBody>
                    <a:bodyPr/>
                    <a:lstStyle/>
                    <a:p>
                      <a:pPr lvl="0"/>
                      <a:r>
                        <a:rPr lang="en-US" sz="2400"/>
                        <a:t>13598011</a:t>
                      </a:r>
                      <a:endParaRPr lang="id-ID" sz="2400"/>
                    </a:p>
                  </a:txBody>
                  <a:tcPr/>
                </a:tc>
                <a:tc>
                  <a:txBody>
                    <a:bodyPr/>
                    <a:lstStyle/>
                    <a:p>
                      <a:pPr lvl="0"/>
                      <a:r>
                        <a:rPr lang="en-US" sz="2400"/>
                        <a:t>Amir</a:t>
                      </a:r>
                      <a:endParaRPr lang="id-ID" sz="2400"/>
                    </a:p>
                  </a:txBody>
                  <a:tcPr/>
                </a:tc>
                <a:tc>
                  <a:txBody>
                    <a:bodyPr/>
                    <a:lstStyle/>
                    <a:p>
                      <a:pPr lvl="0"/>
                      <a:r>
                        <a:rPr lang="en-US" sz="2400"/>
                        <a:t>Matematika Dasar</a:t>
                      </a:r>
                      <a:endParaRPr lang="id-ID" sz="2400"/>
                    </a:p>
                  </a:txBody>
                  <a:tcPr/>
                </a:tc>
                <a:tc>
                  <a:txBody>
                    <a:bodyPr/>
                    <a:lstStyle/>
                    <a:p>
                      <a:pPr lvl="0"/>
                      <a:r>
                        <a:rPr lang="en-US" sz="2400"/>
                        <a:t>B</a:t>
                      </a:r>
                      <a:endParaRPr lang="id-ID" sz="2400"/>
                    </a:p>
                  </a:txBody>
                  <a:tcPr/>
                </a:tc>
                <a:extLst>
                  <a:ext uri="{0D108BD9-81ED-4DB2-BD59-A6C34878D82A}">
                    <a16:rowId xmlns:a16="http://schemas.microsoft.com/office/drawing/2014/main" val="3286827420"/>
                  </a:ext>
                </a:extLst>
              </a:tr>
              <a:tr h="370844">
                <a:tc>
                  <a:txBody>
                    <a:bodyPr/>
                    <a:lstStyle/>
                    <a:p>
                      <a:pPr lvl="0"/>
                      <a:r>
                        <a:rPr lang="en-US" sz="2400"/>
                        <a:t>13598011</a:t>
                      </a:r>
                      <a:endParaRPr lang="id-ID" sz="2400"/>
                    </a:p>
                  </a:txBody>
                  <a:tcPr/>
                </a:tc>
                <a:tc>
                  <a:txBody>
                    <a:bodyPr/>
                    <a:lstStyle/>
                    <a:p>
                      <a:pPr lvl="0"/>
                      <a:r>
                        <a:rPr lang="en-US" sz="2400"/>
                        <a:t>Amir</a:t>
                      </a:r>
                      <a:endParaRPr lang="id-ID" sz="2400"/>
                    </a:p>
                  </a:txBody>
                  <a:tcPr/>
                </a:tc>
                <a:tc>
                  <a:txBody>
                    <a:bodyPr/>
                    <a:lstStyle/>
                    <a:p>
                      <a:pPr lvl="0"/>
                      <a:r>
                        <a:rPr lang="en-US" sz="2400"/>
                        <a:t>Arsitektur Komputer</a:t>
                      </a:r>
                      <a:endParaRPr lang="id-ID" sz="2400"/>
                    </a:p>
                  </a:txBody>
                  <a:tcPr/>
                </a:tc>
                <a:tc>
                  <a:txBody>
                    <a:bodyPr/>
                    <a:lstStyle/>
                    <a:p>
                      <a:pPr lvl="0"/>
                      <a:r>
                        <a:rPr lang="en-US" sz="2400"/>
                        <a:t>D</a:t>
                      </a:r>
                      <a:endParaRPr lang="id-ID" sz="2400"/>
                    </a:p>
                  </a:txBody>
                  <a:tcPr/>
                </a:tc>
                <a:extLst>
                  <a:ext uri="{0D108BD9-81ED-4DB2-BD59-A6C34878D82A}">
                    <a16:rowId xmlns:a16="http://schemas.microsoft.com/office/drawing/2014/main" val="1518932111"/>
                  </a:ext>
                </a:extLst>
              </a:tr>
              <a:tr h="370844">
                <a:tc>
                  <a:txBody>
                    <a:bodyPr/>
                    <a:lstStyle/>
                    <a:p>
                      <a:pPr lvl="0"/>
                      <a:r>
                        <a:rPr lang="en-US" sz="2400"/>
                        <a:t>13598014</a:t>
                      </a:r>
                      <a:endParaRPr lang="id-ID" sz="2400"/>
                    </a:p>
                  </a:txBody>
                  <a:tcPr/>
                </a:tc>
                <a:tc>
                  <a:txBody>
                    <a:bodyPr/>
                    <a:lstStyle/>
                    <a:p>
                      <a:pPr lvl="0"/>
                      <a:r>
                        <a:rPr lang="en-US" sz="2400"/>
                        <a:t>Santi</a:t>
                      </a:r>
                      <a:endParaRPr lang="id-ID" sz="2400"/>
                    </a:p>
                  </a:txBody>
                  <a:tcPr/>
                </a:tc>
                <a:tc>
                  <a:txBody>
                    <a:bodyPr/>
                    <a:lstStyle/>
                    <a:p>
                      <a:pPr lvl="0"/>
                      <a:r>
                        <a:rPr lang="en-US" sz="2400"/>
                        <a:t>Matematika Dasar</a:t>
                      </a:r>
                      <a:endParaRPr lang="id-ID" sz="2400"/>
                    </a:p>
                  </a:txBody>
                  <a:tcPr/>
                </a:tc>
                <a:tc>
                  <a:txBody>
                    <a:bodyPr/>
                    <a:lstStyle/>
                    <a:p>
                      <a:pPr lvl="0"/>
                      <a:r>
                        <a:rPr lang="en-US" sz="2400"/>
                        <a:t>A</a:t>
                      </a:r>
                      <a:endParaRPr lang="id-ID" sz="2400"/>
                    </a:p>
                  </a:txBody>
                  <a:tcPr/>
                </a:tc>
                <a:extLst>
                  <a:ext uri="{0D108BD9-81ED-4DB2-BD59-A6C34878D82A}">
                    <a16:rowId xmlns:a16="http://schemas.microsoft.com/office/drawing/2014/main" val="1348735356"/>
                  </a:ext>
                </a:extLst>
              </a:tr>
              <a:tr h="370844">
                <a:tc>
                  <a:txBody>
                    <a:bodyPr/>
                    <a:lstStyle/>
                    <a:p>
                      <a:pPr lvl="0"/>
                      <a:r>
                        <a:rPr lang="en-US" sz="2400"/>
                        <a:t>13598015</a:t>
                      </a:r>
                      <a:endParaRPr lang="id-ID" sz="2400"/>
                    </a:p>
                  </a:txBody>
                  <a:tcPr/>
                </a:tc>
                <a:tc>
                  <a:txBody>
                    <a:bodyPr/>
                    <a:lstStyle/>
                    <a:p>
                      <a:pPr lvl="0"/>
                      <a:r>
                        <a:rPr lang="en-US" sz="2400"/>
                        <a:t>Irwan</a:t>
                      </a:r>
                      <a:endParaRPr lang="id-ID" sz="2400"/>
                    </a:p>
                  </a:txBody>
                  <a:tcPr/>
                </a:tc>
                <a:tc>
                  <a:txBody>
                    <a:bodyPr/>
                    <a:lstStyle/>
                    <a:p>
                      <a:pPr lvl="0"/>
                      <a:r>
                        <a:rPr lang="en-US" sz="2400"/>
                        <a:t>Arsitektur Komputer</a:t>
                      </a:r>
                      <a:endParaRPr lang="id-ID" sz="2400"/>
                    </a:p>
                  </a:txBody>
                  <a:tcPr/>
                </a:tc>
                <a:tc>
                  <a:txBody>
                    <a:bodyPr/>
                    <a:lstStyle/>
                    <a:p>
                      <a:pPr lvl="0"/>
                      <a:r>
                        <a:rPr lang="en-US" sz="2400"/>
                        <a:t>C</a:t>
                      </a:r>
                      <a:endParaRPr lang="id-ID" sz="2400"/>
                    </a:p>
                  </a:txBody>
                  <a:tcPr/>
                </a:tc>
                <a:extLst>
                  <a:ext uri="{0D108BD9-81ED-4DB2-BD59-A6C34878D82A}">
                    <a16:rowId xmlns:a16="http://schemas.microsoft.com/office/drawing/2014/main" val="863202523"/>
                  </a:ext>
                </a:extLst>
              </a:tr>
              <a:tr h="370844">
                <a:tc>
                  <a:txBody>
                    <a:bodyPr/>
                    <a:lstStyle/>
                    <a:p>
                      <a:pPr lvl="0"/>
                      <a:r>
                        <a:rPr lang="en-US" sz="2400"/>
                        <a:t>13598015</a:t>
                      </a:r>
                      <a:endParaRPr lang="id-ID" sz="2400"/>
                    </a:p>
                  </a:txBody>
                  <a:tcPr/>
                </a:tc>
                <a:tc>
                  <a:txBody>
                    <a:bodyPr/>
                    <a:lstStyle/>
                    <a:p>
                      <a:pPr lvl="0"/>
                      <a:r>
                        <a:rPr lang="en-US" sz="2400"/>
                        <a:t>Irwan</a:t>
                      </a:r>
                      <a:endParaRPr lang="id-ID" sz="2400"/>
                    </a:p>
                  </a:txBody>
                  <a:tcPr/>
                </a:tc>
                <a:tc>
                  <a:txBody>
                    <a:bodyPr/>
                    <a:lstStyle/>
                    <a:p>
                      <a:pPr lvl="0"/>
                      <a:r>
                        <a:rPr lang="en-US" sz="2400"/>
                        <a:t>Algoritma</a:t>
                      </a:r>
                      <a:endParaRPr lang="id-ID" sz="2400"/>
                    </a:p>
                  </a:txBody>
                  <a:tcPr/>
                </a:tc>
                <a:tc>
                  <a:txBody>
                    <a:bodyPr/>
                    <a:lstStyle/>
                    <a:p>
                      <a:pPr lvl="0"/>
                      <a:r>
                        <a:rPr lang="en-US" sz="2400"/>
                        <a:t>B</a:t>
                      </a:r>
                      <a:endParaRPr lang="id-ID" sz="2400"/>
                    </a:p>
                  </a:txBody>
                  <a:tcPr/>
                </a:tc>
                <a:extLst>
                  <a:ext uri="{0D108BD9-81ED-4DB2-BD59-A6C34878D82A}">
                    <a16:rowId xmlns:a16="http://schemas.microsoft.com/office/drawing/2014/main" val="2341552803"/>
                  </a:ext>
                </a:extLst>
              </a:tr>
              <a:tr h="370844">
                <a:tc>
                  <a:txBody>
                    <a:bodyPr/>
                    <a:lstStyle/>
                    <a:p>
                      <a:pPr lvl="0"/>
                      <a:r>
                        <a:rPr lang="en-US" sz="2400"/>
                        <a:t>13598019</a:t>
                      </a:r>
                      <a:endParaRPr lang="id-ID" sz="2400"/>
                    </a:p>
                  </a:txBody>
                  <a:tcPr/>
                </a:tc>
                <a:tc>
                  <a:txBody>
                    <a:bodyPr/>
                    <a:lstStyle/>
                    <a:p>
                      <a:pPr lvl="0"/>
                      <a:r>
                        <a:rPr lang="en-US" sz="2400"/>
                        <a:t>Cecep</a:t>
                      </a:r>
                      <a:endParaRPr lang="id-ID" sz="2400"/>
                    </a:p>
                  </a:txBody>
                  <a:tcPr/>
                </a:tc>
                <a:tc>
                  <a:txBody>
                    <a:bodyPr/>
                    <a:lstStyle/>
                    <a:p>
                      <a:pPr lvl="0"/>
                      <a:r>
                        <a:rPr lang="en-US" sz="2400"/>
                        <a:t>Arsitektur Komputer</a:t>
                      </a:r>
                      <a:endParaRPr lang="id-ID" sz="2400"/>
                    </a:p>
                  </a:txBody>
                  <a:tcPr/>
                </a:tc>
                <a:tc>
                  <a:txBody>
                    <a:bodyPr/>
                    <a:lstStyle/>
                    <a:p>
                      <a:pPr lvl="0"/>
                      <a:r>
                        <a:rPr lang="en-US" sz="2400"/>
                        <a:t>B</a:t>
                      </a:r>
                      <a:endParaRPr lang="id-ID" sz="2400"/>
                    </a:p>
                  </a:txBody>
                  <a:tcPr/>
                </a:tc>
                <a:extLst>
                  <a:ext uri="{0D108BD9-81ED-4DB2-BD59-A6C34878D82A}">
                    <a16:rowId xmlns:a16="http://schemas.microsoft.com/office/drawing/2014/main" val="3277245341"/>
                  </a:ext>
                </a:extLst>
              </a:tr>
              <a:tr h="370844">
                <a:tc>
                  <a:txBody>
                    <a:bodyPr/>
                    <a:lstStyle/>
                    <a:p>
                      <a:pPr lvl="0"/>
                      <a:r>
                        <a:rPr lang="en-US" sz="2400"/>
                        <a:t>13598019</a:t>
                      </a:r>
                      <a:endParaRPr lang="id-ID" sz="2400"/>
                    </a:p>
                  </a:txBody>
                  <a:tcPr/>
                </a:tc>
                <a:tc>
                  <a:txBody>
                    <a:bodyPr/>
                    <a:lstStyle/>
                    <a:p>
                      <a:pPr lvl="0"/>
                      <a:r>
                        <a:rPr lang="en-US" sz="2400"/>
                        <a:t>Cecep</a:t>
                      </a:r>
                      <a:endParaRPr lang="id-ID" sz="2400"/>
                    </a:p>
                  </a:txBody>
                  <a:tcPr/>
                </a:tc>
                <a:tc>
                  <a:txBody>
                    <a:bodyPr/>
                    <a:lstStyle/>
                    <a:p>
                      <a:pPr lvl="0"/>
                      <a:r>
                        <a:rPr lang="en-US" sz="2400"/>
                        <a:t>Matematika Dasar</a:t>
                      </a:r>
                      <a:endParaRPr lang="id-ID" sz="2400"/>
                    </a:p>
                  </a:txBody>
                  <a:tcPr/>
                </a:tc>
                <a:tc>
                  <a:txBody>
                    <a:bodyPr/>
                    <a:lstStyle/>
                    <a:p>
                      <a:pPr lvl="0"/>
                      <a:r>
                        <a:rPr lang="en-US" sz="2400"/>
                        <a:t>B</a:t>
                      </a:r>
                      <a:endParaRPr lang="id-ID" sz="2400"/>
                    </a:p>
                  </a:txBody>
                  <a:tcPr/>
                </a:tc>
                <a:extLst>
                  <a:ext uri="{0D108BD9-81ED-4DB2-BD59-A6C34878D82A}">
                    <a16:rowId xmlns:a16="http://schemas.microsoft.com/office/drawing/2014/main" val="2341782249"/>
                  </a:ext>
                </a:extLst>
              </a:tr>
            </a:tbl>
          </a:graphicData>
        </a:graphic>
      </p:graphicFrame>
      <p:sp>
        <p:nvSpPr>
          <p:cNvPr id="3" name="Footer Placeholder 3">
            <a:extLst>
              <a:ext uri="{FF2B5EF4-FFF2-40B4-BE49-F238E27FC236}">
                <a16:creationId xmlns:a16="http://schemas.microsoft.com/office/drawing/2014/main" id="{EFFCEBF9-84D0-4E10-BA45-B54D81253268}"/>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4" name="Slide Number Placeholder 4">
            <a:extLst>
              <a:ext uri="{FF2B5EF4-FFF2-40B4-BE49-F238E27FC236}">
                <a16:creationId xmlns:a16="http://schemas.microsoft.com/office/drawing/2014/main" id="{CEB550A5-5B0C-41FA-ACF9-0F5B799464B0}"/>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8BC552-2300-4AE5-8CD8-394AD98FF506}"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
        <p:nvSpPr>
          <p:cNvPr id="5" name="TextBox 8">
            <a:extLst>
              <a:ext uri="{FF2B5EF4-FFF2-40B4-BE49-F238E27FC236}">
                <a16:creationId xmlns:a16="http://schemas.microsoft.com/office/drawing/2014/main" id="{E49189C7-5F8A-45D3-810E-49EA8AC90CE7}"/>
              </a:ext>
            </a:extLst>
          </p:cNvPr>
          <p:cNvSpPr txBox="1"/>
          <p:nvPr/>
        </p:nvSpPr>
        <p:spPr>
          <a:xfrm>
            <a:off x="678649" y="5178558"/>
            <a:ext cx="10834698"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Aplikasi relasi </a:t>
            </a:r>
            <a:r>
              <a:rPr lang="en-US" sz="2800" b="0" i="1" u="none" strike="noStrike" kern="1200" cap="none" spc="0" baseline="0">
                <a:solidFill>
                  <a:srgbClr val="000000"/>
                </a:solidFill>
                <a:uFillTx/>
                <a:latin typeface="Calibri"/>
              </a:rPr>
              <a:t>n-ary </a:t>
            </a:r>
            <a:r>
              <a:rPr lang="en-US" sz="2800" b="0" i="0" u="none" strike="noStrike" kern="1200" cap="none" spc="0" baseline="0">
                <a:solidFill>
                  <a:srgbClr val="000000"/>
                </a:solidFill>
                <a:uFillTx/>
                <a:latin typeface="Wingdings" pitchFamily="2"/>
              </a:rPr>
              <a:t></a:t>
            </a:r>
            <a:r>
              <a:rPr lang="en-US" sz="2800" b="0" i="0" u="none" strike="noStrike" kern="1200" cap="none" spc="0" baseline="0">
                <a:solidFill>
                  <a:srgbClr val="000000"/>
                </a:solidFill>
                <a:uFillTx/>
                <a:latin typeface="Calibri"/>
              </a:rPr>
              <a:t> model basisdata relasional (</a:t>
            </a:r>
            <a:r>
              <a:rPr lang="en-US" sz="2800" b="0" i="1" u="none" strike="noStrike" kern="1200" cap="none" spc="0" baseline="0">
                <a:solidFill>
                  <a:srgbClr val="000000"/>
                </a:solidFill>
                <a:uFillTx/>
                <a:latin typeface="Calibri"/>
              </a:rPr>
              <a:t>relational database</a:t>
            </a:r>
            <a:r>
              <a:rPr lang="en-US" sz="2800" b="0" i="0" u="none" strike="noStrike" kern="1200" cap="none" spc="0" baseline="0">
                <a:solidFill>
                  <a:srgbClr val="000000"/>
                </a:solidFill>
                <a:uFillTx/>
                <a:latin typeface="Calibri"/>
              </a:rPr>
              <a:t>)</a:t>
            </a:r>
            <a:endParaRPr lang="id-ID" sz="2800" b="0" i="0" u="none" strike="noStrike" kern="1200" cap="none" spc="0" baseline="0">
              <a:solidFill>
                <a:srgbClr val="000000"/>
              </a:solidFill>
              <a:uFillTx/>
              <a:latin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865CF81-696D-441A-9BF4-F2432F459D35}"/>
              </a:ext>
            </a:extLst>
          </p:cNvPr>
          <p:cNvSpPr txBox="1">
            <a:spLocks noGrp="1"/>
          </p:cNvSpPr>
          <p:nvPr>
            <p:ph idx="1"/>
          </p:nvPr>
        </p:nvSpPr>
        <p:spPr>
          <a:xfrm>
            <a:off x="838203" y="918898"/>
            <a:ext cx="10515600" cy="4766428"/>
          </a:xfrm>
        </p:spPr>
        <p:txBody>
          <a:bodyPr/>
          <a:lstStyle/>
          <a:p>
            <a:pPr marL="0" lvl="0" indent="0">
              <a:buNone/>
            </a:pPr>
            <a:r>
              <a:rPr lang="en-US" sz="3200" u="sng"/>
              <a:t>Recap</a:t>
            </a:r>
          </a:p>
          <a:p>
            <a:pPr lvl="0"/>
            <a:r>
              <a:rPr lang="en-US"/>
              <a:t>Definisi relasi</a:t>
            </a:r>
          </a:p>
          <a:p>
            <a:pPr lvl="0"/>
            <a:r>
              <a:rPr lang="en-US"/>
              <a:t>Representasi relasi</a:t>
            </a:r>
          </a:p>
          <a:p>
            <a:pPr lvl="0"/>
            <a:r>
              <a:rPr lang="en-US"/>
              <a:t>Sifat relasi</a:t>
            </a:r>
          </a:p>
          <a:p>
            <a:pPr lvl="0"/>
            <a:r>
              <a:rPr lang="en-US"/>
              <a:t>Relasi </a:t>
            </a:r>
            <a:r>
              <a:rPr lang="en-US" i="1"/>
              <a:t>n-ary</a:t>
            </a:r>
          </a:p>
          <a:p>
            <a:pPr marL="0" lvl="0" indent="0">
              <a:buNone/>
            </a:pPr>
            <a:endParaRPr lang="en-US"/>
          </a:p>
          <a:p>
            <a:pPr marL="0" lvl="0" indent="0">
              <a:buNone/>
            </a:pPr>
            <a:endParaRPr lang="en-US"/>
          </a:p>
          <a:p>
            <a:pPr marL="0" lvl="0" indent="0">
              <a:buNone/>
            </a:pPr>
            <a:endParaRPr lang="en-US"/>
          </a:p>
          <a:p>
            <a:pPr marL="0" lvl="0" indent="0">
              <a:buNone/>
            </a:pPr>
            <a:r>
              <a:rPr lang="en-US"/>
              <a:t>Next: apa itu fungsi?</a:t>
            </a:r>
          </a:p>
        </p:txBody>
      </p:sp>
      <p:sp>
        <p:nvSpPr>
          <p:cNvPr id="3" name="Footer Placeholder 3">
            <a:extLst>
              <a:ext uri="{FF2B5EF4-FFF2-40B4-BE49-F238E27FC236}">
                <a16:creationId xmlns:a16="http://schemas.microsoft.com/office/drawing/2014/main" id="{CDA2A40D-917E-432E-8BF2-7EA01803F3A6}"/>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rgbClr val="898989"/>
                </a:solidFill>
                <a:effectLst/>
                <a:uLnTx/>
                <a:uFillTx/>
                <a:latin typeface="Calibri"/>
                <a:ea typeface="+mn-ea"/>
                <a:cs typeface="+mn-cs"/>
              </a:rPr>
              <a:t>IBI KESATUAN 2020</a:t>
            </a:r>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
        <p:nvSpPr>
          <p:cNvPr id="4" name="Rectangle 1">
            <a:extLst>
              <a:ext uri="{FF2B5EF4-FFF2-40B4-BE49-F238E27FC236}">
                <a16:creationId xmlns:a16="http://schemas.microsoft.com/office/drawing/2014/main" id="{9BBBF829-6442-4E00-9772-A1664B902113}"/>
              </a:ext>
            </a:extLst>
          </p:cNvPr>
          <p:cNvSpPr/>
          <p:nvPr/>
        </p:nvSpPr>
        <p:spPr>
          <a:xfrm>
            <a:off x="10751944" y="5894688"/>
            <a:ext cx="1203697" cy="461662"/>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ja-JP" sz="2400" b="1" i="0" u="none" strike="noStrike" kern="1200" cap="none" spc="0" baseline="0">
                <a:solidFill>
                  <a:srgbClr val="000000"/>
                </a:solidFill>
                <a:uFillTx/>
                <a:latin typeface="Arial" pitchFamily="34"/>
                <a:ea typeface="Hiragino Kaku Gothic Pro"/>
              </a:rPr>
              <a:t>つづく</a:t>
            </a:r>
            <a:endParaRPr lang="en-US" sz="2400" b="1" i="0" u="none" strike="noStrike" kern="1200" cap="none" spc="0" baseline="0">
              <a:solidFill>
                <a:srgbClr val="000000"/>
              </a:solidFill>
              <a:uFillTx/>
              <a:latin typeface="Arial" pitchFamily="34"/>
              <a:ea typeface="游ゴシック" pitchFamily="34"/>
            </a:endParaRPr>
          </a:p>
        </p:txBody>
      </p:sp>
      <p:sp>
        <p:nvSpPr>
          <p:cNvPr id="5" name="Slide Number Placeholder 4">
            <a:extLst>
              <a:ext uri="{FF2B5EF4-FFF2-40B4-BE49-F238E27FC236}">
                <a16:creationId xmlns:a16="http://schemas.microsoft.com/office/drawing/2014/main" id="{7C4ECB4E-8A32-4AAB-8B35-737EA4873586}"/>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BEE421-18CE-4F9D-96D2-934E6B9B70E0}"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1000"/>
                                        <p:tgtEl>
                                          <p:spTgt spid="2">
                                            <p:txEl>
                                              <p:pRg st="8" end="8"/>
                                            </p:txEl>
                                          </p:spTgt>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188A-0352-4954-918E-9D2F299D6768}"/>
              </a:ext>
            </a:extLst>
          </p:cNvPr>
          <p:cNvSpPr txBox="1">
            <a:spLocks noGrp="1"/>
          </p:cNvSpPr>
          <p:nvPr>
            <p:ph type="title"/>
          </p:nvPr>
        </p:nvSpPr>
        <p:spPr>
          <a:xfrm>
            <a:off x="838203" y="365129"/>
            <a:ext cx="10515600" cy="1325559"/>
          </a:xfrm>
        </p:spPr>
        <p:txBody>
          <a:bodyPr/>
          <a:lstStyle/>
          <a:p>
            <a:pPr lvl="0"/>
            <a:r>
              <a:rPr lang="en-US"/>
              <a:t>Apa itu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F1CBA-CDCD-4A37-A03B-1F1CB80F121A}"/>
                  </a:ext>
                </a:extLst>
              </p:cNvPr>
              <p:cNvSpPr txBox="1">
                <a:spLocks noGrp="1"/>
              </p:cNvSpPr>
              <p:nvPr>
                <p:ph idx="1"/>
              </p:nvPr>
            </p:nvSpPr>
            <p:spPr>
              <a:xfrm>
                <a:off x="838203" y="1465938"/>
                <a:ext cx="10515600" cy="4711016"/>
              </a:xfrm>
            </p:spPr>
            <p:txBody>
              <a:bodyPr/>
              <a:lstStyle/>
              <a:p>
                <a:pPr lvl="0"/>
                <a:r>
                  <a:rPr lang="en-US"/>
                  <a:t>Misalkan terdapat himpunan </a:t>
                </a:r>
                <a:r>
                  <a:rPr lang="en-US" i="1"/>
                  <a:t>A</a:t>
                </a:r>
                <a:r>
                  <a:rPr lang="en-US"/>
                  <a:t> dengan anggota {</a:t>
                </a:r>
                <a:r>
                  <a:rPr lang="en-US" i="1"/>
                  <a:t>a</a:t>
                </a:r>
                <a:r>
                  <a:rPr lang="en-US" i="1" baseline="-25000"/>
                  <a:t>1</a:t>
                </a:r>
                <a:r>
                  <a:rPr lang="en-US"/>
                  <a:t>, </a:t>
                </a:r>
                <a:r>
                  <a:rPr lang="en-US" i="1"/>
                  <a:t>a</a:t>
                </a:r>
                <a:r>
                  <a:rPr lang="en-US" i="1" baseline="-25000"/>
                  <a:t>2</a:t>
                </a:r>
                <a:r>
                  <a:rPr lang="en-US"/>
                  <a:t>, …, </a:t>
                </a:r>
                <a:r>
                  <a:rPr lang="en-US" i="1"/>
                  <a:t>a</a:t>
                </a:r>
                <a:r>
                  <a:rPr lang="en-US" i="1" baseline="-25000"/>
                  <a:t>x</a:t>
                </a:r>
                <a:r>
                  <a:rPr lang="en-US"/>
                  <a:t>} dan himpunan </a:t>
                </a:r>
                <a:r>
                  <a:rPr lang="en-US" i="1"/>
                  <a:t>B</a:t>
                </a:r>
                <a:r>
                  <a:rPr lang="en-US"/>
                  <a:t> dengan anggota {</a:t>
                </a:r>
                <a:r>
                  <a:rPr lang="en-US" i="1"/>
                  <a:t>b</a:t>
                </a:r>
                <a:r>
                  <a:rPr lang="en-US" i="1" baseline="-25000"/>
                  <a:t>1</a:t>
                </a:r>
                <a:r>
                  <a:rPr lang="en-US"/>
                  <a:t>, </a:t>
                </a:r>
                <a:r>
                  <a:rPr lang="en-US" i="1"/>
                  <a:t>b</a:t>
                </a:r>
                <a:r>
                  <a:rPr lang="en-US" i="1" baseline="-25000"/>
                  <a:t>2</a:t>
                </a:r>
                <a:r>
                  <a:rPr lang="en-US"/>
                  <a:t>, …, </a:t>
                </a:r>
                <a:r>
                  <a:rPr lang="en-US" i="1"/>
                  <a:t>b</a:t>
                </a:r>
                <a:r>
                  <a:rPr lang="en-US" i="1" baseline="-25000"/>
                  <a:t>y</a:t>
                </a:r>
                <a:r>
                  <a:rPr lang="en-US"/>
                  <a:t>}</a:t>
                </a:r>
              </a:p>
              <a:p>
                <a:pPr lvl="0"/>
                <a:r>
                  <a:rPr lang="en-US"/>
                  <a:t>Terdapat pula perkalian kartesian dari himpunan </a:t>
                </a:r>
                <a:r>
                  <a:rPr lang="en-US" i="1"/>
                  <a:t>A</a:t>
                </a:r>
                <a:r>
                  <a:rPr lang="en-US"/>
                  <a:t> dan </a:t>
                </a:r>
                <a:r>
                  <a:rPr lang="en-US" i="1"/>
                  <a:t>B</a:t>
                </a:r>
                <a:r>
                  <a:rPr lang="en-US"/>
                  <a:t>, yaitu himpunan yang anggotanya semua pasangan terurut yang mungkin terbentuk, dengan komponen pertama dari himpunan </a:t>
                </a:r>
                <a:r>
                  <a:rPr lang="en-US" i="1"/>
                  <a:t>A</a:t>
                </a:r>
                <a:r>
                  <a:rPr lang="en-US"/>
                  <a:t> dan komponen kedua dari himpunan </a:t>
                </a:r>
                <a:r>
                  <a:rPr lang="en-US" i="1"/>
                  <a:t>B</a:t>
                </a:r>
                <a:r>
                  <a:rPr lang="en-US"/>
                  <a:t> </a:t>
                </a:r>
              </a:p>
              <a:p>
                <a:pPr marL="723903" lvl="0" indent="0">
                  <a:buNone/>
                </a:pPr>
                <a:r>
                  <a:rPr lang="en-US"/>
                  <a:t>Notasi: </a:t>
                </a:r>
                <a:r>
                  <a:rPr lang="en-US" i="1"/>
                  <a:t>A</a:t>
                </a:r>
                <a:r>
                  <a:rPr lang="en-US"/>
                  <a:t> × </a:t>
                </a:r>
                <a:r>
                  <a:rPr lang="en-US" i="1"/>
                  <a:t>B</a:t>
                </a:r>
                <a:r>
                  <a:rPr lang="en-US"/>
                  <a:t> = {(</a:t>
                </a:r>
                <a:r>
                  <a:rPr lang="en-US" i="1"/>
                  <a:t>a</a:t>
                </a:r>
                <a:r>
                  <a:rPr lang="en-US"/>
                  <a:t>, </a:t>
                </a:r>
                <a:r>
                  <a:rPr lang="en-US" i="1"/>
                  <a:t>b</a:t>
                </a:r>
                <a:r>
                  <a:rPr lang="en-US"/>
                  <a:t>) | </a:t>
                </a:r>
                <a:r>
                  <a:rPr lang="en-US" i="1"/>
                  <a:t>a</a:t>
                </a:r>
                <a:r>
                  <a:rPr lang="en-US"/>
                  <a:t> </a:t>
                </a:r>
                <a14:m>
                  <m:oMath xmlns:m="http://schemas.openxmlformats.org/officeDocument/2006/math">
                    <m:r>
                      <a:rPr lang="en-US">
                        <a:latin typeface="Cambria Math" panose="02040503050406030204" pitchFamily="18" charset="0"/>
                      </a:rPr>
                      <m:t>∈</m:t>
                    </m:r>
                  </m:oMath>
                </a14:m>
                <a:r>
                  <a:rPr lang="en-US"/>
                  <a:t> </a:t>
                </a:r>
                <a:r>
                  <a:rPr lang="en-US" i="1"/>
                  <a:t>A</a:t>
                </a:r>
                <a:r>
                  <a:rPr lang="en-US"/>
                  <a:t>, </a:t>
                </a:r>
                <a:r>
                  <a:rPr lang="en-US" i="1"/>
                  <a:t>b</a:t>
                </a:r>
                <a:r>
                  <a:rPr lang="en-US"/>
                  <a:t> </a:t>
                </a:r>
                <a14:m>
                  <m:oMath xmlns:m="http://schemas.openxmlformats.org/officeDocument/2006/math">
                    <m:r>
                      <a:rPr lang="en-US">
                        <a:latin typeface="Cambria Math" panose="02040503050406030204" pitchFamily="18" charset="0"/>
                      </a:rPr>
                      <m:t>∈</m:t>
                    </m:r>
                  </m:oMath>
                </a14:m>
                <a:r>
                  <a:rPr lang="en-US"/>
                  <a:t> </a:t>
                </a:r>
                <a:r>
                  <a:rPr lang="en-US" i="1"/>
                  <a:t>B</a:t>
                </a:r>
                <a:r>
                  <a:rPr lang="en-US"/>
                  <a:t>}</a:t>
                </a:r>
              </a:p>
              <a:p>
                <a:pPr lvl="0"/>
                <a:r>
                  <a:rPr lang="en-US"/>
                  <a:t>Relasi antara himpunan </a:t>
                </a:r>
                <a:r>
                  <a:rPr lang="en-US" i="1"/>
                  <a:t>A</a:t>
                </a:r>
                <a:r>
                  <a:rPr lang="en-US"/>
                  <a:t> dan </a:t>
                </a:r>
                <a:r>
                  <a:rPr lang="en-US" i="1"/>
                  <a:t>B</a:t>
                </a:r>
                <a:r>
                  <a:rPr lang="en-US"/>
                  <a:t> adalah himpunan bagian dari </a:t>
                </a:r>
                <a:r>
                  <a:rPr lang="en-US" i="1"/>
                  <a:t>A</a:t>
                </a:r>
                <a:r>
                  <a:rPr lang="en-US"/>
                  <a:t> × </a:t>
                </a:r>
                <a:r>
                  <a:rPr lang="en-US" i="1"/>
                  <a:t>B</a:t>
                </a:r>
              </a:p>
              <a:p>
                <a:pPr marL="723903" lvl="0" indent="0">
                  <a:buNone/>
                </a:pPr>
                <a:r>
                  <a:rPr lang="en-US"/>
                  <a:t>Notasi: </a:t>
                </a:r>
                <a14:m>
                  <m:oMath xmlns:m="http://schemas.openxmlformats.org/officeDocument/2006/math">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oMath>
                </a14:m>
                <a:endParaRPr lang="id-ID" i="1"/>
              </a:p>
            </p:txBody>
          </p:sp>
        </mc:Choice>
        <mc:Fallback xmlns="">
          <p:sp>
            <p:nvSpPr>
              <p:cNvPr id="3" name="Content Placeholder 2">
                <a:extLst>
                  <a:ext uri="{FF2B5EF4-FFF2-40B4-BE49-F238E27FC236}">
                    <a16:creationId xmlns:a16="http://schemas.microsoft.com/office/drawing/2014/main" id="{1BCF1CBA-CDCD-4A37-A03B-1F1CB80F121A}"/>
                  </a:ext>
                </a:extLst>
              </p:cNvPr>
              <p:cNvSpPr txBox="1">
                <a:spLocks noGrp="1" noRot="1" noChangeAspect="1" noMove="1" noResize="1" noEditPoints="1" noAdjustHandles="1" noChangeArrowheads="1" noChangeShapeType="1" noTextEdit="1"/>
              </p:cNvSpPr>
              <p:nvPr>
                <p:ph idx="1"/>
              </p:nvPr>
            </p:nvSpPr>
            <p:spPr>
              <a:xfrm>
                <a:off x="838203" y="1465938"/>
                <a:ext cx="10515600" cy="4711016"/>
              </a:xfrm>
              <a:blipFill>
                <a:blip r:embed="rId2"/>
                <a:stretch>
                  <a:fillRect l="-1043" t="-20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33A2435-91A3-4161-8A61-9FCA1C15A3B4}"/>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30E489FA-6ED1-404B-B486-F0C82CA3659C}"/>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3EAF0E-164A-478C-96F6-C73FEC9C1EC1}"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6853-4685-461D-8B1F-A7BEC1FF2A2B}"/>
              </a:ext>
            </a:extLst>
          </p:cNvPr>
          <p:cNvSpPr txBox="1">
            <a:spLocks noGrp="1"/>
          </p:cNvSpPr>
          <p:nvPr>
            <p:ph type="title"/>
          </p:nvPr>
        </p:nvSpPr>
        <p:spPr>
          <a:xfrm>
            <a:off x="838203" y="365129"/>
            <a:ext cx="10515600" cy="1325559"/>
          </a:xfrm>
        </p:spPr>
        <p:txBody>
          <a:bodyPr/>
          <a:lstStyle/>
          <a:p>
            <a:pPr lvl="0"/>
            <a:r>
              <a:rPr lang="en-US"/>
              <a:t>Relasi himpunan </a:t>
            </a:r>
            <a:r>
              <a:rPr lang="en-US" i="1"/>
              <a:t>A</a:t>
            </a:r>
            <a:r>
              <a:rPr lang="en-US"/>
              <a:t> dan </a:t>
            </a:r>
            <a:r>
              <a:rPr lang="en-US" i="1"/>
              <a:t>B</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EE1F84-90A9-41CD-848B-340B4988B0C2}"/>
                  </a:ext>
                </a:extLst>
              </p:cNvPr>
              <p:cNvSpPr txBox="1">
                <a:spLocks noGrp="1"/>
              </p:cNvSpPr>
              <p:nvPr>
                <p:ph idx="1"/>
              </p:nvPr>
            </p:nvSpPr>
            <p:spPr>
              <a:xfrm>
                <a:off x="838203" y="1480459"/>
                <a:ext cx="10515600" cy="4696504"/>
              </a:xfrm>
            </p:spPr>
            <p:txBody>
              <a:bodyPr/>
              <a:lstStyle/>
              <a:p>
                <a:pPr lvl="0"/>
                <a:r>
                  <a:rPr lang="en-US"/>
                  <a:t>Jika (</a:t>
                </a:r>
                <a:r>
                  <a:rPr lang="en-US" i="1"/>
                  <a:t>a</a:t>
                </a:r>
                <a:r>
                  <a:rPr lang="en-US"/>
                  <a:t>, </a:t>
                </a:r>
                <a:r>
                  <a:rPr lang="en-US" i="1"/>
                  <a:t>b</a:t>
                </a:r>
                <a:r>
                  <a:rPr lang="en-US"/>
                  <a:t>) </a:t>
                </a:r>
                <a14:m>
                  <m:oMath xmlns:m="http://schemas.openxmlformats.org/officeDocument/2006/math">
                    <m:r>
                      <a:rPr lang="en-US">
                        <a:latin typeface="Cambria Math" panose="02040503050406030204" pitchFamily="18" charset="0"/>
                      </a:rPr>
                      <m:t>∈</m:t>
                    </m:r>
                  </m:oMath>
                </a14:m>
                <a:r>
                  <a:rPr lang="en-US"/>
                  <a:t> </a:t>
                </a:r>
                <a:r>
                  <a:rPr lang="en-US" i="1"/>
                  <a:t>R</a:t>
                </a:r>
                <a:r>
                  <a:rPr lang="en-US"/>
                  <a:t>, digunakan notasi </a:t>
                </a:r>
                <a:r>
                  <a:rPr lang="en-US" i="1"/>
                  <a:t>aRb</a:t>
                </a:r>
                <a:r>
                  <a:rPr lang="en-US"/>
                  <a:t> (“</a:t>
                </a:r>
                <a:r>
                  <a:rPr lang="en-US" i="1"/>
                  <a:t>a</a:t>
                </a:r>
                <a:r>
                  <a:rPr lang="en-US"/>
                  <a:t> dihubungkan dengan </a:t>
                </a:r>
                <a:r>
                  <a:rPr lang="en-US" i="1"/>
                  <a:t>b</a:t>
                </a:r>
                <a:r>
                  <a:rPr lang="en-US"/>
                  <a:t> oleh </a:t>
                </a:r>
                <a:r>
                  <a:rPr lang="en-US" i="1"/>
                  <a:t>R</a:t>
                </a:r>
                <a:r>
                  <a:rPr lang="en-US"/>
                  <a:t>”)</a:t>
                </a:r>
              </a:p>
              <a:p>
                <a:pPr lvl="0"/>
                <a:r>
                  <a:rPr lang="en-US"/>
                  <a:t>Jika (</a:t>
                </a:r>
                <a:r>
                  <a:rPr lang="en-US" i="1"/>
                  <a:t>a</a:t>
                </a:r>
                <a:r>
                  <a:rPr lang="en-US"/>
                  <a:t>, </a:t>
                </a:r>
                <a:r>
                  <a:rPr lang="en-US" i="1"/>
                  <a:t>b</a:t>
                </a:r>
                <a:r>
                  <a:rPr lang="en-US"/>
                  <a:t>) </a:t>
                </a:r>
                <a14:m>
                  <m:oMath xmlns:m="http://schemas.openxmlformats.org/officeDocument/2006/math">
                    <m:r>
                      <a:rPr lang="en-US">
                        <a:latin typeface="Cambria Math" panose="02040503050406030204" pitchFamily="18" charset="0"/>
                      </a:rPr>
                      <m:t>∉</m:t>
                    </m:r>
                  </m:oMath>
                </a14:m>
                <a:r>
                  <a:rPr lang="en-US"/>
                  <a:t> </a:t>
                </a:r>
                <a:r>
                  <a:rPr lang="en-US" i="1"/>
                  <a:t>R</a:t>
                </a:r>
                <a:r>
                  <a:rPr lang="en-US"/>
                  <a:t>, digunakan notasi </a:t>
                </a:r>
                <a:r>
                  <a:rPr lang="en-US" i="1"/>
                  <a:t>a</a:t>
                </a:r>
                <a:r>
                  <a:rPr lang="en-US" i="1" strike="sngStrike"/>
                  <a:t>R</a:t>
                </a:r>
                <a:r>
                  <a:rPr lang="en-US" i="1"/>
                  <a:t>b</a:t>
                </a:r>
                <a:r>
                  <a:rPr lang="en-US"/>
                  <a:t> (“</a:t>
                </a:r>
                <a:r>
                  <a:rPr lang="en-US" i="1"/>
                  <a:t>a</a:t>
                </a:r>
                <a:r>
                  <a:rPr lang="en-US"/>
                  <a:t> tidak dihubungkan dengan </a:t>
                </a:r>
                <a:r>
                  <a:rPr lang="en-US" i="1"/>
                  <a:t>b</a:t>
                </a:r>
                <a:r>
                  <a:rPr lang="en-US"/>
                  <a:t> oleh </a:t>
                </a:r>
                <a:r>
                  <a:rPr lang="en-US" i="1"/>
                  <a:t>R</a:t>
                </a:r>
                <a:r>
                  <a:rPr lang="en-US"/>
                  <a:t>”)</a:t>
                </a:r>
              </a:p>
              <a:p>
                <a:pPr lvl="0"/>
                <a:endParaRPr lang="en-US"/>
              </a:p>
              <a:p>
                <a:pPr lvl="0"/>
                <a:r>
                  <a:rPr lang="en-US"/>
                  <a:t>Himpunan </a:t>
                </a:r>
                <a:r>
                  <a:rPr lang="en-US" i="1"/>
                  <a:t>A</a:t>
                </a:r>
                <a:r>
                  <a:rPr lang="en-US"/>
                  <a:t> disebut daerah asal (“domain”) dari </a:t>
                </a:r>
                <a:r>
                  <a:rPr lang="en-US" i="1"/>
                  <a:t>R</a:t>
                </a:r>
              </a:p>
              <a:p>
                <a:pPr lvl="0"/>
                <a:r>
                  <a:rPr lang="en-US"/>
                  <a:t>Himpunan </a:t>
                </a:r>
                <a:r>
                  <a:rPr lang="en-US" i="1"/>
                  <a:t>B</a:t>
                </a:r>
                <a:r>
                  <a:rPr lang="en-US"/>
                  <a:t> disebut daerah hasil (“kodomain”) dari </a:t>
                </a:r>
                <a:r>
                  <a:rPr lang="en-US" i="1"/>
                  <a:t>R</a:t>
                </a:r>
                <a:endParaRPr lang="id-ID" i="1"/>
              </a:p>
            </p:txBody>
          </p:sp>
        </mc:Choice>
        <mc:Fallback xmlns="">
          <p:sp>
            <p:nvSpPr>
              <p:cNvPr id="3" name="Content Placeholder 2">
                <a:extLst>
                  <a:ext uri="{FF2B5EF4-FFF2-40B4-BE49-F238E27FC236}">
                    <a16:creationId xmlns:a16="http://schemas.microsoft.com/office/drawing/2014/main" id="{73EE1F84-90A9-41CD-848B-340B4988B0C2}"/>
                  </a:ext>
                </a:extLst>
              </p:cNvPr>
              <p:cNvSpPr txBox="1">
                <a:spLocks noGrp="1" noRot="1" noChangeAspect="1" noMove="1" noResize="1" noEditPoints="1" noAdjustHandles="1" noChangeArrowheads="1" noChangeShapeType="1" noTextEdit="1"/>
              </p:cNvSpPr>
              <p:nvPr>
                <p:ph idx="1"/>
              </p:nvPr>
            </p:nvSpPr>
            <p:spPr>
              <a:xfrm>
                <a:off x="838203" y="1480459"/>
                <a:ext cx="10515600" cy="4696504"/>
              </a:xfrm>
              <a:blipFill>
                <a:blip r:embed="rId2"/>
                <a:stretch>
                  <a:fillRect l="-1043" t="-22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A7286C-3545-4327-AC82-65CB159602F9}"/>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8342F643-3A7F-4718-8D6F-95A7ACC872F6}"/>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363FF9-62C5-4FEE-823C-976022E04E09}"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DE0C24-D120-42BA-999B-4C313F50E1EC}"/>
              </a:ext>
            </a:extLst>
          </p:cNvPr>
          <p:cNvSpPr txBox="1">
            <a:spLocks noGrp="1"/>
          </p:cNvSpPr>
          <p:nvPr>
            <p:ph idx="1"/>
          </p:nvPr>
        </p:nvSpPr>
        <p:spPr>
          <a:xfrm>
            <a:off x="838203" y="655094"/>
            <a:ext cx="10515600" cy="5521869"/>
          </a:xfrm>
        </p:spPr>
        <p:txBody>
          <a:bodyPr/>
          <a:lstStyle/>
          <a:p>
            <a:pPr marL="0" lvl="0" indent="0">
              <a:buNone/>
            </a:pPr>
            <a:r>
              <a:rPr lang="en-US"/>
              <a:t>Contoh:</a:t>
            </a:r>
          </a:p>
          <a:p>
            <a:pPr marL="450854" lvl="0" indent="-450854">
              <a:buNone/>
            </a:pPr>
            <a:r>
              <a:rPr lang="en-US" i="1"/>
              <a:t>A</a:t>
            </a:r>
            <a:r>
              <a:rPr lang="en-US"/>
              <a:t> = {Budi, Rahmat} (himpunan mahasiswa)</a:t>
            </a:r>
          </a:p>
          <a:p>
            <a:pPr marL="536579" lvl="0" indent="-536579">
              <a:buNone/>
            </a:pPr>
            <a:r>
              <a:rPr lang="en-US" i="1"/>
              <a:t>B</a:t>
            </a:r>
            <a:r>
              <a:rPr lang="en-US"/>
              <a:t> = {Matematika Dasar, Matematika Diskret, Aljabar Linear}</a:t>
            </a:r>
            <a:br>
              <a:rPr lang="en-US"/>
            </a:br>
            <a:r>
              <a:rPr lang="en-US"/>
              <a:t>(himpunan mata kuliah matematika)</a:t>
            </a:r>
          </a:p>
          <a:p>
            <a:pPr marL="1698626" lvl="0" indent="-1074740">
              <a:buNone/>
            </a:pPr>
            <a:r>
              <a:rPr lang="en-US" i="1"/>
              <a:t>A</a:t>
            </a:r>
            <a:r>
              <a:rPr lang="en-US"/>
              <a:t> × </a:t>
            </a:r>
            <a:r>
              <a:rPr lang="en-US" i="1"/>
              <a:t>B</a:t>
            </a:r>
            <a:r>
              <a:rPr lang="en-US"/>
              <a:t> = {(Budi, Matematika Dasar), (Budi, Matematika Diskret), (Budi, Aljabar Linear), (Rahmat, Matematika Dasar), (Rahmat, Matematika Diskret), (Rahmat, Aljabar Linear)}</a:t>
            </a:r>
          </a:p>
          <a:p>
            <a:pPr marL="0" lvl="0" indent="0">
              <a:buNone/>
            </a:pPr>
            <a:r>
              <a:rPr lang="en-US" i="1"/>
              <a:t>R</a:t>
            </a:r>
            <a:r>
              <a:rPr lang="en-US"/>
              <a:t> = mata kuliah yang diambil oleh mahasiswa pada semester 1</a:t>
            </a:r>
          </a:p>
          <a:p>
            <a:pPr marL="623885" lvl="0" indent="0">
              <a:buNone/>
            </a:pPr>
            <a:r>
              <a:rPr lang="en-US" i="1"/>
              <a:t>R</a:t>
            </a:r>
            <a:r>
              <a:rPr lang="en-US"/>
              <a:t> = {(Budi, Matematika Dasar), (Rahmat, Matematika Dasar)}</a:t>
            </a:r>
            <a:endParaRPr lang="id-ID"/>
          </a:p>
        </p:txBody>
      </p:sp>
      <p:sp>
        <p:nvSpPr>
          <p:cNvPr id="3" name="Footer Placeholder 3">
            <a:extLst>
              <a:ext uri="{FF2B5EF4-FFF2-40B4-BE49-F238E27FC236}">
                <a16:creationId xmlns:a16="http://schemas.microsoft.com/office/drawing/2014/main" id="{6326C080-939E-4529-8838-006BF1829FA7}"/>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4" name="Slide Number Placeholder 4">
            <a:extLst>
              <a:ext uri="{FF2B5EF4-FFF2-40B4-BE49-F238E27FC236}">
                <a16:creationId xmlns:a16="http://schemas.microsoft.com/office/drawing/2014/main" id="{8489DF7F-9AF1-46C2-B826-4CCEB35A0A13}"/>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911B1-4483-4FA1-8DC4-B44FED8F3078}"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2A40F99B-C679-479D-87B6-24A1A585F337}"/>
                  </a:ext>
                </a:extLst>
              </p:cNvPr>
              <p:cNvSpPr txBox="1">
                <a:spLocks noGrp="1"/>
              </p:cNvSpPr>
              <p:nvPr>
                <p:ph idx="1"/>
              </p:nvPr>
            </p:nvSpPr>
            <p:spPr>
              <a:xfrm>
                <a:off x="838203" y="627799"/>
                <a:ext cx="10515600" cy="5549164"/>
              </a:xfrm>
            </p:spPr>
            <p:txBody>
              <a:bodyPr/>
              <a:lstStyle/>
              <a:p>
                <a:pPr marL="0" lvl="0" indent="0">
                  <a:buNone/>
                </a:pPr>
                <a:r>
                  <a:rPr lang="en-US"/>
                  <a:t>Contoh:</a:t>
                </a:r>
              </a:p>
              <a:p>
                <a:pPr marL="0" lvl="0" indent="0">
                  <a:buNone/>
                </a:pPr>
                <a:r>
                  <a:rPr lang="en-US" i="1"/>
                  <a:t>P</a:t>
                </a:r>
                <a:r>
                  <a:rPr lang="en-US"/>
                  <a:t> = {2, 3, 4}</a:t>
                </a:r>
              </a:p>
              <a:p>
                <a:pPr marL="0" lvl="0" indent="0">
                  <a:buNone/>
                </a:pPr>
                <a:r>
                  <a:rPr lang="en-US" i="1"/>
                  <a:t>Q</a:t>
                </a:r>
                <a:r>
                  <a:rPr lang="en-US"/>
                  <a:t> = {2, 4, 8, 9, 15}</a:t>
                </a:r>
              </a:p>
              <a:p>
                <a:pPr marL="1611309" lvl="0" indent="-1074740">
                  <a:buNone/>
                </a:pPr>
                <a:r>
                  <a:rPr lang="en-US" i="1"/>
                  <a:t>P</a:t>
                </a:r>
                <a:r>
                  <a:rPr lang="en-US"/>
                  <a:t> × </a:t>
                </a:r>
                <a:r>
                  <a:rPr lang="en-US" i="1"/>
                  <a:t>Q</a:t>
                </a:r>
                <a:r>
                  <a:rPr lang="en-US"/>
                  <a:t> = {(2, 2), (2, 4), (2, 8), (2, 9), (2, 15), (3, 2), (3, 4), (3, 8), (3, 9), (3, 15), (4, 2), (4, 4), (4, 8), (4, 9), (4, 15)}</a:t>
                </a:r>
              </a:p>
              <a:p>
                <a:pPr marL="0" lvl="0" indent="0">
                  <a:buNone/>
                </a:pPr>
                <a:r>
                  <a:rPr lang="en-US" i="1"/>
                  <a:t>R</a:t>
                </a:r>
                <a:r>
                  <a:rPr lang="en-US"/>
                  <a:t> </a:t>
                </a:r>
                <a:r>
                  <a:rPr lang="en-US">
                    <a:latin typeface="Wingdings" pitchFamily="2"/>
                  </a:rPr>
                  <a:t></a:t>
                </a:r>
                <a:r>
                  <a:rPr lang="en-US"/>
                  <a:t> (</a:t>
                </a:r>
                <a:r>
                  <a:rPr lang="en-US" i="1"/>
                  <a:t>p</a:t>
                </a:r>
                <a:r>
                  <a:rPr lang="en-US"/>
                  <a:t>, </a:t>
                </a:r>
                <a:r>
                  <a:rPr lang="en-US" i="1"/>
                  <a:t>q</a:t>
                </a:r>
                <a:r>
                  <a:rPr lang="en-US"/>
                  <a:t>) </a:t>
                </a:r>
                <a14:m>
                  <m:oMath xmlns:m="http://schemas.openxmlformats.org/officeDocument/2006/math">
                    <m:r>
                      <a:rPr lang="en-US">
                        <a:latin typeface="Cambria Math" panose="02040503050406030204" pitchFamily="18" charset="0"/>
                      </a:rPr>
                      <m:t>∈</m:t>
                    </m:r>
                  </m:oMath>
                </a14:m>
                <a:r>
                  <a:rPr lang="en-US"/>
                  <a:t> </a:t>
                </a:r>
                <a:r>
                  <a:rPr lang="en-US" i="1"/>
                  <a:t>R</a:t>
                </a:r>
                <a:r>
                  <a:rPr lang="en-US"/>
                  <a:t> jika </a:t>
                </a:r>
                <a:r>
                  <a:rPr lang="en-US" i="1"/>
                  <a:t>p</a:t>
                </a:r>
                <a:r>
                  <a:rPr lang="en-US"/>
                  <a:t> habis membagi </a:t>
                </a:r>
                <a:r>
                  <a:rPr lang="en-US" i="1"/>
                  <a:t>q</a:t>
                </a:r>
              </a:p>
              <a:p>
                <a:pPr marL="536579" lvl="0" indent="0">
                  <a:buNone/>
                </a:pPr>
                <a:r>
                  <a:rPr lang="en-US" i="1"/>
                  <a:t>R</a:t>
                </a:r>
                <a:r>
                  <a:rPr lang="en-US"/>
                  <a:t> = {(2, 2), (2, 4), (2, 8), (3, 9), (3, 15), (4, 4), (4, 8)}</a:t>
                </a:r>
                <a:endParaRPr lang="id-ID"/>
              </a:p>
            </p:txBody>
          </p:sp>
        </mc:Choice>
        <mc:Fallback xmlns="">
          <p:sp>
            <p:nvSpPr>
              <p:cNvPr id="2" name="Content Placeholder 2">
                <a:extLst>
                  <a:ext uri="{FF2B5EF4-FFF2-40B4-BE49-F238E27FC236}">
                    <a16:creationId xmlns:a16="http://schemas.microsoft.com/office/drawing/2014/main" id="{2A40F99B-C679-479D-87B6-24A1A585F337}"/>
                  </a:ext>
                </a:extLst>
              </p:cNvPr>
              <p:cNvSpPr txBox="1">
                <a:spLocks noGrp="1" noRot="1" noChangeAspect="1" noMove="1" noResize="1" noEditPoints="1" noAdjustHandles="1" noChangeArrowheads="1" noChangeShapeType="1" noTextEdit="1"/>
              </p:cNvSpPr>
              <p:nvPr>
                <p:ph idx="1"/>
              </p:nvPr>
            </p:nvSpPr>
            <p:spPr>
              <a:xfrm>
                <a:off x="838203" y="627799"/>
                <a:ext cx="10515600" cy="5549164"/>
              </a:xfrm>
              <a:blipFill>
                <a:blip r:embed="rId2"/>
                <a:stretch>
                  <a:fillRect l="-1217" t="-1868"/>
                </a:stretch>
              </a:blipFill>
            </p:spPr>
            <p:txBody>
              <a:bodyPr/>
              <a:lstStyle/>
              <a:p>
                <a:r>
                  <a:rPr lang="en-US">
                    <a:noFill/>
                  </a:rPr>
                  <a:t> </a:t>
                </a:r>
              </a:p>
            </p:txBody>
          </p:sp>
        </mc:Fallback>
      </mc:AlternateContent>
      <p:sp>
        <p:nvSpPr>
          <p:cNvPr id="3" name="Footer Placeholder 3">
            <a:extLst>
              <a:ext uri="{FF2B5EF4-FFF2-40B4-BE49-F238E27FC236}">
                <a16:creationId xmlns:a16="http://schemas.microsoft.com/office/drawing/2014/main" id="{B157BA08-43DB-4281-9BF2-A3288E9C4379}"/>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4" name="Slide Number Placeholder 4">
            <a:extLst>
              <a:ext uri="{FF2B5EF4-FFF2-40B4-BE49-F238E27FC236}">
                <a16:creationId xmlns:a16="http://schemas.microsoft.com/office/drawing/2014/main" id="{C7CA8B4A-9CEE-4BB6-B4CF-4E48D250E866}"/>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96D232-8C97-44D8-ADED-9BF8EDCFAE54}"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F8F0-3021-4C8F-A4A1-633283D0C4DB}"/>
              </a:ext>
            </a:extLst>
          </p:cNvPr>
          <p:cNvSpPr txBox="1">
            <a:spLocks noGrp="1"/>
          </p:cNvSpPr>
          <p:nvPr>
            <p:ph type="title"/>
          </p:nvPr>
        </p:nvSpPr>
        <p:spPr>
          <a:xfrm>
            <a:off x="838203" y="365129"/>
            <a:ext cx="10515600" cy="1325559"/>
          </a:xfrm>
        </p:spPr>
        <p:txBody>
          <a:bodyPr/>
          <a:lstStyle/>
          <a:p>
            <a:pPr lvl="0"/>
            <a:r>
              <a:rPr lang="en-US"/>
              <a:t>Representasi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046376-D41A-45FC-9251-012ACC55529E}"/>
                  </a:ext>
                </a:extLst>
              </p:cNvPr>
              <p:cNvSpPr txBox="1">
                <a:spLocks noGrp="1"/>
              </p:cNvSpPr>
              <p:nvPr>
                <p:ph idx="1"/>
              </p:nvPr>
            </p:nvSpPr>
            <p:spPr>
              <a:xfrm>
                <a:off x="838203" y="1491121"/>
                <a:ext cx="10515600" cy="4685842"/>
              </a:xfrm>
            </p:spPr>
            <p:txBody>
              <a:bodyPr/>
              <a:lstStyle/>
              <a:p>
                <a:pPr marL="0" lvl="0" indent="0">
                  <a:buNone/>
                </a:pPr>
                <a:r>
                  <a:rPr lang="en-US" u="sng"/>
                  <a:t>Diagram panah</a:t>
                </a:r>
              </a:p>
              <a:p>
                <a:pPr marL="449263" lvl="1" indent="-187323"/>
                <a:r>
                  <a:rPr lang="en-US"/>
                  <a:t>Gambar dua buah lingkaran, beri label A dan B</a:t>
                </a:r>
              </a:p>
              <a:p>
                <a:pPr marL="449263" lvl="1" indent="-187323"/>
                <a:r>
                  <a:rPr lang="en-US"/>
                  <a:t>Tuliskan semua elemen himpunan </a:t>
                </a:r>
                <a:r>
                  <a:rPr lang="en-US" i="1"/>
                  <a:t>A</a:t>
                </a:r>
                <a:r>
                  <a:rPr lang="en-US"/>
                  <a:t> dan </a:t>
                </a:r>
                <a:r>
                  <a:rPr lang="en-US" i="1"/>
                  <a:t>B</a:t>
                </a:r>
                <a:r>
                  <a:rPr lang="en-US"/>
                  <a:t> pada masing-masing lingkaran</a:t>
                </a:r>
              </a:p>
              <a:p>
                <a:pPr marL="449263" lvl="1" indent="-187323"/>
                <a:r>
                  <a:rPr lang="en-US"/>
                  <a:t>Jika (</a:t>
                </a:r>
                <a:r>
                  <a:rPr lang="en-US" i="1"/>
                  <a:t>a</a:t>
                </a:r>
                <a:r>
                  <a:rPr lang="en-US"/>
                  <a:t>, </a:t>
                </a:r>
                <a:r>
                  <a:rPr lang="en-US" i="1"/>
                  <a:t>b</a:t>
                </a:r>
                <a:r>
                  <a:rPr lang="en-US"/>
                  <a:t>) </a:t>
                </a:r>
                <a14:m>
                  <m:oMath xmlns:m="http://schemas.openxmlformats.org/officeDocument/2006/math">
                    <m:r>
                      <a:rPr lang="en-US">
                        <a:latin typeface="Cambria Math" panose="02040503050406030204" pitchFamily="18" charset="0"/>
                      </a:rPr>
                      <m:t>∈</m:t>
                    </m:r>
                  </m:oMath>
                </a14:m>
                <a:r>
                  <a:rPr lang="en-US"/>
                  <a:t> </a:t>
                </a:r>
                <a:r>
                  <a:rPr lang="en-US" i="1"/>
                  <a:t>R</a:t>
                </a:r>
                <a:r>
                  <a:rPr lang="en-US"/>
                  <a:t>, gambar panah dari </a:t>
                </a:r>
                <a:r>
                  <a:rPr lang="en-US" i="1"/>
                  <a:t>a</a:t>
                </a:r>
                <a:r>
                  <a:rPr lang="en-US"/>
                  <a:t> ke </a:t>
                </a:r>
                <a:r>
                  <a:rPr lang="en-US" i="1"/>
                  <a:t>b</a:t>
                </a:r>
                <a:r>
                  <a:rPr lang="en-US"/>
                  <a:t>, yang menyatakan </a:t>
                </a:r>
                <a:r>
                  <a:rPr lang="en-US" i="1"/>
                  <a:t>a </a:t>
                </a:r>
                <a:r>
                  <a:rPr lang="en-US"/>
                  <a:t>berelasi dengan </a:t>
                </a:r>
                <a:r>
                  <a:rPr lang="en-US" i="1"/>
                  <a:t>b</a:t>
                </a:r>
                <a:endParaRPr lang="id-ID" i="1"/>
              </a:p>
            </p:txBody>
          </p:sp>
        </mc:Choice>
        <mc:Fallback xmlns="">
          <p:sp>
            <p:nvSpPr>
              <p:cNvPr id="3" name="Content Placeholder 2">
                <a:extLst>
                  <a:ext uri="{FF2B5EF4-FFF2-40B4-BE49-F238E27FC236}">
                    <a16:creationId xmlns:a16="http://schemas.microsoft.com/office/drawing/2014/main" id="{45046376-D41A-45FC-9251-012ACC55529E}"/>
                  </a:ext>
                </a:extLst>
              </p:cNvPr>
              <p:cNvSpPr txBox="1">
                <a:spLocks noGrp="1" noRot="1" noChangeAspect="1" noMove="1" noResize="1" noEditPoints="1" noAdjustHandles="1" noChangeArrowheads="1" noChangeShapeType="1" noTextEdit="1"/>
              </p:cNvSpPr>
              <p:nvPr>
                <p:ph idx="1"/>
              </p:nvPr>
            </p:nvSpPr>
            <p:spPr>
              <a:xfrm>
                <a:off x="838203" y="1491121"/>
                <a:ext cx="10515600" cy="4685842"/>
              </a:xfrm>
              <a:blipFill>
                <a:blip r:embed="rId2"/>
                <a:stretch>
                  <a:fillRect l="-1217" t="-221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8179CB-A4F3-44D1-9C0F-0946A339FF54}"/>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8F2802BD-79CE-4681-85CC-19DB2A0BF54C}"/>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5C6613-95B5-496F-8B95-85627023421F}"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grpSp>
        <p:nvGrpSpPr>
          <p:cNvPr id="6" name="Group 76">
            <a:extLst>
              <a:ext uri="{FF2B5EF4-FFF2-40B4-BE49-F238E27FC236}">
                <a16:creationId xmlns:a16="http://schemas.microsoft.com/office/drawing/2014/main" id="{5C7B08A8-26ED-4697-869E-AC983F4CBF3C}"/>
              </a:ext>
            </a:extLst>
          </p:cNvPr>
          <p:cNvGrpSpPr/>
          <p:nvPr/>
        </p:nvGrpSpPr>
        <p:grpSpPr>
          <a:xfrm>
            <a:off x="5918380" y="3210686"/>
            <a:ext cx="3888477" cy="2810417"/>
            <a:chOff x="5918380" y="3210686"/>
            <a:chExt cx="3888477" cy="2810417"/>
          </a:xfrm>
        </p:grpSpPr>
        <p:grpSp>
          <p:nvGrpSpPr>
            <p:cNvPr id="7" name="Group 32">
              <a:extLst>
                <a:ext uri="{FF2B5EF4-FFF2-40B4-BE49-F238E27FC236}">
                  <a16:creationId xmlns:a16="http://schemas.microsoft.com/office/drawing/2014/main" id="{8C2233A7-AF48-4CB5-BA65-233710D8E422}"/>
                </a:ext>
              </a:extLst>
            </p:cNvPr>
            <p:cNvGrpSpPr/>
            <p:nvPr/>
          </p:nvGrpSpPr>
          <p:grpSpPr>
            <a:xfrm>
              <a:off x="5918380" y="3874532"/>
              <a:ext cx="1508074" cy="1732586"/>
              <a:chOff x="5918380" y="3874532"/>
              <a:chExt cx="1508074" cy="1732586"/>
            </a:xfrm>
          </p:grpSpPr>
          <p:sp>
            <p:nvSpPr>
              <p:cNvPr id="8" name="Oval 5">
                <a:extLst>
                  <a:ext uri="{FF2B5EF4-FFF2-40B4-BE49-F238E27FC236}">
                    <a16:creationId xmlns:a16="http://schemas.microsoft.com/office/drawing/2014/main" id="{AE78A266-4C59-44E9-BBD1-3F8707DCE946}"/>
                  </a:ext>
                </a:extLst>
              </p:cNvPr>
              <p:cNvSpPr/>
              <p:nvPr/>
            </p:nvSpPr>
            <p:spPr>
              <a:xfrm>
                <a:off x="6141293" y="3874532"/>
                <a:ext cx="1285161" cy="17325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ndParaRPr>
              </a:p>
            </p:txBody>
          </p:sp>
          <p:grpSp>
            <p:nvGrpSpPr>
              <p:cNvPr id="9" name="Group 21">
                <a:extLst>
                  <a:ext uri="{FF2B5EF4-FFF2-40B4-BE49-F238E27FC236}">
                    <a16:creationId xmlns:a16="http://schemas.microsoft.com/office/drawing/2014/main" id="{A58989EF-9E19-4075-93C2-8C63621C112F}"/>
                  </a:ext>
                </a:extLst>
              </p:cNvPr>
              <p:cNvGrpSpPr/>
              <p:nvPr/>
            </p:nvGrpSpPr>
            <p:grpSpPr>
              <a:xfrm>
                <a:off x="5918380" y="4298210"/>
                <a:ext cx="1387519" cy="796204"/>
                <a:chOff x="5918380" y="4298210"/>
                <a:chExt cx="1387519" cy="796204"/>
              </a:xfrm>
            </p:grpSpPr>
            <p:sp>
              <p:nvSpPr>
                <p:cNvPr id="10" name="TextBox 7">
                  <a:extLst>
                    <a:ext uri="{FF2B5EF4-FFF2-40B4-BE49-F238E27FC236}">
                      <a16:creationId xmlns:a16="http://schemas.microsoft.com/office/drawing/2014/main" id="{E96A0447-5791-443F-B819-D4FD341FB9E9}"/>
                    </a:ext>
                  </a:extLst>
                </p:cNvPr>
                <p:cNvSpPr txBox="1"/>
                <p:nvPr/>
              </p:nvSpPr>
              <p:spPr>
                <a:xfrm>
                  <a:off x="5918380" y="4298210"/>
                  <a:ext cx="1387519" cy="320314"/>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Budi</a:t>
                  </a:r>
                  <a:endParaRPr lang="id-ID" sz="1800" b="0" i="0" u="none" strike="noStrike" kern="1200" cap="none" spc="0" baseline="0">
                    <a:solidFill>
                      <a:srgbClr val="000000"/>
                    </a:solidFill>
                    <a:uFillTx/>
                    <a:latin typeface="Calibri"/>
                  </a:endParaRPr>
                </a:p>
              </p:txBody>
            </p:sp>
            <p:sp>
              <p:nvSpPr>
                <p:cNvPr id="11" name="TextBox 9">
                  <a:extLst>
                    <a:ext uri="{FF2B5EF4-FFF2-40B4-BE49-F238E27FC236}">
                      <a16:creationId xmlns:a16="http://schemas.microsoft.com/office/drawing/2014/main" id="{A0E2FB15-4D7A-4BD7-8482-2A7934681F23}"/>
                    </a:ext>
                  </a:extLst>
                </p:cNvPr>
                <p:cNvSpPr txBox="1"/>
                <p:nvPr/>
              </p:nvSpPr>
              <p:spPr>
                <a:xfrm>
                  <a:off x="5918380" y="4774100"/>
                  <a:ext cx="1387519" cy="320314"/>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Rahmat</a:t>
                  </a:r>
                  <a:endParaRPr lang="id-ID" sz="1800" b="0" i="0" u="none" strike="noStrike" kern="1200" cap="none" spc="0" baseline="0">
                    <a:solidFill>
                      <a:srgbClr val="000000"/>
                    </a:solidFill>
                    <a:uFillTx/>
                    <a:latin typeface="Calibri"/>
                  </a:endParaRPr>
                </a:p>
              </p:txBody>
            </p:sp>
          </p:grpSp>
        </p:grpSp>
        <p:grpSp>
          <p:nvGrpSpPr>
            <p:cNvPr id="12" name="Group 31">
              <a:extLst>
                <a:ext uri="{FF2B5EF4-FFF2-40B4-BE49-F238E27FC236}">
                  <a16:creationId xmlns:a16="http://schemas.microsoft.com/office/drawing/2014/main" id="{568CE7F6-494E-4629-A96B-317115995803}"/>
                </a:ext>
              </a:extLst>
            </p:cNvPr>
            <p:cNvGrpSpPr/>
            <p:nvPr/>
          </p:nvGrpSpPr>
          <p:grpSpPr>
            <a:xfrm>
              <a:off x="7942798" y="3527096"/>
              <a:ext cx="1864059" cy="2494007"/>
              <a:chOff x="7942798" y="3527096"/>
              <a:chExt cx="1864059" cy="2494007"/>
            </a:xfrm>
          </p:grpSpPr>
          <p:sp>
            <p:nvSpPr>
              <p:cNvPr id="13" name="Oval 13">
                <a:extLst>
                  <a:ext uri="{FF2B5EF4-FFF2-40B4-BE49-F238E27FC236}">
                    <a16:creationId xmlns:a16="http://schemas.microsoft.com/office/drawing/2014/main" id="{EADEA393-45E6-4FBF-A5EA-A95B1B181807}"/>
                  </a:ext>
                </a:extLst>
              </p:cNvPr>
              <p:cNvSpPr/>
              <p:nvPr/>
            </p:nvSpPr>
            <p:spPr>
              <a:xfrm>
                <a:off x="7942798" y="3527096"/>
                <a:ext cx="1864059" cy="249400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ndParaRPr>
              </a:p>
            </p:txBody>
          </p:sp>
          <p:grpSp>
            <p:nvGrpSpPr>
              <p:cNvPr id="14" name="Group 20">
                <a:extLst>
                  <a:ext uri="{FF2B5EF4-FFF2-40B4-BE49-F238E27FC236}">
                    <a16:creationId xmlns:a16="http://schemas.microsoft.com/office/drawing/2014/main" id="{1416AC6C-36F8-4447-8589-3C75C60AF4D8}"/>
                  </a:ext>
                </a:extLst>
              </p:cNvPr>
              <p:cNvGrpSpPr/>
              <p:nvPr/>
            </p:nvGrpSpPr>
            <p:grpSpPr>
              <a:xfrm>
                <a:off x="8114531" y="3935303"/>
                <a:ext cx="1692326" cy="1431575"/>
                <a:chOff x="8114531" y="3935303"/>
                <a:chExt cx="1692326" cy="1431575"/>
              </a:xfrm>
            </p:grpSpPr>
            <p:sp>
              <p:nvSpPr>
                <p:cNvPr id="15" name="TextBox 15">
                  <a:extLst>
                    <a:ext uri="{FF2B5EF4-FFF2-40B4-BE49-F238E27FC236}">
                      <a16:creationId xmlns:a16="http://schemas.microsoft.com/office/drawing/2014/main" id="{39C99DC4-44C3-4F12-9421-F636BF7076CD}"/>
                    </a:ext>
                  </a:extLst>
                </p:cNvPr>
                <p:cNvSpPr txBox="1"/>
                <p:nvPr/>
              </p:nvSpPr>
              <p:spPr>
                <a:xfrm>
                  <a:off x="8132728" y="3935303"/>
                  <a:ext cx="1674129" cy="56054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Matematika</a:t>
                  </a:r>
                  <a:br>
                    <a:rPr lang="en-US" sz="1800" b="0" i="0" u="none" strike="noStrike" kern="1200" cap="none" spc="0" baseline="0">
                      <a:solidFill>
                        <a:srgbClr val="000000"/>
                      </a:solidFill>
                      <a:uFillTx/>
                      <a:latin typeface="Calibri"/>
                    </a:rPr>
                  </a:br>
                  <a:r>
                    <a:rPr lang="en-US" sz="1800" b="0" i="0" u="none" strike="noStrike" kern="1200" cap="none" spc="0" baseline="0">
                      <a:solidFill>
                        <a:srgbClr val="000000"/>
                      </a:solidFill>
                      <a:uFillTx/>
                      <a:latin typeface="Calibri"/>
                    </a:rPr>
                    <a:t>Dasar</a:t>
                  </a:r>
                  <a:endParaRPr lang="id-ID" sz="1800" b="0" i="0" u="none" strike="noStrike" kern="1200" cap="none" spc="0" baseline="0">
                    <a:solidFill>
                      <a:srgbClr val="000000"/>
                    </a:solidFill>
                    <a:uFillTx/>
                    <a:latin typeface="Calibri"/>
                  </a:endParaRPr>
                </a:p>
              </p:txBody>
            </p:sp>
            <p:sp>
              <p:nvSpPr>
                <p:cNvPr id="16" name="TextBox 17">
                  <a:extLst>
                    <a:ext uri="{FF2B5EF4-FFF2-40B4-BE49-F238E27FC236}">
                      <a16:creationId xmlns:a16="http://schemas.microsoft.com/office/drawing/2014/main" id="{2B66307C-0950-477A-A5AA-8776E7464FD3}"/>
                    </a:ext>
                  </a:extLst>
                </p:cNvPr>
                <p:cNvSpPr txBox="1"/>
                <p:nvPr/>
              </p:nvSpPr>
              <p:spPr>
                <a:xfrm>
                  <a:off x="8132728" y="4486018"/>
                  <a:ext cx="1553565" cy="56054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Matematika Diskret</a:t>
                  </a:r>
                  <a:endParaRPr lang="id-ID" sz="1800" b="0" i="0" u="none" strike="noStrike" kern="1200" cap="none" spc="0" baseline="0">
                    <a:solidFill>
                      <a:srgbClr val="000000"/>
                    </a:solidFill>
                    <a:uFillTx/>
                    <a:latin typeface="Calibri"/>
                  </a:endParaRPr>
                </a:p>
              </p:txBody>
            </p:sp>
            <p:sp>
              <p:nvSpPr>
                <p:cNvPr id="17" name="TextBox 19">
                  <a:extLst>
                    <a:ext uri="{FF2B5EF4-FFF2-40B4-BE49-F238E27FC236}">
                      <a16:creationId xmlns:a16="http://schemas.microsoft.com/office/drawing/2014/main" id="{F79E0A51-5104-4F0E-9749-B00415773968}"/>
                    </a:ext>
                  </a:extLst>
                </p:cNvPr>
                <p:cNvSpPr txBox="1"/>
                <p:nvPr/>
              </p:nvSpPr>
              <p:spPr>
                <a:xfrm>
                  <a:off x="8114531" y="5046564"/>
                  <a:ext cx="1553565" cy="3203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Aljabar Linear</a:t>
                  </a:r>
                  <a:endParaRPr lang="id-ID" sz="1800" b="0" i="0" u="none" strike="noStrike" kern="1200" cap="none" spc="0" baseline="0">
                    <a:solidFill>
                      <a:srgbClr val="000000"/>
                    </a:solidFill>
                    <a:uFillTx/>
                    <a:latin typeface="Calibri"/>
                  </a:endParaRPr>
                </a:p>
              </p:txBody>
            </p:sp>
          </p:grpSp>
        </p:grpSp>
        <p:cxnSp>
          <p:nvCxnSpPr>
            <p:cNvPr id="18" name="Straight Arrow Connector 23">
              <a:extLst>
                <a:ext uri="{FF2B5EF4-FFF2-40B4-BE49-F238E27FC236}">
                  <a16:creationId xmlns:a16="http://schemas.microsoft.com/office/drawing/2014/main" id="{FC590229-A482-4FB5-B8AE-38B2BEED81F0}"/>
                </a:ext>
              </a:extLst>
            </p:cNvPr>
            <p:cNvCxnSpPr>
              <a:stCxn id="10" idx="3"/>
              <a:endCxn id="15" idx="1"/>
            </p:cNvCxnSpPr>
            <p:nvPr/>
          </p:nvCxnSpPr>
          <p:spPr>
            <a:xfrm flipV="1">
              <a:off x="7305899" y="4215576"/>
              <a:ext cx="826829" cy="242791"/>
            </a:xfrm>
            <a:prstGeom prst="straightConnector1">
              <a:avLst/>
            </a:prstGeom>
            <a:noFill/>
            <a:ln w="31747" cap="flat">
              <a:solidFill>
                <a:srgbClr val="4472C4"/>
              </a:solidFill>
              <a:prstDash val="solid"/>
              <a:bevel/>
              <a:headEnd type="arrow"/>
              <a:tailEnd type="arrow"/>
            </a:ln>
          </p:spPr>
        </p:cxnSp>
        <p:cxnSp>
          <p:nvCxnSpPr>
            <p:cNvPr id="19" name="Straight Arrow Connector 27">
              <a:extLst>
                <a:ext uri="{FF2B5EF4-FFF2-40B4-BE49-F238E27FC236}">
                  <a16:creationId xmlns:a16="http://schemas.microsoft.com/office/drawing/2014/main" id="{E302499D-EE02-4D62-BE50-FDF60246DF46}"/>
                </a:ext>
              </a:extLst>
            </p:cNvPr>
            <p:cNvCxnSpPr>
              <a:stCxn id="11" idx="3"/>
              <a:endCxn id="15" idx="1"/>
            </p:cNvCxnSpPr>
            <p:nvPr/>
          </p:nvCxnSpPr>
          <p:spPr>
            <a:xfrm flipV="1">
              <a:off x="7305899" y="4215576"/>
              <a:ext cx="826829" cy="718681"/>
            </a:xfrm>
            <a:prstGeom prst="straightConnector1">
              <a:avLst/>
            </a:prstGeom>
            <a:noFill/>
            <a:ln w="31747" cap="flat">
              <a:solidFill>
                <a:srgbClr val="4472C4"/>
              </a:solidFill>
              <a:prstDash val="solid"/>
              <a:miter/>
              <a:headEnd type="arrow"/>
              <a:tailEnd type="arrow"/>
            </a:ln>
          </p:spPr>
        </p:cxnSp>
        <p:sp>
          <p:nvSpPr>
            <p:cNvPr id="20" name="TextBox 30">
              <a:extLst>
                <a:ext uri="{FF2B5EF4-FFF2-40B4-BE49-F238E27FC236}">
                  <a16:creationId xmlns:a16="http://schemas.microsoft.com/office/drawing/2014/main" id="{D66AB881-1999-432D-8077-F238412A3624}"/>
                </a:ext>
              </a:extLst>
            </p:cNvPr>
            <p:cNvSpPr txBox="1"/>
            <p:nvPr/>
          </p:nvSpPr>
          <p:spPr>
            <a:xfrm>
              <a:off x="6614632" y="3597350"/>
              <a:ext cx="537027" cy="34700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A</a:t>
              </a:r>
              <a:endParaRPr lang="id-ID" sz="2000" b="0" i="0" u="none" strike="noStrike" kern="1200" cap="none" spc="0" baseline="0">
                <a:solidFill>
                  <a:srgbClr val="000000"/>
                </a:solidFill>
                <a:uFillTx/>
                <a:latin typeface="Calibri"/>
              </a:endParaRPr>
            </a:p>
          </p:txBody>
        </p:sp>
        <p:sp>
          <p:nvSpPr>
            <p:cNvPr id="21" name="TextBox 34">
              <a:extLst>
                <a:ext uri="{FF2B5EF4-FFF2-40B4-BE49-F238E27FC236}">
                  <a16:creationId xmlns:a16="http://schemas.microsoft.com/office/drawing/2014/main" id="{18015708-310A-4348-BC9E-8DF266F1D5C0}"/>
                </a:ext>
              </a:extLst>
            </p:cNvPr>
            <p:cNvSpPr txBox="1"/>
            <p:nvPr/>
          </p:nvSpPr>
          <p:spPr>
            <a:xfrm>
              <a:off x="8640997" y="3210686"/>
              <a:ext cx="537027" cy="34700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B</a:t>
              </a:r>
              <a:endParaRPr lang="id-ID" sz="2000" b="0" i="0" u="none" strike="noStrike" kern="1200" cap="none" spc="0" baseline="0">
                <a:solidFill>
                  <a:srgbClr val="000000"/>
                </a:solidFill>
                <a:uFillTx/>
                <a:latin typeface="Calibri"/>
              </a:endParaRPr>
            </a:p>
          </p:txBody>
        </p:sp>
      </p:grpSp>
      <p:grpSp>
        <p:nvGrpSpPr>
          <p:cNvPr id="22" name="Group 75">
            <a:extLst>
              <a:ext uri="{FF2B5EF4-FFF2-40B4-BE49-F238E27FC236}">
                <a16:creationId xmlns:a16="http://schemas.microsoft.com/office/drawing/2014/main" id="{D0EEF3A0-EBF6-4B36-B2D0-C355ABFDA0D7}"/>
              </a:ext>
            </a:extLst>
          </p:cNvPr>
          <p:cNvGrpSpPr/>
          <p:nvPr/>
        </p:nvGrpSpPr>
        <p:grpSpPr>
          <a:xfrm>
            <a:off x="1361815" y="3148644"/>
            <a:ext cx="4250863" cy="3028319"/>
            <a:chOff x="1361815" y="3148644"/>
            <a:chExt cx="4250863" cy="3028319"/>
          </a:xfrm>
        </p:grpSpPr>
        <p:grpSp>
          <p:nvGrpSpPr>
            <p:cNvPr id="23" name="Group 59">
              <a:extLst>
                <a:ext uri="{FF2B5EF4-FFF2-40B4-BE49-F238E27FC236}">
                  <a16:creationId xmlns:a16="http://schemas.microsoft.com/office/drawing/2014/main" id="{7E075DB9-A063-488C-B6D3-5A4512FADE9F}"/>
                </a:ext>
              </a:extLst>
            </p:cNvPr>
            <p:cNvGrpSpPr/>
            <p:nvPr/>
          </p:nvGrpSpPr>
          <p:grpSpPr>
            <a:xfrm>
              <a:off x="3558689" y="3548758"/>
              <a:ext cx="2053989" cy="2628205"/>
              <a:chOff x="3558689" y="3548758"/>
              <a:chExt cx="2053989" cy="2628205"/>
            </a:xfrm>
          </p:grpSpPr>
          <p:sp>
            <p:nvSpPr>
              <p:cNvPr id="24" name="Oval 41">
                <a:extLst>
                  <a:ext uri="{FF2B5EF4-FFF2-40B4-BE49-F238E27FC236}">
                    <a16:creationId xmlns:a16="http://schemas.microsoft.com/office/drawing/2014/main" id="{C24CE2BC-126A-45E5-9331-24915EC691FB}"/>
                  </a:ext>
                </a:extLst>
              </p:cNvPr>
              <p:cNvSpPr/>
              <p:nvPr/>
            </p:nvSpPr>
            <p:spPr>
              <a:xfrm>
                <a:off x="3558689" y="3548758"/>
                <a:ext cx="1088062" cy="262820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ndParaRPr>
              </a:p>
            </p:txBody>
          </p:sp>
          <p:grpSp>
            <p:nvGrpSpPr>
              <p:cNvPr id="25" name="Group 58">
                <a:extLst>
                  <a:ext uri="{FF2B5EF4-FFF2-40B4-BE49-F238E27FC236}">
                    <a16:creationId xmlns:a16="http://schemas.microsoft.com/office/drawing/2014/main" id="{F4AB7DE4-3759-4F98-8F7A-D7D58736E088}"/>
                  </a:ext>
                </a:extLst>
              </p:cNvPr>
              <p:cNvGrpSpPr/>
              <p:nvPr/>
            </p:nvGrpSpPr>
            <p:grpSpPr>
              <a:xfrm>
                <a:off x="3938549" y="3767611"/>
                <a:ext cx="1674129" cy="2223126"/>
                <a:chOff x="3938549" y="3767611"/>
                <a:chExt cx="1674129" cy="2223126"/>
              </a:xfrm>
            </p:grpSpPr>
            <p:sp>
              <p:nvSpPr>
                <p:cNvPr id="26" name="TextBox 43">
                  <a:extLst>
                    <a:ext uri="{FF2B5EF4-FFF2-40B4-BE49-F238E27FC236}">
                      <a16:creationId xmlns:a16="http://schemas.microsoft.com/office/drawing/2014/main" id="{B5B27D30-8821-43CB-BD8F-09354D1EBE64}"/>
                    </a:ext>
                  </a:extLst>
                </p:cNvPr>
                <p:cNvSpPr txBox="1"/>
                <p:nvPr/>
              </p:nvSpPr>
              <p:spPr>
                <a:xfrm>
                  <a:off x="3938549" y="3767611"/>
                  <a:ext cx="167412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2</a:t>
                  </a:r>
                  <a:endParaRPr lang="id-ID" sz="1800" b="0" i="0" u="none" strike="noStrike" kern="1200" cap="none" spc="0" baseline="0">
                    <a:solidFill>
                      <a:srgbClr val="000000"/>
                    </a:solidFill>
                    <a:uFillTx/>
                    <a:latin typeface="Calibri"/>
                  </a:endParaRPr>
                </a:p>
              </p:txBody>
            </p:sp>
            <p:sp>
              <p:nvSpPr>
                <p:cNvPr id="27" name="TextBox 44">
                  <a:extLst>
                    <a:ext uri="{FF2B5EF4-FFF2-40B4-BE49-F238E27FC236}">
                      <a16:creationId xmlns:a16="http://schemas.microsoft.com/office/drawing/2014/main" id="{1BF2AFB9-7C80-4D5F-80BD-9CB516824D08}"/>
                    </a:ext>
                  </a:extLst>
                </p:cNvPr>
                <p:cNvSpPr txBox="1"/>
                <p:nvPr/>
              </p:nvSpPr>
              <p:spPr>
                <a:xfrm>
                  <a:off x="3952905" y="4231660"/>
                  <a:ext cx="155356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4</a:t>
                  </a:r>
                  <a:endParaRPr lang="id-ID" sz="1800" b="0" i="0" u="none" strike="noStrike" kern="1200" cap="none" spc="0" baseline="0">
                    <a:solidFill>
                      <a:srgbClr val="000000"/>
                    </a:solidFill>
                    <a:uFillTx/>
                    <a:latin typeface="Calibri"/>
                  </a:endParaRPr>
                </a:p>
              </p:txBody>
            </p:sp>
            <p:sp>
              <p:nvSpPr>
                <p:cNvPr id="28" name="TextBox 45">
                  <a:extLst>
                    <a:ext uri="{FF2B5EF4-FFF2-40B4-BE49-F238E27FC236}">
                      <a16:creationId xmlns:a16="http://schemas.microsoft.com/office/drawing/2014/main" id="{341537F9-2637-4A98-A541-E94CE63AE0F1}"/>
                    </a:ext>
                  </a:extLst>
                </p:cNvPr>
                <p:cNvSpPr txBox="1"/>
                <p:nvPr/>
              </p:nvSpPr>
              <p:spPr>
                <a:xfrm>
                  <a:off x="3961107" y="4695709"/>
                  <a:ext cx="155356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8</a:t>
                  </a:r>
                  <a:endParaRPr lang="id-ID" sz="1800" b="0" i="0" u="none" strike="noStrike" kern="1200" cap="none" spc="0" baseline="0">
                    <a:solidFill>
                      <a:srgbClr val="000000"/>
                    </a:solidFill>
                    <a:uFillTx/>
                    <a:latin typeface="Calibri"/>
                  </a:endParaRPr>
                </a:p>
              </p:txBody>
            </p:sp>
            <p:sp>
              <p:nvSpPr>
                <p:cNvPr id="29" name="TextBox 55">
                  <a:extLst>
                    <a:ext uri="{FF2B5EF4-FFF2-40B4-BE49-F238E27FC236}">
                      <a16:creationId xmlns:a16="http://schemas.microsoft.com/office/drawing/2014/main" id="{0A44612E-BC75-45C7-9EF0-9CAA523E5F71}"/>
                    </a:ext>
                  </a:extLst>
                </p:cNvPr>
                <p:cNvSpPr txBox="1"/>
                <p:nvPr/>
              </p:nvSpPr>
              <p:spPr>
                <a:xfrm>
                  <a:off x="3961107" y="5158560"/>
                  <a:ext cx="155356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9</a:t>
                  </a:r>
                  <a:endParaRPr lang="id-ID" sz="1800" b="0" i="0" u="none" strike="noStrike" kern="1200" cap="none" spc="0" baseline="0">
                    <a:solidFill>
                      <a:srgbClr val="000000"/>
                    </a:solidFill>
                    <a:uFillTx/>
                    <a:latin typeface="Calibri"/>
                  </a:endParaRPr>
                </a:p>
              </p:txBody>
            </p:sp>
            <p:sp>
              <p:nvSpPr>
                <p:cNvPr id="30" name="TextBox 57">
                  <a:extLst>
                    <a:ext uri="{FF2B5EF4-FFF2-40B4-BE49-F238E27FC236}">
                      <a16:creationId xmlns:a16="http://schemas.microsoft.com/office/drawing/2014/main" id="{A9A2DE92-EF11-4E15-B7B3-966DAFFF562A}"/>
                    </a:ext>
                  </a:extLst>
                </p:cNvPr>
                <p:cNvSpPr txBox="1"/>
                <p:nvPr/>
              </p:nvSpPr>
              <p:spPr>
                <a:xfrm>
                  <a:off x="3961107" y="5621402"/>
                  <a:ext cx="155356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15</a:t>
                  </a:r>
                  <a:endParaRPr lang="id-ID" sz="1800" b="0" i="0" u="none" strike="noStrike" kern="1200" cap="none" spc="0" baseline="0">
                    <a:solidFill>
                      <a:srgbClr val="000000"/>
                    </a:solidFill>
                    <a:uFillTx/>
                    <a:latin typeface="Calibri"/>
                  </a:endParaRPr>
                </a:p>
              </p:txBody>
            </p:sp>
          </p:grpSp>
        </p:grpSp>
        <p:grpSp>
          <p:nvGrpSpPr>
            <p:cNvPr id="31" name="Group 53">
              <a:extLst>
                <a:ext uri="{FF2B5EF4-FFF2-40B4-BE49-F238E27FC236}">
                  <a16:creationId xmlns:a16="http://schemas.microsoft.com/office/drawing/2014/main" id="{F1B766F6-E5A8-4068-B76F-815013A9905C}"/>
                </a:ext>
              </a:extLst>
            </p:cNvPr>
            <p:cNvGrpSpPr/>
            <p:nvPr/>
          </p:nvGrpSpPr>
          <p:grpSpPr>
            <a:xfrm>
              <a:off x="1361815" y="3838559"/>
              <a:ext cx="1595674" cy="1878845"/>
              <a:chOff x="1361815" y="3838559"/>
              <a:chExt cx="1595674" cy="1878845"/>
            </a:xfrm>
          </p:grpSpPr>
          <p:sp>
            <p:nvSpPr>
              <p:cNvPr id="32" name="Oval 36">
                <a:extLst>
                  <a:ext uri="{FF2B5EF4-FFF2-40B4-BE49-F238E27FC236}">
                    <a16:creationId xmlns:a16="http://schemas.microsoft.com/office/drawing/2014/main" id="{31B07EE6-7705-4056-86EC-1017BD46D807}"/>
                  </a:ext>
                </a:extLst>
              </p:cNvPr>
              <p:cNvSpPr/>
              <p:nvPr/>
            </p:nvSpPr>
            <p:spPr>
              <a:xfrm>
                <a:off x="2189375" y="3838559"/>
                <a:ext cx="768114" cy="187884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FFFF"/>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ndParaRPr>
              </a:p>
            </p:txBody>
          </p:sp>
          <p:grpSp>
            <p:nvGrpSpPr>
              <p:cNvPr id="33" name="Group 52">
                <a:extLst>
                  <a:ext uri="{FF2B5EF4-FFF2-40B4-BE49-F238E27FC236}">
                    <a16:creationId xmlns:a16="http://schemas.microsoft.com/office/drawing/2014/main" id="{4DA53F63-ABCC-4CCF-8D5F-85E01D538A1D}"/>
                  </a:ext>
                </a:extLst>
              </p:cNvPr>
              <p:cNvGrpSpPr/>
              <p:nvPr/>
            </p:nvGrpSpPr>
            <p:grpSpPr>
              <a:xfrm>
                <a:off x="1361815" y="4067178"/>
                <a:ext cx="1405734" cy="1462070"/>
                <a:chOff x="1361815" y="4067178"/>
                <a:chExt cx="1405734" cy="1462070"/>
              </a:xfrm>
            </p:grpSpPr>
            <p:sp>
              <p:nvSpPr>
                <p:cNvPr id="34" name="TextBox 38">
                  <a:extLst>
                    <a:ext uri="{FF2B5EF4-FFF2-40B4-BE49-F238E27FC236}">
                      <a16:creationId xmlns:a16="http://schemas.microsoft.com/office/drawing/2014/main" id="{2DA2A9A0-C5A7-4C7E-B7B5-86B253A1CEF1}"/>
                    </a:ext>
                  </a:extLst>
                </p:cNvPr>
                <p:cNvSpPr txBox="1"/>
                <p:nvPr/>
              </p:nvSpPr>
              <p:spPr>
                <a:xfrm>
                  <a:off x="1361815" y="4067178"/>
                  <a:ext cx="1387519" cy="369335"/>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2</a:t>
                  </a:r>
                  <a:endParaRPr lang="id-ID" sz="1800" b="0" i="0" u="none" strike="noStrike" kern="1200" cap="none" spc="0" baseline="0">
                    <a:solidFill>
                      <a:srgbClr val="000000"/>
                    </a:solidFill>
                    <a:uFillTx/>
                    <a:latin typeface="Calibri"/>
                  </a:endParaRPr>
                </a:p>
              </p:txBody>
            </p:sp>
            <p:sp>
              <p:nvSpPr>
                <p:cNvPr id="35" name="TextBox 39">
                  <a:extLst>
                    <a:ext uri="{FF2B5EF4-FFF2-40B4-BE49-F238E27FC236}">
                      <a16:creationId xmlns:a16="http://schemas.microsoft.com/office/drawing/2014/main" id="{59FF2C0D-BFED-4102-9528-0ADC7D87B860}"/>
                    </a:ext>
                  </a:extLst>
                </p:cNvPr>
                <p:cNvSpPr txBox="1"/>
                <p:nvPr/>
              </p:nvSpPr>
              <p:spPr>
                <a:xfrm>
                  <a:off x="1361815" y="4615900"/>
                  <a:ext cx="1387519" cy="369335"/>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3</a:t>
                  </a:r>
                  <a:endParaRPr lang="id-ID" sz="1800" b="0" i="0" u="none" strike="noStrike" kern="1200" cap="none" spc="0" baseline="0">
                    <a:solidFill>
                      <a:srgbClr val="000000"/>
                    </a:solidFill>
                    <a:uFillTx/>
                    <a:latin typeface="Calibri"/>
                  </a:endParaRPr>
                </a:p>
              </p:txBody>
            </p:sp>
            <p:sp>
              <p:nvSpPr>
                <p:cNvPr id="36" name="TextBox 51">
                  <a:extLst>
                    <a:ext uri="{FF2B5EF4-FFF2-40B4-BE49-F238E27FC236}">
                      <a16:creationId xmlns:a16="http://schemas.microsoft.com/office/drawing/2014/main" id="{37EAD0F5-2F1D-4497-9877-A49E20E91C4B}"/>
                    </a:ext>
                  </a:extLst>
                </p:cNvPr>
                <p:cNvSpPr txBox="1"/>
                <p:nvPr/>
              </p:nvSpPr>
              <p:spPr>
                <a:xfrm>
                  <a:off x="1380030" y="5159913"/>
                  <a:ext cx="1387519" cy="369335"/>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4</a:t>
                  </a:r>
                  <a:endParaRPr lang="id-ID" sz="1800" b="0" i="0" u="none" strike="noStrike" kern="1200" cap="none" spc="0" baseline="0">
                    <a:solidFill>
                      <a:srgbClr val="000000"/>
                    </a:solidFill>
                    <a:uFillTx/>
                    <a:latin typeface="Calibri"/>
                  </a:endParaRPr>
                </a:p>
              </p:txBody>
            </p:sp>
          </p:grpSp>
        </p:grpSp>
        <p:cxnSp>
          <p:nvCxnSpPr>
            <p:cNvPr id="37" name="Straight Arrow Connector 46">
              <a:extLst>
                <a:ext uri="{FF2B5EF4-FFF2-40B4-BE49-F238E27FC236}">
                  <a16:creationId xmlns:a16="http://schemas.microsoft.com/office/drawing/2014/main" id="{9D882398-9209-4087-A7A0-0FD639AAB184}"/>
                </a:ext>
              </a:extLst>
            </p:cNvPr>
            <p:cNvCxnSpPr>
              <a:stCxn id="34" idx="3"/>
              <a:endCxn id="26" idx="1"/>
            </p:cNvCxnSpPr>
            <p:nvPr/>
          </p:nvCxnSpPr>
          <p:spPr>
            <a:xfrm flipV="1">
              <a:off x="2749334" y="3952279"/>
              <a:ext cx="1189215" cy="299567"/>
            </a:xfrm>
            <a:prstGeom prst="straightConnector1">
              <a:avLst/>
            </a:prstGeom>
            <a:noFill/>
            <a:ln w="34920" cap="flat">
              <a:solidFill>
                <a:srgbClr val="4472C4"/>
              </a:solidFill>
              <a:prstDash val="solid"/>
              <a:bevel/>
              <a:headEnd type="arrow"/>
              <a:tailEnd type="arrow"/>
            </a:ln>
          </p:spPr>
        </p:cxnSp>
        <p:sp>
          <p:nvSpPr>
            <p:cNvPr id="38" name="TextBox 48">
              <a:extLst>
                <a:ext uri="{FF2B5EF4-FFF2-40B4-BE49-F238E27FC236}">
                  <a16:creationId xmlns:a16="http://schemas.microsoft.com/office/drawing/2014/main" id="{08F49B95-93CD-4CD0-AC2B-0FC7A71C88E9}"/>
                </a:ext>
              </a:extLst>
            </p:cNvPr>
            <p:cNvSpPr txBox="1"/>
            <p:nvPr/>
          </p:nvSpPr>
          <p:spPr>
            <a:xfrm>
              <a:off x="2420453" y="3377939"/>
              <a:ext cx="537027"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P</a:t>
              </a:r>
              <a:endParaRPr lang="id-ID" sz="2000" b="0" i="0" u="none" strike="noStrike" kern="1200" cap="none" spc="0" baseline="0">
                <a:solidFill>
                  <a:srgbClr val="000000"/>
                </a:solidFill>
                <a:uFillTx/>
                <a:latin typeface="Calibri"/>
              </a:endParaRPr>
            </a:p>
          </p:txBody>
        </p:sp>
        <p:sp>
          <p:nvSpPr>
            <p:cNvPr id="39" name="TextBox 49">
              <a:extLst>
                <a:ext uri="{FF2B5EF4-FFF2-40B4-BE49-F238E27FC236}">
                  <a16:creationId xmlns:a16="http://schemas.microsoft.com/office/drawing/2014/main" id="{1D45719F-5B35-4936-B82B-9E5112C4B921}"/>
                </a:ext>
              </a:extLst>
            </p:cNvPr>
            <p:cNvSpPr txBox="1"/>
            <p:nvPr/>
          </p:nvSpPr>
          <p:spPr>
            <a:xfrm>
              <a:off x="3934242" y="3148644"/>
              <a:ext cx="537027"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Q</a:t>
              </a:r>
              <a:endParaRPr lang="id-ID" sz="2000" b="0" i="0" u="none" strike="noStrike" kern="1200" cap="none" spc="0" baseline="0">
                <a:solidFill>
                  <a:srgbClr val="000000"/>
                </a:solidFill>
                <a:uFillTx/>
                <a:latin typeface="Calibri"/>
              </a:endParaRPr>
            </a:p>
          </p:txBody>
        </p:sp>
        <p:cxnSp>
          <p:nvCxnSpPr>
            <p:cNvPr id="40" name="Straight Arrow Connector 61">
              <a:extLst>
                <a:ext uri="{FF2B5EF4-FFF2-40B4-BE49-F238E27FC236}">
                  <a16:creationId xmlns:a16="http://schemas.microsoft.com/office/drawing/2014/main" id="{4FBF1767-0210-4209-9530-0E2BCA183809}"/>
                </a:ext>
              </a:extLst>
            </p:cNvPr>
            <p:cNvCxnSpPr>
              <a:stCxn id="34" idx="3"/>
              <a:endCxn id="27" idx="1"/>
            </p:cNvCxnSpPr>
            <p:nvPr/>
          </p:nvCxnSpPr>
          <p:spPr>
            <a:xfrm>
              <a:off x="2749334" y="4251846"/>
              <a:ext cx="1203571" cy="164482"/>
            </a:xfrm>
            <a:prstGeom prst="straightConnector1">
              <a:avLst/>
            </a:prstGeom>
            <a:noFill/>
            <a:ln w="34920" cap="flat">
              <a:solidFill>
                <a:srgbClr val="4472C4"/>
              </a:solidFill>
              <a:prstDash val="solid"/>
              <a:miter/>
              <a:headEnd type="arrow"/>
              <a:tailEnd type="arrow"/>
            </a:ln>
          </p:spPr>
        </p:cxnSp>
        <p:cxnSp>
          <p:nvCxnSpPr>
            <p:cNvPr id="41" name="Straight Arrow Connector 63">
              <a:extLst>
                <a:ext uri="{FF2B5EF4-FFF2-40B4-BE49-F238E27FC236}">
                  <a16:creationId xmlns:a16="http://schemas.microsoft.com/office/drawing/2014/main" id="{075189A4-3820-4A79-B120-26F5252C3F80}"/>
                </a:ext>
              </a:extLst>
            </p:cNvPr>
            <p:cNvCxnSpPr>
              <a:stCxn id="34" idx="3"/>
              <a:endCxn id="28" idx="1"/>
            </p:cNvCxnSpPr>
            <p:nvPr/>
          </p:nvCxnSpPr>
          <p:spPr>
            <a:xfrm>
              <a:off x="2749334" y="4251846"/>
              <a:ext cx="1211773" cy="628531"/>
            </a:xfrm>
            <a:prstGeom prst="straightConnector1">
              <a:avLst/>
            </a:prstGeom>
            <a:noFill/>
            <a:ln w="34920" cap="flat">
              <a:solidFill>
                <a:srgbClr val="4472C4"/>
              </a:solidFill>
              <a:prstDash val="solid"/>
              <a:miter/>
              <a:headEnd type="arrow"/>
              <a:tailEnd type="arrow"/>
            </a:ln>
          </p:spPr>
        </p:cxnSp>
        <p:cxnSp>
          <p:nvCxnSpPr>
            <p:cNvPr id="42" name="Straight Arrow Connector 65">
              <a:extLst>
                <a:ext uri="{FF2B5EF4-FFF2-40B4-BE49-F238E27FC236}">
                  <a16:creationId xmlns:a16="http://schemas.microsoft.com/office/drawing/2014/main" id="{F0814CDE-3E7C-42FD-A837-10FA26D2C316}"/>
                </a:ext>
              </a:extLst>
            </p:cNvPr>
            <p:cNvCxnSpPr>
              <a:stCxn id="35" idx="3"/>
              <a:endCxn id="29" idx="1"/>
            </p:cNvCxnSpPr>
            <p:nvPr/>
          </p:nvCxnSpPr>
          <p:spPr>
            <a:xfrm>
              <a:off x="2749334" y="4800568"/>
              <a:ext cx="1211773" cy="542660"/>
            </a:xfrm>
            <a:prstGeom prst="straightConnector1">
              <a:avLst/>
            </a:prstGeom>
            <a:noFill/>
            <a:ln w="34920" cap="flat">
              <a:solidFill>
                <a:srgbClr val="4472C4"/>
              </a:solidFill>
              <a:prstDash val="solid"/>
              <a:miter/>
              <a:headEnd type="arrow"/>
              <a:tailEnd type="arrow"/>
            </a:ln>
          </p:spPr>
        </p:cxnSp>
        <p:cxnSp>
          <p:nvCxnSpPr>
            <p:cNvPr id="43" name="Straight Arrow Connector 67">
              <a:extLst>
                <a:ext uri="{FF2B5EF4-FFF2-40B4-BE49-F238E27FC236}">
                  <a16:creationId xmlns:a16="http://schemas.microsoft.com/office/drawing/2014/main" id="{08C3518E-301E-4FEC-8CC7-2B2B768124DA}"/>
                </a:ext>
              </a:extLst>
            </p:cNvPr>
            <p:cNvCxnSpPr>
              <a:stCxn id="35" idx="3"/>
              <a:endCxn id="30" idx="1"/>
            </p:cNvCxnSpPr>
            <p:nvPr/>
          </p:nvCxnSpPr>
          <p:spPr>
            <a:xfrm>
              <a:off x="2749334" y="4800568"/>
              <a:ext cx="1211773" cy="1005502"/>
            </a:xfrm>
            <a:prstGeom prst="straightConnector1">
              <a:avLst/>
            </a:prstGeom>
            <a:noFill/>
            <a:ln w="34920" cap="flat">
              <a:solidFill>
                <a:srgbClr val="4472C4"/>
              </a:solidFill>
              <a:prstDash val="solid"/>
              <a:miter/>
              <a:headEnd type="arrow"/>
              <a:tailEnd type="arrow"/>
            </a:ln>
          </p:spPr>
        </p:cxnSp>
        <p:cxnSp>
          <p:nvCxnSpPr>
            <p:cNvPr id="44" name="Straight Arrow Connector 69">
              <a:extLst>
                <a:ext uri="{FF2B5EF4-FFF2-40B4-BE49-F238E27FC236}">
                  <a16:creationId xmlns:a16="http://schemas.microsoft.com/office/drawing/2014/main" id="{0BCB565A-66C5-4FE2-B717-F658101642BC}"/>
                </a:ext>
              </a:extLst>
            </p:cNvPr>
            <p:cNvCxnSpPr>
              <a:stCxn id="36" idx="3"/>
              <a:endCxn id="27" idx="1"/>
            </p:cNvCxnSpPr>
            <p:nvPr/>
          </p:nvCxnSpPr>
          <p:spPr>
            <a:xfrm flipV="1">
              <a:off x="2767549" y="4416328"/>
              <a:ext cx="1185356" cy="928253"/>
            </a:xfrm>
            <a:prstGeom prst="straightConnector1">
              <a:avLst/>
            </a:prstGeom>
            <a:noFill/>
            <a:ln w="34920" cap="flat">
              <a:solidFill>
                <a:srgbClr val="4472C4"/>
              </a:solidFill>
              <a:prstDash val="solid"/>
              <a:miter/>
              <a:headEnd type="arrow"/>
              <a:tailEnd type="arrow"/>
            </a:ln>
          </p:spPr>
        </p:cxnSp>
        <p:cxnSp>
          <p:nvCxnSpPr>
            <p:cNvPr id="45" name="Straight Arrow Connector 71">
              <a:extLst>
                <a:ext uri="{FF2B5EF4-FFF2-40B4-BE49-F238E27FC236}">
                  <a16:creationId xmlns:a16="http://schemas.microsoft.com/office/drawing/2014/main" id="{0399BA37-D120-4776-BB3B-914D3AF92FBA}"/>
                </a:ext>
              </a:extLst>
            </p:cNvPr>
            <p:cNvCxnSpPr>
              <a:stCxn id="36" idx="3"/>
              <a:endCxn id="28" idx="1"/>
            </p:cNvCxnSpPr>
            <p:nvPr/>
          </p:nvCxnSpPr>
          <p:spPr>
            <a:xfrm flipV="1">
              <a:off x="2767549" y="4880377"/>
              <a:ext cx="1193558" cy="464204"/>
            </a:xfrm>
            <a:prstGeom prst="straightConnector1">
              <a:avLst/>
            </a:prstGeom>
            <a:noFill/>
            <a:ln w="34920" cap="flat">
              <a:solidFill>
                <a:srgbClr val="4472C4"/>
              </a:solidFill>
              <a:prstDash val="solid"/>
              <a:miter/>
              <a:headEnd type="arrow"/>
              <a:tailEnd type="arrow"/>
            </a:ln>
          </p:spPr>
        </p:cxn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A1C0-1E91-4FD5-8883-0B1952AB232E}"/>
              </a:ext>
            </a:extLst>
          </p:cNvPr>
          <p:cNvSpPr txBox="1">
            <a:spLocks noGrp="1"/>
          </p:cNvSpPr>
          <p:nvPr>
            <p:ph type="title"/>
          </p:nvPr>
        </p:nvSpPr>
        <p:spPr>
          <a:xfrm>
            <a:off x="838203" y="365129"/>
            <a:ext cx="10515600" cy="1325559"/>
          </a:xfrm>
        </p:spPr>
        <p:txBody>
          <a:bodyPr/>
          <a:lstStyle/>
          <a:p>
            <a:pPr lvl="0"/>
            <a:r>
              <a:rPr lang="en-US"/>
              <a:t>Representasi Relasi</a:t>
            </a:r>
            <a:endParaRPr lang="id-ID"/>
          </a:p>
        </p:txBody>
      </p:sp>
      <p:sp>
        <p:nvSpPr>
          <p:cNvPr id="3" name="Content Placeholder 2">
            <a:extLst>
              <a:ext uri="{FF2B5EF4-FFF2-40B4-BE49-F238E27FC236}">
                <a16:creationId xmlns:a16="http://schemas.microsoft.com/office/drawing/2014/main" id="{82273D79-88EC-4995-B6D3-189137624924}"/>
              </a:ext>
            </a:extLst>
          </p:cNvPr>
          <p:cNvSpPr txBox="1">
            <a:spLocks noGrp="1"/>
          </p:cNvSpPr>
          <p:nvPr>
            <p:ph idx="1"/>
          </p:nvPr>
        </p:nvSpPr>
        <p:spPr>
          <a:xfrm>
            <a:off x="838203" y="1436915"/>
            <a:ext cx="10515600" cy="4740048"/>
          </a:xfrm>
        </p:spPr>
        <p:txBody>
          <a:bodyPr/>
          <a:lstStyle/>
          <a:p>
            <a:pPr marL="0" lvl="0" indent="0">
              <a:buNone/>
            </a:pPr>
            <a:r>
              <a:rPr lang="en-US" u="sng"/>
              <a:t>Tabel</a:t>
            </a:r>
          </a:p>
          <a:p>
            <a:pPr marL="449263" lvl="1" indent="-187323"/>
            <a:r>
              <a:rPr lang="en-US"/>
              <a:t>Dituliskan dalam 2 kolom. Kolom 1: daerah asal, kolom 2: daerah hasil</a:t>
            </a:r>
          </a:p>
          <a:p>
            <a:pPr marL="449263" lvl="1" indent="-187323"/>
            <a:r>
              <a:rPr lang="en-US"/>
              <a:t>Tidak lazim digunakan</a:t>
            </a:r>
            <a:endParaRPr lang="id-ID"/>
          </a:p>
        </p:txBody>
      </p:sp>
      <p:sp>
        <p:nvSpPr>
          <p:cNvPr id="4" name="Footer Placeholder 3">
            <a:extLst>
              <a:ext uri="{FF2B5EF4-FFF2-40B4-BE49-F238E27FC236}">
                <a16:creationId xmlns:a16="http://schemas.microsoft.com/office/drawing/2014/main" id="{38C0D91B-B930-4521-875F-D2CFCACEEEA2}"/>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54BE3995-DA1B-4D81-9D20-3CFC5195EEDB}"/>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521DEC-D65F-4ED6-9A2E-8C1A9D298B17}"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p:graphicFrame>
        <p:nvGraphicFramePr>
          <p:cNvPr id="6" name="Table 6">
            <a:extLst>
              <a:ext uri="{FF2B5EF4-FFF2-40B4-BE49-F238E27FC236}">
                <a16:creationId xmlns:a16="http://schemas.microsoft.com/office/drawing/2014/main" id="{56ECEC70-DF04-406E-8430-EAA232CF2BCB}"/>
              </a:ext>
            </a:extLst>
          </p:cNvPr>
          <p:cNvGraphicFramePr>
            <a:graphicFrameLocks noGrp="1"/>
          </p:cNvGraphicFramePr>
          <p:nvPr/>
        </p:nvGraphicFramePr>
        <p:xfrm>
          <a:off x="1542144" y="3248021"/>
          <a:ext cx="4992916" cy="1371600"/>
        </p:xfrm>
        <a:graphic>
          <a:graphicData uri="http://schemas.openxmlformats.org/drawingml/2006/table">
            <a:tbl>
              <a:tblPr firstRow="1" bandRow="1">
                <a:effectLst/>
                <a:tableStyleId>{5C22544A-7EE6-4342-B048-85BDC9FD1C3A}</a:tableStyleId>
              </a:tblPr>
              <a:tblGrid>
                <a:gridCol w="1828800">
                  <a:extLst>
                    <a:ext uri="{9D8B030D-6E8A-4147-A177-3AD203B41FA5}">
                      <a16:colId xmlns:a16="http://schemas.microsoft.com/office/drawing/2014/main" val="1700173681"/>
                    </a:ext>
                  </a:extLst>
                </a:gridCol>
                <a:gridCol w="3164116">
                  <a:extLst>
                    <a:ext uri="{9D8B030D-6E8A-4147-A177-3AD203B41FA5}">
                      <a16:colId xmlns:a16="http://schemas.microsoft.com/office/drawing/2014/main" val="554173590"/>
                    </a:ext>
                  </a:extLst>
                </a:gridCol>
              </a:tblGrid>
              <a:tr h="370844">
                <a:tc>
                  <a:txBody>
                    <a:bodyPr/>
                    <a:lstStyle/>
                    <a:p>
                      <a:pPr lvl="0" algn="ctr"/>
                      <a:r>
                        <a:rPr lang="en-US" sz="2400"/>
                        <a:t>A</a:t>
                      </a:r>
                      <a:endParaRPr lang="id-ID" sz="2400"/>
                    </a:p>
                  </a:txBody>
                  <a:tcPr/>
                </a:tc>
                <a:tc>
                  <a:txBody>
                    <a:bodyPr/>
                    <a:lstStyle/>
                    <a:p>
                      <a:pPr lvl="0" algn="ctr"/>
                      <a:r>
                        <a:rPr lang="en-US" sz="2400"/>
                        <a:t>B</a:t>
                      </a:r>
                      <a:endParaRPr lang="id-ID" sz="2400"/>
                    </a:p>
                  </a:txBody>
                  <a:tcPr/>
                </a:tc>
                <a:extLst>
                  <a:ext uri="{0D108BD9-81ED-4DB2-BD59-A6C34878D82A}">
                    <a16:rowId xmlns:a16="http://schemas.microsoft.com/office/drawing/2014/main" val="1918587598"/>
                  </a:ext>
                </a:extLst>
              </a:tr>
              <a:tr h="370844">
                <a:tc>
                  <a:txBody>
                    <a:bodyPr/>
                    <a:lstStyle/>
                    <a:p>
                      <a:pPr lvl="0"/>
                      <a:r>
                        <a:rPr lang="en-US" sz="2400"/>
                        <a:t>Budi</a:t>
                      </a:r>
                      <a:endParaRPr lang="id-ID" sz="2400"/>
                    </a:p>
                  </a:txBody>
                  <a:tcPr/>
                </a:tc>
                <a:tc>
                  <a:txBody>
                    <a:bodyPr/>
                    <a:lstStyle/>
                    <a:p>
                      <a:pPr lvl="0"/>
                      <a:r>
                        <a:rPr lang="en-US" sz="2400"/>
                        <a:t>Matematika Dasar</a:t>
                      </a:r>
                      <a:endParaRPr lang="id-ID" sz="2400"/>
                    </a:p>
                  </a:txBody>
                  <a:tcPr/>
                </a:tc>
                <a:extLst>
                  <a:ext uri="{0D108BD9-81ED-4DB2-BD59-A6C34878D82A}">
                    <a16:rowId xmlns:a16="http://schemas.microsoft.com/office/drawing/2014/main" val="3074856321"/>
                  </a:ext>
                </a:extLst>
              </a:tr>
              <a:tr h="370844">
                <a:tc>
                  <a:txBody>
                    <a:bodyPr/>
                    <a:lstStyle/>
                    <a:p>
                      <a:pPr lvl="0"/>
                      <a:r>
                        <a:rPr lang="en-US" sz="2400"/>
                        <a:t>Rahmat</a:t>
                      </a:r>
                      <a:endParaRPr lang="id-ID" sz="2400"/>
                    </a:p>
                  </a:txBody>
                  <a:tcPr/>
                </a:tc>
                <a:tc>
                  <a:txBody>
                    <a:bodyPr/>
                    <a:lstStyle/>
                    <a:p>
                      <a:pPr lvl="0"/>
                      <a:r>
                        <a:rPr lang="en-US" sz="2400"/>
                        <a:t>Matematika Dasar</a:t>
                      </a:r>
                      <a:endParaRPr lang="id-ID" sz="2400"/>
                    </a:p>
                  </a:txBody>
                  <a:tcPr/>
                </a:tc>
                <a:extLst>
                  <a:ext uri="{0D108BD9-81ED-4DB2-BD59-A6C34878D82A}">
                    <a16:rowId xmlns:a16="http://schemas.microsoft.com/office/drawing/2014/main" val="2892341745"/>
                  </a:ext>
                </a:extLst>
              </a:tr>
            </a:tbl>
          </a:graphicData>
        </a:graphic>
      </p:graphicFrame>
      <p:graphicFrame>
        <p:nvGraphicFramePr>
          <p:cNvPr id="7" name="Table 7">
            <a:extLst>
              <a:ext uri="{FF2B5EF4-FFF2-40B4-BE49-F238E27FC236}">
                <a16:creationId xmlns:a16="http://schemas.microsoft.com/office/drawing/2014/main" id="{269CF581-56FD-4352-A24E-BBEF5BDD00DC}"/>
              </a:ext>
            </a:extLst>
          </p:cNvPr>
          <p:cNvGraphicFramePr>
            <a:graphicFrameLocks noGrp="1"/>
          </p:cNvGraphicFramePr>
          <p:nvPr/>
        </p:nvGraphicFramePr>
        <p:xfrm>
          <a:off x="7721605" y="2609057"/>
          <a:ext cx="2525481" cy="3657600"/>
        </p:xfrm>
        <a:graphic>
          <a:graphicData uri="http://schemas.openxmlformats.org/drawingml/2006/table">
            <a:tbl>
              <a:tblPr firstRow="1" bandRow="1">
                <a:effectLst/>
                <a:tableStyleId>{5C22544A-7EE6-4342-B048-85BDC9FD1C3A}</a:tableStyleId>
              </a:tblPr>
              <a:tblGrid>
                <a:gridCol w="1262740">
                  <a:extLst>
                    <a:ext uri="{9D8B030D-6E8A-4147-A177-3AD203B41FA5}">
                      <a16:colId xmlns:a16="http://schemas.microsoft.com/office/drawing/2014/main" val="2808123805"/>
                    </a:ext>
                  </a:extLst>
                </a:gridCol>
                <a:gridCol w="1262740">
                  <a:extLst>
                    <a:ext uri="{9D8B030D-6E8A-4147-A177-3AD203B41FA5}">
                      <a16:colId xmlns:a16="http://schemas.microsoft.com/office/drawing/2014/main" val="2731740365"/>
                    </a:ext>
                  </a:extLst>
                </a:gridCol>
              </a:tblGrid>
              <a:tr h="370844">
                <a:tc>
                  <a:txBody>
                    <a:bodyPr/>
                    <a:lstStyle/>
                    <a:p>
                      <a:pPr lvl="0" algn="ctr"/>
                      <a:r>
                        <a:rPr lang="en-US" sz="2400"/>
                        <a:t>P</a:t>
                      </a:r>
                      <a:endParaRPr lang="id-ID" sz="2400"/>
                    </a:p>
                  </a:txBody>
                  <a:tcPr/>
                </a:tc>
                <a:tc>
                  <a:txBody>
                    <a:bodyPr/>
                    <a:lstStyle/>
                    <a:p>
                      <a:pPr lvl="0" algn="ctr"/>
                      <a:r>
                        <a:rPr lang="en-US" sz="2400"/>
                        <a:t>Q</a:t>
                      </a:r>
                      <a:endParaRPr lang="id-ID" sz="2400"/>
                    </a:p>
                  </a:txBody>
                  <a:tcPr/>
                </a:tc>
                <a:extLst>
                  <a:ext uri="{0D108BD9-81ED-4DB2-BD59-A6C34878D82A}">
                    <a16:rowId xmlns:a16="http://schemas.microsoft.com/office/drawing/2014/main" val="2173897669"/>
                  </a:ext>
                </a:extLst>
              </a:tr>
              <a:tr h="370844">
                <a:tc>
                  <a:txBody>
                    <a:bodyPr/>
                    <a:lstStyle/>
                    <a:p>
                      <a:pPr lvl="0"/>
                      <a:r>
                        <a:rPr lang="en-US" sz="2400"/>
                        <a:t>2</a:t>
                      </a:r>
                      <a:endParaRPr lang="id-ID" sz="2400"/>
                    </a:p>
                  </a:txBody>
                  <a:tcPr/>
                </a:tc>
                <a:tc>
                  <a:txBody>
                    <a:bodyPr/>
                    <a:lstStyle/>
                    <a:p>
                      <a:pPr lvl="0"/>
                      <a:r>
                        <a:rPr lang="en-US" sz="2400"/>
                        <a:t>2</a:t>
                      </a:r>
                      <a:endParaRPr lang="id-ID" sz="2400"/>
                    </a:p>
                  </a:txBody>
                  <a:tcPr/>
                </a:tc>
                <a:extLst>
                  <a:ext uri="{0D108BD9-81ED-4DB2-BD59-A6C34878D82A}">
                    <a16:rowId xmlns:a16="http://schemas.microsoft.com/office/drawing/2014/main" val="2152182531"/>
                  </a:ext>
                </a:extLst>
              </a:tr>
              <a:tr h="370844">
                <a:tc>
                  <a:txBody>
                    <a:bodyPr/>
                    <a:lstStyle/>
                    <a:p>
                      <a:pPr lvl="0"/>
                      <a:r>
                        <a:rPr lang="en-US" sz="2400"/>
                        <a:t>2</a:t>
                      </a:r>
                      <a:endParaRPr lang="id-ID" sz="2400"/>
                    </a:p>
                  </a:txBody>
                  <a:tcPr/>
                </a:tc>
                <a:tc>
                  <a:txBody>
                    <a:bodyPr/>
                    <a:lstStyle/>
                    <a:p>
                      <a:pPr lvl="0"/>
                      <a:r>
                        <a:rPr lang="en-US" sz="2400"/>
                        <a:t>4</a:t>
                      </a:r>
                      <a:endParaRPr lang="id-ID" sz="2400"/>
                    </a:p>
                  </a:txBody>
                  <a:tcPr/>
                </a:tc>
                <a:extLst>
                  <a:ext uri="{0D108BD9-81ED-4DB2-BD59-A6C34878D82A}">
                    <a16:rowId xmlns:a16="http://schemas.microsoft.com/office/drawing/2014/main" val="442973957"/>
                  </a:ext>
                </a:extLst>
              </a:tr>
              <a:tr h="370844">
                <a:tc>
                  <a:txBody>
                    <a:bodyPr/>
                    <a:lstStyle/>
                    <a:p>
                      <a:pPr lvl="0"/>
                      <a:r>
                        <a:rPr lang="en-US" sz="2400"/>
                        <a:t>2</a:t>
                      </a:r>
                      <a:endParaRPr lang="id-ID" sz="2400"/>
                    </a:p>
                  </a:txBody>
                  <a:tcPr/>
                </a:tc>
                <a:tc>
                  <a:txBody>
                    <a:bodyPr/>
                    <a:lstStyle/>
                    <a:p>
                      <a:pPr lvl="0"/>
                      <a:r>
                        <a:rPr lang="en-US" sz="2400"/>
                        <a:t>8</a:t>
                      </a:r>
                      <a:endParaRPr lang="id-ID" sz="2400"/>
                    </a:p>
                  </a:txBody>
                  <a:tcPr/>
                </a:tc>
                <a:extLst>
                  <a:ext uri="{0D108BD9-81ED-4DB2-BD59-A6C34878D82A}">
                    <a16:rowId xmlns:a16="http://schemas.microsoft.com/office/drawing/2014/main" val="681803449"/>
                  </a:ext>
                </a:extLst>
              </a:tr>
              <a:tr h="370844">
                <a:tc>
                  <a:txBody>
                    <a:bodyPr/>
                    <a:lstStyle/>
                    <a:p>
                      <a:pPr lvl="0"/>
                      <a:r>
                        <a:rPr lang="en-US" sz="2400"/>
                        <a:t>3</a:t>
                      </a:r>
                      <a:endParaRPr lang="id-ID" sz="2400"/>
                    </a:p>
                  </a:txBody>
                  <a:tcPr/>
                </a:tc>
                <a:tc>
                  <a:txBody>
                    <a:bodyPr/>
                    <a:lstStyle/>
                    <a:p>
                      <a:pPr lvl="0"/>
                      <a:r>
                        <a:rPr lang="en-US" sz="2400"/>
                        <a:t>9</a:t>
                      </a:r>
                      <a:endParaRPr lang="id-ID" sz="2400"/>
                    </a:p>
                  </a:txBody>
                  <a:tcPr/>
                </a:tc>
                <a:extLst>
                  <a:ext uri="{0D108BD9-81ED-4DB2-BD59-A6C34878D82A}">
                    <a16:rowId xmlns:a16="http://schemas.microsoft.com/office/drawing/2014/main" val="1291243301"/>
                  </a:ext>
                </a:extLst>
              </a:tr>
              <a:tr h="370844">
                <a:tc>
                  <a:txBody>
                    <a:bodyPr/>
                    <a:lstStyle/>
                    <a:p>
                      <a:pPr lvl="0"/>
                      <a:r>
                        <a:rPr lang="en-US" sz="2400"/>
                        <a:t>3</a:t>
                      </a:r>
                      <a:endParaRPr lang="id-ID" sz="2400"/>
                    </a:p>
                  </a:txBody>
                  <a:tcPr/>
                </a:tc>
                <a:tc>
                  <a:txBody>
                    <a:bodyPr/>
                    <a:lstStyle/>
                    <a:p>
                      <a:pPr lvl="0"/>
                      <a:r>
                        <a:rPr lang="en-US" sz="2400"/>
                        <a:t>15</a:t>
                      </a:r>
                      <a:endParaRPr lang="id-ID" sz="2400"/>
                    </a:p>
                  </a:txBody>
                  <a:tcPr/>
                </a:tc>
                <a:extLst>
                  <a:ext uri="{0D108BD9-81ED-4DB2-BD59-A6C34878D82A}">
                    <a16:rowId xmlns:a16="http://schemas.microsoft.com/office/drawing/2014/main" val="2784813251"/>
                  </a:ext>
                </a:extLst>
              </a:tr>
              <a:tr h="370844">
                <a:tc>
                  <a:txBody>
                    <a:bodyPr/>
                    <a:lstStyle/>
                    <a:p>
                      <a:pPr lvl="0"/>
                      <a:r>
                        <a:rPr lang="en-US" sz="2400"/>
                        <a:t>4</a:t>
                      </a:r>
                      <a:endParaRPr lang="id-ID" sz="2400"/>
                    </a:p>
                  </a:txBody>
                  <a:tcPr/>
                </a:tc>
                <a:tc>
                  <a:txBody>
                    <a:bodyPr/>
                    <a:lstStyle/>
                    <a:p>
                      <a:pPr lvl="0"/>
                      <a:r>
                        <a:rPr lang="en-US" sz="2400"/>
                        <a:t>4</a:t>
                      </a:r>
                      <a:endParaRPr lang="id-ID" sz="2400"/>
                    </a:p>
                  </a:txBody>
                  <a:tcPr/>
                </a:tc>
                <a:extLst>
                  <a:ext uri="{0D108BD9-81ED-4DB2-BD59-A6C34878D82A}">
                    <a16:rowId xmlns:a16="http://schemas.microsoft.com/office/drawing/2014/main" val="2287285028"/>
                  </a:ext>
                </a:extLst>
              </a:tr>
              <a:tr h="370844">
                <a:tc>
                  <a:txBody>
                    <a:bodyPr/>
                    <a:lstStyle/>
                    <a:p>
                      <a:pPr lvl="0"/>
                      <a:r>
                        <a:rPr lang="en-US" sz="2400"/>
                        <a:t>4</a:t>
                      </a:r>
                      <a:endParaRPr lang="id-ID" sz="2400"/>
                    </a:p>
                  </a:txBody>
                  <a:tcPr/>
                </a:tc>
                <a:tc>
                  <a:txBody>
                    <a:bodyPr/>
                    <a:lstStyle/>
                    <a:p>
                      <a:pPr lvl="0"/>
                      <a:r>
                        <a:rPr lang="en-US" sz="2400"/>
                        <a:t>8</a:t>
                      </a:r>
                      <a:endParaRPr lang="id-ID" sz="2400"/>
                    </a:p>
                  </a:txBody>
                  <a:tcPr/>
                </a:tc>
                <a:extLst>
                  <a:ext uri="{0D108BD9-81ED-4DB2-BD59-A6C34878D82A}">
                    <a16:rowId xmlns:a16="http://schemas.microsoft.com/office/drawing/2014/main" val="833534237"/>
                  </a:ext>
                </a:extLst>
              </a:tr>
            </a:tbl>
          </a:graphicData>
        </a:graphic>
      </p:graphicFrame>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3D63-9942-4778-9C36-06A5DE4C5A20}"/>
              </a:ext>
            </a:extLst>
          </p:cNvPr>
          <p:cNvSpPr txBox="1">
            <a:spLocks noGrp="1"/>
          </p:cNvSpPr>
          <p:nvPr>
            <p:ph type="title"/>
          </p:nvPr>
        </p:nvSpPr>
        <p:spPr>
          <a:xfrm>
            <a:off x="838203" y="365129"/>
            <a:ext cx="10515600" cy="1325559"/>
          </a:xfrm>
        </p:spPr>
        <p:txBody>
          <a:bodyPr/>
          <a:lstStyle/>
          <a:p>
            <a:pPr lvl="0"/>
            <a:r>
              <a:rPr lang="en-US"/>
              <a:t>Representasi Relasi</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5A99B-0520-4F5D-A9DD-88E918ED66EE}"/>
                  </a:ext>
                </a:extLst>
              </p:cNvPr>
              <p:cNvSpPr txBox="1">
                <a:spLocks noGrp="1"/>
              </p:cNvSpPr>
              <p:nvPr>
                <p:ph idx="1"/>
              </p:nvPr>
            </p:nvSpPr>
            <p:spPr>
              <a:xfrm>
                <a:off x="838203" y="1451427"/>
                <a:ext cx="10515600" cy="4725536"/>
              </a:xfrm>
            </p:spPr>
            <p:txBody>
              <a:bodyPr/>
              <a:lstStyle/>
              <a:p>
                <a:pPr marL="0" lvl="0" indent="0">
                  <a:buNone/>
                </a:pPr>
                <a:r>
                  <a:rPr lang="en-US" u="sng"/>
                  <a:t>Matriks</a:t>
                </a:r>
              </a:p>
              <a:p>
                <a:pPr marL="0" lvl="0" indent="0">
                  <a:buNone/>
                </a:pPr>
                <a14:m>
                  <m:oMath xmlns:m="http://schemas.openxmlformats.org/officeDocument/2006/math">
                    <m:r>
                      <a:rPr lang="en-US" i="1">
                        <a:latin typeface="Cambria Math" panose="02040503050406030204" pitchFamily="18" charset="0"/>
                      </a:rPr>
                      <m:t>𝑀</m:t>
                    </m:r>
                    <m:r>
                      <a:rPr lang="en-US">
                        <a:latin typeface="Cambria Math" panose="02040503050406030204" pitchFamily="18" charset="0"/>
                      </a:rPr>
                      <m:t>=</m:t>
                    </m:r>
                    <m:m>
                      <m:mPr>
                        <m:plcHide m:val="on"/>
                        <m:mcs>
                          <m:mc>
                            <m:mcPr>
                              <m:count m:val="2"/>
                              <m:mcJc m:val="center"/>
                            </m:mcPr>
                          </m:mc>
                        </m:mcs>
                        <m:ctrlPr>
                          <a:rPr lang="en-US" i="1">
                            <a:latin typeface="Cambria Math" panose="02040503050406030204" pitchFamily="18" charset="0"/>
                          </a:rPr>
                        </m:ctrlPr>
                      </m:mPr>
                      <m:mr>
                        <m:e/>
                        <m:e>
                          <m:m>
                            <m:mPr>
                              <m:plcHide m:val="on"/>
                              <m:mcs>
                                <m:mc>
                                  <m:mcPr>
                                    <m:count m:val="3"/>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a:latin typeface="Cambria Math" panose="02040503050406030204" pitchFamily="18" charset="0"/>
                                            </a:rPr>
                                            <m:t>1</m:t>
                                          </m:r>
                                        </m:sub>
                                      </m:sSub>
                                      <m:r>
                                        <a:rPr lang="en-US">
                                          <a:latin typeface="Cambria Math" panose="02040503050406030204" pitchFamily="18" charset="0"/>
                                        </a:rPr>
                                        <m:t> </m:t>
                                      </m:r>
                                    </m:e>
                                    <m:e>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a:latin typeface="Cambria Math" panose="02040503050406030204" pitchFamily="18" charset="0"/>
                                            </a:rPr>
                                            <m:t>2</m:t>
                                          </m:r>
                                        </m:sub>
                                      </m:sSub>
                                      <m:r>
                                        <a:rPr lang="en-US">
                                          <a:latin typeface="Cambria Math" panose="02040503050406030204" pitchFamily="18" charset="0"/>
                                        </a:rPr>
                                        <m:t> </m:t>
                                      </m:r>
                                    </m:e>
                                  </m:mr>
                                </m:m>
                              </m:e>
                              <m:e>
                                <m:r>
                                  <a:rPr lang="en-US">
                                    <a:latin typeface="Cambria Math" panose="02040503050406030204" pitchFamily="18" charset="0"/>
                                  </a:rPr>
                                  <m:t>   ⋯</m:t>
                                </m:r>
                              </m:e>
                              <m:e>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r>
                                  <a:rPr lang="en-US">
                                    <a:latin typeface="Cambria Math" panose="02040503050406030204" pitchFamily="18" charset="0"/>
                                  </a:rPr>
                                  <m:t> </m:t>
                                </m:r>
                              </m:e>
                            </m:mr>
                          </m:m>
                        </m:e>
                      </m:mr>
                      <m:mr>
                        <m:e>
                          <m:m>
                            <m:mPr>
                              <m:plcHide m:val="on"/>
                              <m:mcs>
                                <m:mc>
                                  <m:mcPr>
                                    <m:count m:val="1"/>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a:latin typeface="Cambria Math" panose="02040503050406030204" pitchFamily="18" charset="0"/>
                                            </a:rPr>
                                            <m:t>2</m:t>
                                          </m:r>
                                        </m:sub>
                                      </m:sSub>
                                    </m:e>
                                  </m:mr>
                                </m:m>
                              </m:e>
                            </m:mr>
                            <m:mr>
                              <m:e>
                                <m:m>
                                  <m:mPr>
                                    <m:plcHide m:val="on"/>
                                    <m:mcs>
                                      <m:mc>
                                        <m:mcPr>
                                          <m:count m:val="1"/>
                                          <m:mcJc m:val="center"/>
                                        </m:mcPr>
                                      </m:mc>
                                    </m:mcs>
                                    <m:ctrlPr>
                                      <a:rPr lang="en-US" i="1">
                                        <a:latin typeface="Cambria Math" panose="02040503050406030204" pitchFamily="18" charset="0"/>
                                      </a:rPr>
                                    </m:ctrlPr>
                                  </m:mPr>
                                  <m:mr>
                                    <m:e>
                                      <m:r>
                                        <a:rPr lang="en-US">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sub>
                                      </m:sSub>
                                    </m:e>
                                  </m:mr>
                                </m:m>
                              </m:e>
                            </m:mr>
                          </m:m>
                        </m:e>
                        <m:e>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22</m:t>
                                              </m:r>
                                            </m:sub>
                                          </m:sSub>
                                        </m:e>
                                      </m:mr>
                                    </m:m>
                                  </m:e>
                                  <m:e>
                                    <m:m>
                                      <m:mPr>
                                        <m:plcHide m:val="on"/>
                                        <m:mcs>
                                          <m:mc>
                                            <m:mcPr>
                                              <m:count m:val="2"/>
                                              <m:mcJc m:val="center"/>
                                            </m:mcPr>
                                          </m:mc>
                                        </m:mcs>
                                        <m:ctrlPr>
                                          <a:rPr lang="en-US" i="1">
                                            <a:latin typeface="Cambria Math" panose="02040503050406030204" pitchFamily="18" charset="0"/>
                                          </a:rPr>
                                        </m:ctrlPr>
                                      </m:mPr>
                                      <m:mr>
                                        <m:e>
                                          <m:r>
                                            <a:rPr lang="en-US">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1</m:t>
                                              </m:r>
                                              <m:r>
                                                <a:rPr lang="en-US" i="1">
                                                  <a:latin typeface="Cambria Math" panose="02040503050406030204" pitchFamily="18" charset="0"/>
                                                </a:rPr>
                                                <m:t>𝑛</m:t>
                                              </m:r>
                                            </m:sub>
                                          </m:sSub>
                                        </m:e>
                                      </m:mr>
                                      <m:mr>
                                        <m:e>
                                          <m:r>
                                            <a:rPr lang="en-US">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2</m:t>
                                              </m:r>
                                              <m:r>
                                                <a:rPr lang="en-US" i="1">
                                                  <a:latin typeface="Cambria Math" panose="02040503050406030204" pitchFamily="18" charset="0"/>
                                                </a:rPr>
                                                <m:t>𝑛</m:t>
                                              </m:r>
                                            </m:sub>
                                          </m:sSub>
                                        </m:e>
                                      </m:mr>
                                    </m:m>
                                  </m:e>
                                </m:mr>
                                <m:mr>
                                  <m:e>
                                    <m:m>
                                      <m:mPr>
                                        <m:plcHide m:val="on"/>
                                        <m:mcs>
                                          <m:mc>
                                            <m:mcPr>
                                              <m:count m:val="2"/>
                                              <m:mcJc m:val="center"/>
                                            </m:mcPr>
                                          </m:mc>
                                        </m:mcs>
                                        <m:ctrlPr>
                                          <a:rPr lang="en-US" i="1">
                                            <a:latin typeface="Cambria Math" panose="02040503050406030204" pitchFamily="18" charset="0"/>
                                          </a:rPr>
                                        </m:ctrlPr>
                                      </m:mPr>
                                      <m:mr>
                                        <m:e>
                                          <m:r>
                                            <a:rPr lang="en-US">
                                              <a:latin typeface="Cambria Math" panose="02040503050406030204" pitchFamily="18" charset="0"/>
                                            </a:rPr>
                                            <m:t>⋮</m:t>
                                          </m:r>
                                        </m:e>
                                        <m:e>
                                          <m:r>
                                            <a:rPr lang="en-US">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𝑚</m:t>
                                              </m:r>
                                              <m:r>
                                                <a:rPr lang="en-US">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𝑚</m:t>
                                              </m:r>
                                              <m:r>
                                                <a:rPr lang="en-US">
                                                  <a:latin typeface="Cambria Math" panose="02040503050406030204" pitchFamily="18" charset="0"/>
                                                </a:rPr>
                                                <m:t>2</m:t>
                                              </m:r>
                                            </m:sub>
                                          </m:sSub>
                                        </m:e>
                                      </m:mr>
                                    </m:m>
                                  </m:e>
                                  <m:e>
                                    <m:m>
                                      <m:mPr>
                                        <m:plcHide m:val="on"/>
                                        <m:mcs>
                                          <m:mc>
                                            <m:mcPr>
                                              <m:count m:val="2"/>
                                              <m:mcJc m:val="center"/>
                                            </m:mcPr>
                                          </m:mc>
                                        </m:mcs>
                                        <m:ctrlPr>
                                          <a:rPr lang="en-US" i="1">
                                            <a:latin typeface="Cambria Math" panose="02040503050406030204" pitchFamily="18" charset="0"/>
                                          </a:rPr>
                                        </m:ctrlPr>
                                      </m:mPr>
                                      <m:mr>
                                        <m:e/>
                                        <m:e>
                                          <m:r>
                                            <a:rPr lang="en-US">
                                              <a:latin typeface="Cambria Math" panose="02040503050406030204" pitchFamily="18" charset="0"/>
                                            </a:rPr>
                                            <m:t>⋮</m:t>
                                          </m:r>
                                        </m:e>
                                      </m:mr>
                                      <m:mr>
                                        <m:e>
                                          <m:r>
                                            <a:rPr lang="en-US">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𝑚𝑛</m:t>
                                              </m:r>
                                            </m:sub>
                                          </m:sSub>
                                        </m:e>
                                      </m:mr>
                                    </m:m>
                                  </m:e>
                                </m:mr>
                              </m:m>
                            </m:e>
                          </m:d>
                        </m:e>
                      </m:mr>
                    </m:m>
                  </m:oMath>
                </a14:m>
                <a:r>
                  <a:rPr lang="en-US" sz="2400"/>
                  <a:t> </a:t>
                </a:r>
              </a:p>
              <a:p>
                <a:pPr marL="0" lvl="0" indent="0">
                  <a:buNone/>
                </a:pPr>
                <a:r>
                  <a:rPr lang="en-US"/>
                  <a:t> </a:t>
                </a:r>
                <a:endParaRPr lang="id-ID"/>
              </a:p>
            </p:txBody>
          </p:sp>
        </mc:Choice>
        <mc:Fallback xmlns="">
          <p:sp>
            <p:nvSpPr>
              <p:cNvPr id="3" name="Content Placeholder 2">
                <a:extLst>
                  <a:ext uri="{FF2B5EF4-FFF2-40B4-BE49-F238E27FC236}">
                    <a16:creationId xmlns:a16="http://schemas.microsoft.com/office/drawing/2014/main" id="{E205A99B-0520-4F5D-A9DD-88E918ED66EE}"/>
                  </a:ext>
                </a:extLst>
              </p:cNvPr>
              <p:cNvSpPr txBox="1">
                <a:spLocks noGrp="1" noRot="1" noChangeAspect="1" noMove="1" noResize="1" noEditPoints="1" noAdjustHandles="1" noChangeArrowheads="1" noChangeShapeType="1" noTextEdit="1"/>
              </p:cNvSpPr>
              <p:nvPr>
                <p:ph idx="1"/>
              </p:nvPr>
            </p:nvSpPr>
            <p:spPr>
              <a:xfrm>
                <a:off x="838203" y="1451427"/>
                <a:ext cx="10515600" cy="4725536"/>
              </a:xfrm>
              <a:blipFill>
                <a:blip r:embed="rId2"/>
                <a:stretch>
                  <a:fillRect l="-1217" t="-20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350201A-ED35-4038-8E68-65DF1103885A}"/>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E1F57829-E29D-45CE-8F28-924EF184BC27}"/>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BD07D8-998D-4B3E-8F69-08E183537D82}"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810D03-AF39-4B5F-85A3-C1BAD7651755}"/>
                  </a:ext>
                </a:extLst>
              </p:cNvPr>
              <p:cNvSpPr txBox="1"/>
              <p:nvPr/>
            </p:nvSpPr>
            <p:spPr>
              <a:xfrm>
                <a:off x="6250975" y="2297375"/>
                <a:ext cx="2802306" cy="959233"/>
              </a:xfrm>
              <a:prstGeom prst="rect">
                <a:avLst/>
              </a:prstGeom>
              <a:noFill/>
              <a:ln cap="flat">
                <a:noFill/>
              </a:ln>
            </p:spPr>
            <p:txBody>
              <a:bodyPr vert="horz" wrap="non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𝑖𝑗</m:t>
                          </m:r>
                        </m:sub>
                      </m:sSub>
                      <m:r>
                        <a:rPr lang="en-US" i="0">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en-US" i="0">
                                    <a:latin typeface="Cambria Math" panose="02040503050406030204" pitchFamily="18" charset="0"/>
                                  </a:rPr>
                                  <m:t>)∈</m:t>
                                </m:r>
                                <m:r>
                                  <a:rPr lang="en-US" i="1">
                                    <a:latin typeface="Cambria Math" panose="02040503050406030204" pitchFamily="18" charset="0"/>
                                  </a:rPr>
                                  <m:t>𝑅</m:t>
                                </m:r>
                              </m:e>
                            </m:mr>
                            <m:mr>
                              <m:e>
                                <m:r>
                                  <a:rPr lang="en-US" i="0">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en-US" i="0">
                                    <a:latin typeface="Cambria Math" panose="02040503050406030204" pitchFamily="18" charset="0"/>
                                  </a:rPr>
                                  <m:t>)∉</m:t>
                                </m:r>
                                <m:r>
                                  <a:rPr lang="en-US" i="1">
                                    <a:latin typeface="Cambria Math" panose="02040503050406030204" pitchFamily="18" charset="0"/>
                                  </a:rPr>
                                  <m:t>𝑅</m:t>
                                </m:r>
                              </m:e>
                            </m:mr>
                          </m:m>
                        </m:e>
                      </m:d>
                    </m:oMath>
                  </m:oMathPara>
                </a14:m>
                <a:endParaRPr lang="id-ID" sz="2400" b="0" i="0" u="none" strike="noStrike" kern="1200" cap="none" spc="0" baseline="0">
                  <a:solidFill>
                    <a:srgbClr val="000000"/>
                  </a:solidFill>
                  <a:uFillTx/>
                  <a:latin typeface="Calibri"/>
                </a:endParaRPr>
              </a:p>
            </p:txBody>
          </p:sp>
        </mc:Choice>
        <mc:Fallback xmlns="">
          <p:sp>
            <p:nvSpPr>
              <p:cNvPr id="6" name="TextBox 5">
                <a:extLst>
                  <a:ext uri="{FF2B5EF4-FFF2-40B4-BE49-F238E27FC236}">
                    <a16:creationId xmlns:a16="http://schemas.microsoft.com/office/drawing/2014/main" id="{8F810D03-AF39-4B5F-85A3-C1BAD7651755}"/>
                  </a:ext>
                </a:extLst>
              </p:cNvPr>
              <p:cNvSpPr txBox="1">
                <a:spLocks noRot="1" noChangeAspect="1" noMove="1" noResize="1" noEditPoints="1" noAdjustHandles="1" noChangeArrowheads="1" noChangeShapeType="1" noTextEdit="1"/>
              </p:cNvSpPr>
              <p:nvPr/>
            </p:nvSpPr>
            <p:spPr>
              <a:xfrm>
                <a:off x="6250975" y="2297375"/>
                <a:ext cx="2802306" cy="959233"/>
              </a:xfrm>
              <a:prstGeom prst="rect">
                <a:avLst/>
              </a:prstGeom>
              <a:blipFill>
                <a:blip r:embed="rId3"/>
                <a:stretch>
                  <a:fillRect/>
                </a:stretch>
              </a:blipFill>
              <a:ln cap="flat">
                <a:no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EB45F945-426B-4C25-9211-8E6DE84AD90C}"/>
              </a:ext>
            </a:extLst>
          </p:cNvPr>
          <p:cNvSpPr txBox="1"/>
          <p:nvPr/>
        </p:nvSpPr>
        <p:spPr>
          <a:xfrm>
            <a:off x="5638803" y="2975430"/>
            <a:ext cx="64" cy="276999"/>
          </a:xfrm>
          <a:prstGeom prst="rect">
            <a:avLst/>
          </a:prstGeom>
          <a:noFill/>
          <a:ln cap="flat">
            <a:noFill/>
          </a:ln>
        </p:spPr>
        <p:txBody>
          <a:bodyPr vert="horz" wrap="non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D52A1D9-0DD1-4342-AC95-9D511A0C56CC}"/>
                  </a:ext>
                </a:extLst>
              </p:cNvPr>
              <p:cNvSpPr txBox="1"/>
              <p:nvPr/>
            </p:nvSpPr>
            <p:spPr>
              <a:xfrm>
                <a:off x="6850739" y="3967764"/>
                <a:ext cx="4503054" cy="21916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Matriks untuk relasi </a:t>
                </a:r>
                <a:r>
                  <a:rPr lang="en-US" sz="2400" b="0" i="1" u="none" strike="noStrike" kern="1200" cap="none" spc="0" baseline="0">
                    <a:solidFill>
                      <a:srgbClr val="000000"/>
                    </a:solidFill>
                    <a:uFillTx/>
                    <a:latin typeface="Calibri"/>
                  </a:rPr>
                  <a:t>P</a:t>
                </a:r>
                <a:r>
                  <a:rPr lang="en-US" sz="2400" b="0" i="0" u="none" strike="noStrike" kern="1200" cap="none" spc="0" baseline="0">
                    <a:solidFill>
                      <a:srgbClr val="000000"/>
                    </a:solidFill>
                    <a:uFillTx/>
                    <a:latin typeface="Calibri"/>
                  </a:rPr>
                  <a:t> dan </a:t>
                </a:r>
                <a:r>
                  <a:rPr lang="en-US" sz="2400" b="0" i="1" u="none" strike="noStrike" kern="1200" cap="none" spc="0" baseline="0">
                    <a:solidFill>
                      <a:srgbClr val="000000"/>
                    </a:solidFill>
                    <a:uFillTx/>
                    <a:latin typeface="Calibri"/>
                  </a:rPr>
                  <a:t>Q</a:t>
                </a:r>
                <a:r>
                  <a:rPr lang="en-US" sz="2400" b="0" i="0" u="none" strike="noStrike" kern="1200" cap="none" spc="0" baseline="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3"/>
                                          <m:mcJc m:val="center"/>
                                        </m:mcPr>
                                      </m:mc>
                                    </m:mcs>
                                    <m:ctrlPr>
                                      <a:rPr lang="en-US" i="1">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1</m:t>
                                      </m:r>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
                              </m:e>
                            </m:mr>
                            <m:mr>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0</m:t>
                                      </m:r>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1</m:t>
                                            </m:r>
                                          </m:e>
                                        </m:mr>
                                      </m:m>
                                    </m:e>
                                  </m:mr>
                                </m:m>
                              </m:e>
                            </m:mr>
                            <m:mr>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1</m:t>
                                      </m:r>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
                              </m:e>
                            </m:mr>
                          </m:m>
                        </m:e>
                      </m:d>
                    </m:oMath>
                  </m:oMathPara>
                </a14:m>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a:solidFill>
                      <a:srgbClr val="000000"/>
                    </a:solidFill>
                    <a:uFillTx/>
                    <a:latin typeface="Calibri"/>
                  </a:rPr>
                  <a:t>a</a:t>
                </a:r>
                <a:r>
                  <a:rPr lang="en-US" sz="2400" b="0" i="1" u="none" strike="noStrike" kern="1200" cap="none" spc="0" baseline="-25000">
                    <a:solidFill>
                      <a:srgbClr val="000000"/>
                    </a:solidFill>
                    <a:uFillTx/>
                    <a:latin typeface="Calibri"/>
                  </a:rPr>
                  <a:t>1</a:t>
                </a:r>
                <a:r>
                  <a:rPr lang="en-US" sz="2400" b="0" i="0" u="none" strike="noStrike" kern="1200" cap="none" spc="0" baseline="0">
                    <a:solidFill>
                      <a:srgbClr val="000000"/>
                    </a:solidFill>
                    <a:uFillTx/>
                    <a:latin typeface="Calibri"/>
                  </a:rPr>
                  <a:t> = 2, </a:t>
                </a:r>
                <a:r>
                  <a:rPr lang="en-US" sz="2400" b="0" i="1" u="none" strike="noStrike" kern="1200" cap="none" spc="0" baseline="0">
                    <a:solidFill>
                      <a:srgbClr val="000000"/>
                    </a:solidFill>
                    <a:uFillTx/>
                    <a:latin typeface="Calibri"/>
                  </a:rPr>
                  <a:t>a</a:t>
                </a:r>
                <a:r>
                  <a:rPr lang="en-US" sz="2400" b="0" i="1" u="none" strike="noStrike" kern="1200" cap="none" spc="0" baseline="-25000">
                    <a:solidFill>
                      <a:srgbClr val="000000"/>
                    </a:solidFill>
                    <a:uFillTx/>
                    <a:latin typeface="Calibri"/>
                  </a:rPr>
                  <a:t>2</a:t>
                </a:r>
                <a:r>
                  <a:rPr lang="en-US" sz="2400" b="0" i="0" u="none" strike="noStrike" kern="1200" cap="none" spc="0" baseline="0">
                    <a:solidFill>
                      <a:srgbClr val="000000"/>
                    </a:solidFill>
                    <a:uFillTx/>
                    <a:latin typeface="Calibri"/>
                  </a:rPr>
                  <a:t> = 3, </a:t>
                </a:r>
                <a:r>
                  <a:rPr lang="en-US" sz="2400" b="0" i="1" u="none" strike="noStrike" kern="1200" cap="none" spc="0" baseline="0">
                    <a:solidFill>
                      <a:srgbClr val="000000"/>
                    </a:solidFill>
                    <a:uFillTx/>
                    <a:latin typeface="Calibri"/>
                  </a:rPr>
                  <a:t>a</a:t>
                </a:r>
                <a:r>
                  <a:rPr lang="en-US" sz="2400" b="0" i="1" u="none" strike="noStrike" kern="1200" cap="none" spc="0" baseline="-25000">
                    <a:solidFill>
                      <a:srgbClr val="000000"/>
                    </a:solidFill>
                    <a:uFillTx/>
                    <a:latin typeface="Calibri"/>
                  </a:rPr>
                  <a:t>3</a:t>
                </a:r>
                <a:r>
                  <a:rPr lang="en-US" sz="2400" b="0" i="0" u="none" strike="noStrike" kern="1200" cap="none" spc="0" baseline="0">
                    <a:solidFill>
                      <a:srgbClr val="000000"/>
                    </a:solidFill>
                    <a:uFillTx/>
                    <a:latin typeface="Calibri"/>
                  </a:rPr>
                  <a:t> = 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1</a:t>
                </a:r>
                <a:r>
                  <a:rPr lang="en-US" sz="2400" b="0" i="0" u="none" strike="noStrike" kern="1200" cap="none" spc="0" baseline="0">
                    <a:solidFill>
                      <a:srgbClr val="000000"/>
                    </a:solidFill>
                    <a:uFillTx/>
                    <a:latin typeface="Calibri"/>
                  </a:rPr>
                  <a:t> = 2,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2</a:t>
                </a:r>
                <a:r>
                  <a:rPr lang="en-US" sz="2400" b="0" i="0" u="none" strike="noStrike" kern="1200" cap="none" spc="0" baseline="0">
                    <a:solidFill>
                      <a:srgbClr val="000000"/>
                    </a:solidFill>
                    <a:uFillTx/>
                    <a:latin typeface="Calibri"/>
                  </a:rPr>
                  <a:t> = 4,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3</a:t>
                </a:r>
                <a:r>
                  <a:rPr lang="en-US" sz="2400" b="0" i="0" u="none" strike="noStrike" kern="1200" cap="none" spc="0" baseline="0">
                    <a:solidFill>
                      <a:srgbClr val="000000"/>
                    </a:solidFill>
                    <a:uFillTx/>
                    <a:latin typeface="Calibri"/>
                  </a:rPr>
                  <a:t> = 8,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4</a:t>
                </a:r>
                <a:r>
                  <a:rPr lang="en-US" sz="2400" b="0" i="0" u="none" strike="noStrike" kern="1200" cap="none" spc="0" baseline="0">
                    <a:solidFill>
                      <a:srgbClr val="000000"/>
                    </a:solidFill>
                    <a:uFillTx/>
                    <a:latin typeface="Calibri"/>
                  </a:rPr>
                  <a:t> = 9,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5</a:t>
                </a:r>
                <a:r>
                  <a:rPr lang="en-US" sz="2400" b="0" i="0" u="none" strike="noStrike" kern="1200" cap="none" spc="0" baseline="0">
                    <a:solidFill>
                      <a:srgbClr val="000000"/>
                    </a:solidFill>
                    <a:uFillTx/>
                    <a:latin typeface="Calibri"/>
                  </a:rPr>
                  <a:t> = 15</a:t>
                </a:r>
                <a:endParaRPr lang="id-ID" sz="2400" b="0" i="0" u="none" strike="noStrike" kern="1200" cap="none" spc="0" baseline="0">
                  <a:solidFill>
                    <a:srgbClr val="000000"/>
                  </a:solidFill>
                  <a:uFillTx/>
                  <a:latin typeface="Calibri"/>
                </a:endParaRPr>
              </a:p>
            </p:txBody>
          </p:sp>
        </mc:Choice>
        <mc:Fallback xmlns="">
          <p:sp>
            <p:nvSpPr>
              <p:cNvPr id="8" name="TextBox 7">
                <a:extLst>
                  <a:ext uri="{FF2B5EF4-FFF2-40B4-BE49-F238E27FC236}">
                    <a16:creationId xmlns:a16="http://schemas.microsoft.com/office/drawing/2014/main" id="{7D52A1D9-0DD1-4342-AC95-9D511A0C56CC}"/>
                  </a:ext>
                </a:extLst>
              </p:cNvPr>
              <p:cNvSpPr txBox="1">
                <a:spLocks noRot="1" noChangeAspect="1" noMove="1" noResize="1" noEditPoints="1" noAdjustHandles="1" noChangeArrowheads="1" noChangeShapeType="1" noTextEdit="1"/>
              </p:cNvSpPr>
              <p:nvPr/>
            </p:nvSpPr>
            <p:spPr>
              <a:xfrm>
                <a:off x="6850739" y="3967764"/>
                <a:ext cx="4503054" cy="2191624"/>
              </a:xfrm>
              <a:prstGeom prst="rect">
                <a:avLst/>
              </a:prstGeom>
              <a:blipFill>
                <a:blip r:embed="rId4"/>
                <a:stretch>
                  <a:fillRect l="-2168" t="-2228" r="-407"/>
                </a:stretch>
              </a:blipFill>
              <a:ln cap="flat">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9">
                <a:extLst>
                  <a:ext uri="{FF2B5EF4-FFF2-40B4-BE49-F238E27FC236}">
                    <a16:creationId xmlns:a16="http://schemas.microsoft.com/office/drawing/2014/main" id="{EAAF4DD9-E97B-40D4-A949-C69235FEA93A}"/>
                  </a:ext>
                </a:extLst>
              </p:cNvPr>
              <p:cNvSpPr txBox="1"/>
              <p:nvPr/>
            </p:nvSpPr>
            <p:spPr>
              <a:xfrm>
                <a:off x="838203" y="3964701"/>
                <a:ext cx="5533180" cy="218547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Matriks untuk relasi </a:t>
                </a:r>
                <a:r>
                  <a:rPr lang="en-US" sz="2400" b="0" i="1" u="none" strike="noStrike" kern="1200" cap="none" spc="0" baseline="0">
                    <a:solidFill>
                      <a:srgbClr val="000000"/>
                    </a:solidFill>
                    <a:uFillTx/>
                    <a:latin typeface="Calibri"/>
                  </a:rPr>
                  <a:t>A</a:t>
                </a:r>
                <a:r>
                  <a:rPr lang="en-US" sz="2400" b="0" i="0" u="none" strike="noStrike" kern="1200" cap="none" spc="0" baseline="0">
                    <a:solidFill>
                      <a:srgbClr val="000000"/>
                    </a:solidFill>
                    <a:uFillTx/>
                    <a:latin typeface="Calibri"/>
                  </a:rPr>
                  <a:t> dan </a:t>
                </a:r>
                <a:r>
                  <a:rPr lang="en-US" sz="2400" b="0" i="1" u="none" strike="noStrike" kern="1200" cap="none" spc="0" baseline="0">
                    <a:solidFill>
                      <a:srgbClr val="000000"/>
                    </a:solidFill>
                    <a:uFillTx/>
                    <a:latin typeface="Calibri"/>
                  </a:rPr>
                  <a:t>B</a:t>
                </a:r>
                <a:r>
                  <a:rPr lang="en-US" sz="2400" b="0" i="0" u="none" strike="noStrike" kern="1200" cap="none" spc="0" baseline="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3"/>
                                          <m:mcJc m:val="center"/>
                                        </m:mcPr>
                                      </m:mc>
                                    </m:mcs>
                                    <m:ctrlPr>
                                      <a:rPr lang="en-US" i="1">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r>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
                        </m:e>
                      </m:d>
                    </m:oMath>
                  </m:oMathPara>
                </a14:m>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a:solidFill>
                      <a:srgbClr val="000000"/>
                    </a:solidFill>
                    <a:uFillTx/>
                    <a:latin typeface="Calibri"/>
                  </a:rPr>
                  <a:t>a</a:t>
                </a:r>
                <a:r>
                  <a:rPr lang="en-US" sz="2400" b="0" i="1" u="none" strike="noStrike" kern="1200" cap="none" spc="0" baseline="-25000">
                    <a:solidFill>
                      <a:srgbClr val="000000"/>
                    </a:solidFill>
                    <a:uFillTx/>
                    <a:latin typeface="Calibri"/>
                  </a:rPr>
                  <a:t>1</a:t>
                </a:r>
                <a:r>
                  <a:rPr lang="en-US" sz="2400" b="0" i="0" u="none" strike="noStrike" kern="1200" cap="none" spc="0" baseline="0">
                    <a:solidFill>
                      <a:srgbClr val="000000"/>
                    </a:solidFill>
                    <a:uFillTx/>
                    <a:latin typeface="Calibri"/>
                  </a:rPr>
                  <a:t> = Budi, </a:t>
                </a:r>
                <a:r>
                  <a:rPr lang="en-US" sz="2400" b="0" i="1" u="none" strike="noStrike" kern="1200" cap="none" spc="0" baseline="0">
                    <a:solidFill>
                      <a:srgbClr val="000000"/>
                    </a:solidFill>
                    <a:uFillTx/>
                    <a:latin typeface="Calibri"/>
                  </a:rPr>
                  <a:t>a</a:t>
                </a:r>
                <a:r>
                  <a:rPr lang="en-US" sz="2400" b="0" i="1" u="none" strike="noStrike" kern="1200" cap="none" spc="0" baseline="-25000">
                    <a:solidFill>
                      <a:srgbClr val="000000"/>
                    </a:solidFill>
                    <a:uFillTx/>
                    <a:latin typeface="Calibri"/>
                  </a:rPr>
                  <a:t>2</a:t>
                </a:r>
                <a:r>
                  <a:rPr lang="en-US" sz="2400" b="0" i="0" u="none" strike="noStrike" kern="1200" cap="none" spc="0" baseline="0">
                    <a:solidFill>
                      <a:srgbClr val="000000"/>
                    </a:solidFill>
                    <a:uFillTx/>
                    <a:latin typeface="Calibri"/>
                  </a:rPr>
                  <a:t> = Rahmat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1</a:t>
                </a:r>
                <a:r>
                  <a:rPr lang="en-US" sz="2400" b="0" i="0" u="none" strike="noStrike" kern="1200" cap="none" spc="0" baseline="0">
                    <a:solidFill>
                      <a:srgbClr val="000000"/>
                    </a:solidFill>
                    <a:uFillTx/>
                    <a:latin typeface="Calibri"/>
                  </a:rPr>
                  <a:t> = Matematika Dasar,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2</a:t>
                </a:r>
                <a:r>
                  <a:rPr lang="en-US" sz="2400" b="0" i="0" u="none" strike="noStrike" kern="1200" cap="none" spc="0" baseline="0">
                    <a:solidFill>
                      <a:srgbClr val="000000"/>
                    </a:solidFill>
                    <a:uFillTx/>
                    <a:latin typeface="Calibri"/>
                  </a:rPr>
                  <a:t> = Matematika Diskret, </a:t>
                </a:r>
                <a:r>
                  <a:rPr lang="en-US" sz="2400" b="0" i="1" u="none" strike="noStrike" kern="1200" cap="none" spc="0" baseline="0">
                    <a:solidFill>
                      <a:srgbClr val="000000"/>
                    </a:solidFill>
                    <a:uFillTx/>
                    <a:latin typeface="Calibri"/>
                  </a:rPr>
                  <a:t>b</a:t>
                </a:r>
                <a:r>
                  <a:rPr lang="en-US" sz="2400" b="0" i="1" u="none" strike="noStrike" kern="1200" cap="none" spc="0" baseline="-25000">
                    <a:solidFill>
                      <a:srgbClr val="000000"/>
                    </a:solidFill>
                    <a:uFillTx/>
                    <a:latin typeface="Calibri"/>
                  </a:rPr>
                  <a:t>3</a:t>
                </a:r>
                <a:r>
                  <a:rPr lang="en-US" sz="2400" b="0" i="0" u="none" strike="noStrike" kern="1200" cap="none" spc="0" baseline="0">
                    <a:solidFill>
                      <a:srgbClr val="000000"/>
                    </a:solidFill>
                    <a:uFillTx/>
                    <a:latin typeface="Calibri"/>
                  </a:rPr>
                  <a:t> = Aljabar Linear</a:t>
                </a:r>
                <a:endParaRPr lang="id-ID" sz="2400" b="0" i="0" u="none" strike="noStrike" kern="1200" cap="none" spc="0" baseline="0">
                  <a:solidFill>
                    <a:srgbClr val="000000"/>
                  </a:solidFill>
                  <a:uFillTx/>
                  <a:latin typeface="Calibri"/>
                </a:endParaRPr>
              </a:p>
            </p:txBody>
          </p:sp>
        </mc:Choice>
        <mc:Fallback xmlns="">
          <p:sp>
            <p:nvSpPr>
              <p:cNvPr id="9" name="TextBox 9">
                <a:extLst>
                  <a:ext uri="{FF2B5EF4-FFF2-40B4-BE49-F238E27FC236}">
                    <a16:creationId xmlns:a16="http://schemas.microsoft.com/office/drawing/2014/main" id="{EAAF4DD9-E97B-40D4-A949-C69235FEA93A}"/>
                  </a:ext>
                </a:extLst>
              </p:cNvPr>
              <p:cNvSpPr txBox="1">
                <a:spLocks noRot="1" noChangeAspect="1" noMove="1" noResize="1" noEditPoints="1" noAdjustHandles="1" noChangeArrowheads="1" noChangeShapeType="1" noTextEdit="1"/>
              </p:cNvSpPr>
              <p:nvPr/>
            </p:nvSpPr>
            <p:spPr>
              <a:xfrm>
                <a:off x="838203" y="3964701"/>
                <a:ext cx="5533180" cy="2185470"/>
              </a:xfrm>
              <a:prstGeom prst="rect">
                <a:avLst/>
              </a:prstGeom>
              <a:blipFill>
                <a:blip r:embed="rId5"/>
                <a:stretch>
                  <a:fillRect l="-1764" t="-2228"/>
                </a:stretch>
              </a:blipFill>
              <a:ln cap="flat">
                <a:noFill/>
              </a:ln>
            </p:spPr>
            <p:txBody>
              <a:bodyPr/>
              <a:lstStyle/>
              <a:p>
                <a:r>
                  <a:rPr lang="en-US">
                    <a:noFill/>
                  </a:rPr>
                  <a:t> </a:t>
                </a:r>
              </a:p>
            </p:txBody>
          </p:sp>
        </mc:Fallback>
      </mc:AlternateContent>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397-B719-4480-BC8F-C6E2A6AA0A6D}"/>
              </a:ext>
            </a:extLst>
          </p:cNvPr>
          <p:cNvSpPr txBox="1">
            <a:spLocks noGrp="1"/>
          </p:cNvSpPr>
          <p:nvPr>
            <p:ph type="title"/>
          </p:nvPr>
        </p:nvSpPr>
        <p:spPr>
          <a:xfrm>
            <a:off x="838203" y="365129"/>
            <a:ext cx="10515600" cy="1325559"/>
          </a:xfrm>
        </p:spPr>
        <p:txBody>
          <a:bodyPr/>
          <a:lstStyle/>
          <a:p>
            <a:pPr lvl="0"/>
            <a:r>
              <a:rPr lang="en-US"/>
              <a:t>Relasi Invers</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0C4437-5CD0-4C75-B43D-27CABAEDAC7C}"/>
                  </a:ext>
                </a:extLst>
              </p:cNvPr>
              <p:cNvSpPr txBox="1">
                <a:spLocks noGrp="1"/>
              </p:cNvSpPr>
              <p:nvPr>
                <p:ph idx="1"/>
              </p:nvPr>
            </p:nvSpPr>
            <p:spPr>
              <a:xfrm>
                <a:off x="838203" y="1465938"/>
                <a:ext cx="10515600" cy="4711016"/>
              </a:xfrm>
            </p:spPr>
            <p:txBody>
              <a:bodyPr/>
              <a:lstStyle/>
              <a:p>
                <a:pPr marL="0" lvl="0" indent="0">
                  <a:lnSpc>
                    <a:spcPct val="100000"/>
                  </a:lnSpc>
                  <a:buNone/>
                </a:pPr>
                <a:r>
                  <a:rPr lang="en-US" sz="2400"/>
                  <a:t>Misalkan </a:t>
                </a:r>
                <a:r>
                  <a:rPr lang="en-US" sz="2400" i="1"/>
                  <a:t>R</a:t>
                </a:r>
                <a:r>
                  <a:rPr lang="en-US" sz="2400"/>
                  <a:t> adalah relasi dari himpunan </a:t>
                </a:r>
                <a:r>
                  <a:rPr lang="en-US" sz="2400" i="1"/>
                  <a:t>A </a:t>
                </a:r>
                <a:r>
                  <a:rPr lang="en-US" sz="2400"/>
                  <a:t>ke himpunan </a:t>
                </a:r>
                <a:r>
                  <a:rPr lang="en-US" sz="2400" i="1"/>
                  <a:t>B</a:t>
                </a:r>
                <a:r>
                  <a:rPr lang="en-US" sz="2400"/>
                  <a:t>.</a:t>
                </a:r>
                <a:br>
                  <a:rPr lang="en-US" sz="2400"/>
                </a:br>
                <a:r>
                  <a:rPr lang="en-US" sz="2400"/>
                  <a:t>Invers dari relasi </a:t>
                </a:r>
                <a:r>
                  <a:rPr lang="en-US" sz="2400" i="1"/>
                  <a:t>R</a:t>
                </a:r>
                <a:r>
                  <a:rPr lang="en-US" sz="2400"/>
                  <a:t> (yaitu </a:t>
                </a:r>
                <a:r>
                  <a:rPr lang="en-US" sz="2400" i="1"/>
                  <a:t>R</a:t>
                </a:r>
                <a:r>
                  <a:rPr lang="en-US" sz="2400" baseline="30000"/>
                  <a:t>-1</a:t>
                </a:r>
                <a:r>
                  <a:rPr lang="en-US" sz="2400"/>
                  <a:t>) adalah relasi dari </a:t>
                </a:r>
                <a:r>
                  <a:rPr lang="en-US" sz="2400" i="1"/>
                  <a:t>B </a:t>
                </a:r>
                <a:r>
                  <a:rPr lang="en-US" sz="2400"/>
                  <a:t>ke </a:t>
                </a:r>
                <a:r>
                  <a:rPr lang="en-US" sz="2400" i="1"/>
                  <a:t>A </a:t>
                </a:r>
                <a:r>
                  <a:rPr lang="en-US" sz="2400"/>
                  <a:t>yang didefinisikan oleh</a:t>
                </a:r>
              </a:p>
              <a:p>
                <a:pPr marL="0" lvl="0" indent="0">
                  <a:lnSpc>
                    <a:spcPct val="100000"/>
                  </a:lnSpc>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−1</m:t>
                          </m:r>
                        </m:sup>
                      </m:sSup>
                      <m:r>
                        <a:rPr lang="en-US">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𝑏</m:t>
                              </m:r>
                              <m:r>
                                <a:rPr lang="en-US">
                                  <a:latin typeface="Cambria Math" panose="02040503050406030204" pitchFamily="18" charset="0"/>
                                </a:rPr>
                                <m:t>,</m:t>
                              </m:r>
                              <m:r>
                                <a:rPr lang="en-US" i="1">
                                  <a:latin typeface="Cambria Math" panose="02040503050406030204" pitchFamily="18" charset="0"/>
                                </a:rPr>
                                <m:t>𝑎</m:t>
                              </m:r>
                            </m:e>
                          </m:d>
                          <m:r>
                            <a:rPr lang="en-US">
                              <a:latin typeface="Cambria Math" panose="02040503050406030204" pitchFamily="18" charset="0"/>
                            </a:rPr>
                            <m:t> </m:t>
                          </m:r>
                        </m:e>
                      </m:d>
                      <m:r>
                        <a:rPr lang="en-US">
                          <a:latin typeface="Cambria Math" panose="02040503050406030204" pitchFamily="18" charset="0"/>
                        </a:rPr>
                        <m:t> (</m:t>
                      </m:r>
                      <m:r>
                        <a:rPr lang="en-US" i="1">
                          <a:latin typeface="Cambria Math" panose="02040503050406030204" pitchFamily="18" charset="0"/>
                        </a:rPr>
                        <m:t>𝑎</m:t>
                      </m:r>
                      <m:r>
                        <a:rPr lang="en-US">
                          <a:latin typeface="Cambria Math" panose="02040503050406030204" pitchFamily="18" charset="0"/>
                        </a:rPr>
                        <m:t>,</m:t>
                      </m:r>
                      <m:r>
                        <a:rPr lang="en-US" i="1">
                          <a:latin typeface="Cambria Math" panose="02040503050406030204" pitchFamily="18" charset="0"/>
                        </a:rPr>
                        <m:t>𝑏</m:t>
                      </m:r>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oMath>
                  </m:oMathPara>
                </a14:m>
                <a:endParaRPr lang="en-US" sz="2400"/>
              </a:p>
              <a:p>
                <a:pPr marL="0" lvl="0" indent="0">
                  <a:lnSpc>
                    <a:spcPct val="100000"/>
                  </a:lnSpc>
                  <a:buNone/>
                </a:pPr>
                <a:endParaRPr lang="en-US" sz="1000"/>
              </a:p>
              <a:p>
                <a:pPr marL="0" lvl="0" indent="0">
                  <a:lnSpc>
                    <a:spcPct val="100000"/>
                  </a:lnSpc>
                  <a:buNone/>
                </a:pPr>
                <a:r>
                  <a:rPr lang="en-US" sz="2400" i="1"/>
                  <a:t>P</a:t>
                </a:r>
                <a:r>
                  <a:rPr lang="en-US" sz="2400"/>
                  <a:t> = {2, 3, 4}, </a:t>
                </a:r>
                <a:r>
                  <a:rPr lang="en-US" sz="2400" i="1"/>
                  <a:t>Q</a:t>
                </a:r>
                <a:r>
                  <a:rPr lang="en-US" sz="2400"/>
                  <a:t> = {2, 4, 8, 9, 15}</a:t>
                </a:r>
              </a:p>
              <a:p>
                <a:pPr marL="0" lvl="0" indent="0">
                  <a:lnSpc>
                    <a:spcPct val="100000"/>
                  </a:lnSpc>
                  <a:buNone/>
                </a:pPr>
                <a:r>
                  <a:rPr lang="en-US" sz="2400"/>
                  <a:t>Relasi </a:t>
                </a:r>
                <a:r>
                  <a:rPr lang="en-US" sz="2400" i="1"/>
                  <a:t>R</a:t>
                </a:r>
                <a:r>
                  <a:rPr lang="en-US" sz="2400"/>
                  <a:t> dari </a:t>
                </a:r>
                <a:r>
                  <a:rPr lang="en-US" sz="2400" i="1"/>
                  <a:t>P</a:t>
                </a:r>
                <a:r>
                  <a:rPr lang="en-US" sz="2400"/>
                  <a:t> ke </a:t>
                </a:r>
                <a:r>
                  <a:rPr lang="en-US" sz="2400" i="1"/>
                  <a:t>Q</a:t>
                </a:r>
                <a:r>
                  <a:rPr lang="en-US" sz="2400"/>
                  <a:t>: (</a:t>
                </a:r>
                <a:r>
                  <a:rPr lang="en-US" sz="2400" i="1"/>
                  <a:t>p</a:t>
                </a:r>
                <a:r>
                  <a:rPr lang="en-US" sz="2400"/>
                  <a:t>, </a:t>
                </a:r>
                <a:r>
                  <a:rPr lang="en-US" sz="2400" i="1"/>
                  <a:t>q</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a:t> jika </a:t>
                </a:r>
                <a:r>
                  <a:rPr lang="en-US" sz="2400" i="1"/>
                  <a:t>p</a:t>
                </a:r>
                <a:r>
                  <a:rPr lang="en-US" sz="2400"/>
                  <a:t> habis membagi </a:t>
                </a:r>
                <a:r>
                  <a:rPr lang="en-US" sz="2400" i="1"/>
                  <a:t>q</a:t>
                </a:r>
              </a:p>
              <a:p>
                <a:pPr marL="363538" lvl="0" indent="0">
                  <a:lnSpc>
                    <a:spcPct val="100000"/>
                  </a:lnSpc>
                  <a:buNone/>
                </a:pPr>
                <a:r>
                  <a:rPr lang="en-US" sz="2400" i="1"/>
                  <a:t>R</a:t>
                </a:r>
                <a:r>
                  <a:rPr lang="en-US" sz="2400"/>
                  <a:t> = {(2, 2), (2, 4), (2, 8), (3, 9), (3, 15), (4, 4), (4, 8)}</a:t>
                </a:r>
              </a:p>
              <a:p>
                <a:pPr marL="0" lvl="0" indent="0">
                  <a:lnSpc>
                    <a:spcPct val="100000"/>
                  </a:lnSpc>
                  <a:buNone/>
                </a:pPr>
                <a:r>
                  <a:rPr lang="en-US" sz="2400"/>
                  <a:t>Relasi </a:t>
                </a:r>
                <a:r>
                  <a:rPr lang="en-US" sz="2400" i="1"/>
                  <a:t>R</a:t>
                </a:r>
                <a:r>
                  <a:rPr lang="en-US" sz="2400" baseline="30000"/>
                  <a:t>-1</a:t>
                </a:r>
                <a:r>
                  <a:rPr lang="en-US" sz="2400"/>
                  <a:t> dari </a:t>
                </a:r>
                <a:r>
                  <a:rPr lang="en-US" sz="2400" i="1"/>
                  <a:t>Q</a:t>
                </a:r>
                <a:r>
                  <a:rPr lang="en-US" sz="2400"/>
                  <a:t> ke </a:t>
                </a:r>
                <a:r>
                  <a:rPr lang="en-US" sz="2400" i="1"/>
                  <a:t>P</a:t>
                </a:r>
                <a:r>
                  <a:rPr lang="en-US" sz="2400"/>
                  <a:t>: (</a:t>
                </a:r>
                <a:r>
                  <a:rPr lang="en-US" sz="2400" i="1"/>
                  <a:t>q</a:t>
                </a:r>
                <a:r>
                  <a:rPr lang="en-US" sz="2400"/>
                  <a:t>, </a:t>
                </a:r>
                <a:r>
                  <a:rPr lang="en-US" sz="2400" i="1"/>
                  <a:t>p</a:t>
                </a:r>
                <a:r>
                  <a:rPr lang="en-US" sz="2400"/>
                  <a:t>) </a:t>
                </a:r>
                <a14:m>
                  <m:oMath xmlns:m="http://schemas.openxmlformats.org/officeDocument/2006/math">
                    <m:r>
                      <a:rPr lang="en-US">
                        <a:latin typeface="Cambria Math" panose="02040503050406030204" pitchFamily="18" charset="0"/>
                      </a:rPr>
                      <m:t>∈</m:t>
                    </m:r>
                  </m:oMath>
                </a14:m>
                <a:r>
                  <a:rPr lang="en-US" sz="2400"/>
                  <a:t> </a:t>
                </a:r>
                <a:r>
                  <a:rPr lang="en-US" sz="2400" i="1"/>
                  <a:t>R</a:t>
                </a:r>
                <a:r>
                  <a:rPr lang="en-US" sz="2400" baseline="30000"/>
                  <a:t>-1</a:t>
                </a:r>
                <a:r>
                  <a:rPr lang="en-US" sz="2400"/>
                  <a:t> jika </a:t>
                </a:r>
                <a:r>
                  <a:rPr lang="en-US" sz="2400" i="1"/>
                  <a:t>q</a:t>
                </a:r>
                <a:r>
                  <a:rPr lang="en-US" sz="2400"/>
                  <a:t> adalah kelipatan dari </a:t>
                </a:r>
                <a:r>
                  <a:rPr lang="en-US" sz="2400" i="1"/>
                  <a:t>p</a:t>
                </a:r>
              </a:p>
              <a:p>
                <a:pPr marL="363538" lvl="0" indent="0">
                  <a:lnSpc>
                    <a:spcPct val="100000"/>
                  </a:lnSpc>
                  <a:buNone/>
                </a:pPr>
                <a:r>
                  <a:rPr lang="en-US" sz="2400" i="1"/>
                  <a:t>R</a:t>
                </a:r>
                <a:r>
                  <a:rPr lang="en-US" sz="2400" baseline="30000"/>
                  <a:t>-1</a:t>
                </a:r>
                <a:r>
                  <a:rPr lang="en-US" sz="2400"/>
                  <a:t> = {(2, 2), (4, 2), (4, 4), (8, 2), (8, 4), (9, 3), (15, 3)}</a:t>
                </a:r>
                <a:endParaRPr lang="id-ID" sz="2400"/>
              </a:p>
            </p:txBody>
          </p:sp>
        </mc:Choice>
        <mc:Fallback xmlns="">
          <p:sp>
            <p:nvSpPr>
              <p:cNvPr id="3" name="Content Placeholder 2">
                <a:extLst>
                  <a:ext uri="{FF2B5EF4-FFF2-40B4-BE49-F238E27FC236}">
                    <a16:creationId xmlns:a16="http://schemas.microsoft.com/office/drawing/2014/main" id="{7A0C4437-5CD0-4C75-B43D-27CABAEDAC7C}"/>
                  </a:ext>
                </a:extLst>
              </p:cNvPr>
              <p:cNvSpPr txBox="1">
                <a:spLocks noGrp="1" noRot="1" noChangeAspect="1" noMove="1" noResize="1" noEditPoints="1" noAdjustHandles="1" noChangeArrowheads="1" noChangeShapeType="1" noTextEdit="1"/>
              </p:cNvSpPr>
              <p:nvPr>
                <p:ph idx="1"/>
              </p:nvPr>
            </p:nvSpPr>
            <p:spPr>
              <a:xfrm>
                <a:off x="838203" y="1465938"/>
                <a:ext cx="10515600" cy="4711016"/>
              </a:xfrm>
              <a:blipFill>
                <a:blip r:embed="rId2"/>
                <a:stretch>
                  <a:fillRect l="-928" t="-103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FCB9689-261F-45E9-9B42-F15C352AF88D}"/>
              </a:ext>
            </a:extLst>
          </p:cNvPr>
          <p:cNvSpPr txBox="1">
            <a:spLocks noGrp="1"/>
          </p:cNvSpPr>
          <p:nvPr/>
        </p:nvSpPr>
        <p:spPr>
          <a:xfrm>
            <a:off x="4038603" y="6356351"/>
            <a:ext cx="4114800" cy="365129"/>
          </a:xfrm>
          <a:prstGeom prst="rect">
            <a:avLst/>
          </a:prstGeom>
          <a:noFill/>
          <a:ln/>
        </p:spPr>
        <p:txBody>
          <a:bodyPr vert="horz" wrap="square" lIns="91440" tIns="45720" rIns="91440" bIns="45720" anchor="ctr" anchorCtr="1"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a:ln>
                  <a:noFill/>
                </a:ln>
                <a:solidFill>
                  <a:srgbClr val="898989"/>
                </a:solidFill>
                <a:effectLst/>
                <a:uLnTx/>
                <a:uFillTx/>
                <a:latin typeface="Calibri"/>
                <a:ea typeface="+mn-ea"/>
                <a:cs typeface="+mn-cs"/>
              </a:rPr>
              <a:t>IBI KESATUAN 2020</a:t>
            </a:r>
          </a:p>
        </p:txBody>
      </p:sp>
      <p:sp>
        <p:nvSpPr>
          <p:cNvPr id="5" name="Slide Number Placeholder 4">
            <a:extLst>
              <a:ext uri="{FF2B5EF4-FFF2-40B4-BE49-F238E27FC236}">
                <a16:creationId xmlns:a16="http://schemas.microsoft.com/office/drawing/2014/main" id="{3853066A-C00E-4AAE-B0D9-361955FDD2E3}"/>
              </a:ext>
            </a:extLst>
          </p:cNvPr>
          <p:cNvSpPr txBox="1">
            <a:spLocks noGrp="1"/>
          </p:cNvSpPr>
          <p:nvPr/>
        </p:nvSpPr>
        <p:spPr>
          <a:xfrm>
            <a:off x="8610603" y="6356351"/>
            <a:ext cx="2743200" cy="365129"/>
          </a:xfrm>
          <a:prstGeom prst="rect">
            <a:avLst/>
          </a:prstGeom>
          <a:noFill/>
          <a:ln/>
        </p:spPr>
        <p:txBody>
          <a:bodyPr vert="horz" wrap="square" lIns="91440" tIns="45720" rIns="9144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02AA9-769F-4832-B943-E657C9EB7695}" type="slidenum">
              <a:rPr kumimoji="0" lang="id-ID"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d-ID" sz="1200" b="0" i="0" u="none" strike="noStrike" kern="1200" cap="none" spc="0" normalizeH="0" baseline="0" noProof="0">
              <a:ln>
                <a:noFill/>
              </a:ln>
              <a:solidFill>
                <a:srgbClr val="898989"/>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9EAE7D-8910-4600-BCF6-53D900BB345F}"/>
                  </a:ext>
                </a:extLst>
              </p:cNvPr>
              <p:cNvSpPr txBox="1"/>
              <p:nvPr/>
            </p:nvSpPr>
            <p:spPr>
              <a:xfrm>
                <a:off x="7870368" y="3186245"/>
                <a:ext cx="3131499" cy="976615"/>
              </a:xfrm>
              <a:prstGeom prst="rect">
                <a:avLst/>
              </a:prstGeom>
              <a:noFill/>
              <a:ln cap="flat">
                <a:noFill/>
              </a:ln>
            </p:spPr>
            <p:txBody>
              <a:bodyPr vert="horz" wrap="non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0">
                          <a:latin typeface="Cambria Math" panose="02040503050406030204" pitchFamily="18" charset="0"/>
                        </a:rPr>
                        <m:t>= </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1</m:t>
                                            </m:r>
                                          </m:e>
                                        </m:mr>
                                      </m:m>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
                              </m:e>
                            </m:mr>
                            <m:mr>
                              <m:e>
                                <m:m>
                                  <m:mPr>
                                    <m:plcHide m:val="on"/>
                                    <m:mcs>
                                      <m:mc>
                                        <m:mcPr>
                                          <m:count m:val="2"/>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0</m:t>
                                            </m:r>
                                          </m:e>
                                        </m:mr>
                                      </m:m>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1</m:t>
                                            </m:r>
                                          </m:e>
                                        </m:mr>
                                      </m:m>
                                    </m:e>
                                  </m:mr>
                                </m:m>
                              </m:e>
                            </m:mr>
                            <m:mr>
                              <m:e>
                                <m:m>
                                  <m:mPr>
                                    <m:plcHide m:val="on"/>
                                    <m:mcs>
                                      <m:mc>
                                        <m:mcPr>
                                          <m:count m:val="2"/>
                                          <m:mcJc m:val="center"/>
                                        </m:mcPr>
                                      </m:mc>
                                    </m:mcs>
                                    <m:ctrlPr>
                                      <a:rPr lang="en-US" i="1">
                                        <a:latin typeface="Cambria Math" panose="02040503050406030204" pitchFamily="18" charset="0"/>
                                      </a:rPr>
                                    </m:ctrlPr>
                                  </m:mPr>
                                  <m:mr>
                                    <m:e>
                                      <m:m>
                                        <m:mPr>
                                          <m:plcHide m:val="on"/>
                                          <m:mcs>
                                            <m:mc>
                                              <m:mcPr>
                                                <m:count m:val="2"/>
                                                <m:mcJc m:val="center"/>
                                              </m:mcPr>
                                            </m:mc>
                                          </m:mcs>
                                          <m:ctrlPr>
                                            <a:rPr lang="en-US" i="1">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1</m:t>
                                            </m:r>
                                          </m:e>
                                        </m:mr>
                                      </m:m>
                                    </m:e>
                                    <m:e>
                                      <m:m>
                                        <m:mPr>
                                          <m:plcHide m:val="on"/>
                                          <m:mcs>
                                            <m:mc>
                                              <m:mcPr>
                                                <m:count m:val="3"/>
                                                <m:mcJc m:val="center"/>
                                              </m:mcPr>
                                            </m:mc>
                                          </m:mcs>
                                          <m:ctrlPr>
                                            <a:rPr lang="en-US" i="1">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mr>
                                      </m:m>
                                    </m:e>
                                  </m:mr>
                                </m:m>
                              </m:e>
                            </m:mr>
                          </m:m>
                        </m:e>
                      </m:d>
                    </m:oMath>
                  </m:oMathPara>
                </a14:m>
                <a:endParaRPr lang="id-ID" sz="2400" b="0" i="0" u="none" strike="noStrike" kern="1200" cap="none" spc="0" baseline="0">
                  <a:solidFill>
                    <a:srgbClr val="000000"/>
                  </a:solidFill>
                  <a:uFillTx/>
                  <a:latin typeface="Calibri"/>
                </a:endParaRPr>
              </a:p>
            </p:txBody>
          </p:sp>
        </mc:Choice>
        <mc:Fallback xmlns="">
          <p:sp>
            <p:nvSpPr>
              <p:cNvPr id="6" name="TextBox 5">
                <a:extLst>
                  <a:ext uri="{FF2B5EF4-FFF2-40B4-BE49-F238E27FC236}">
                    <a16:creationId xmlns:a16="http://schemas.microsoft.com/office/drawing/2014/main" id="{F49EAE7D-8910-4600-BCF6-53D900BB345F}"/>
                  </a:ext>
                </a:extLst>
              </p:cNvPr>
              <p:cNvSpPr txBox="1">
                <a:spLocks noRot="1" noChangeAspect="1" noMove="1" noResize="1" noEditPoints="1" noAdjustHandles="1" noChangeArrowheads="1" noChangeShapeType="1" noTextEdit="1"/>
              </p:cNvSpPr>
              <p:nvPr/>
            </p:nvSpPr>
            <p:spPr>
              <a:xfrm>
                <a:off x="7870368" y="3186245"/>
                <a:ext cx="3131499" cy="976615"/>
              </a:xfrm>
              <a:prstGeom prst="rect">
                <a:avLst/>
              </a:prstGeom>
              <a:blipFill>
                <a:blip r:embed="rId3"/>
                <a:stretch>
                  <a:fillRect/>
                </a:stretch>
              </a:blipFill>
              <a:ln cap="flat">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E2D031-3C09-4BC5-84D0-06B8289C960C}"/>
                  </a:ext>
                </a:extLst>
              </p:cNvPr>
              <p:cNvSpPr txBox="1"/>
              <p:nvPr/>
            </p:nvSpPr>
            <p:spPr>
              <a:xfrm>
                <a:off x="7870368" y="4713274"/>
                <a:ext cx="2869762" cy="1643076"/>
              </a:xfrm>
              <a:prstGeom prst="rect">
                <a:avLst/>
              </a:prstGeom>
              <a:noFill/>
              <a:ln cap="flat">
                <a:noFill/>
              </a:ln>
            </p:spPr>
            <p:txBody>
              <a:bodyPr vert="horz" wrap="non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𝑇</m:t>
                          </m:r>
                        </m:sup>
                      </m:sSup>
                      <m:r>
                        <a:rPr lang="en-US" i="0">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e>
                                  </m:mr>
                                  <m:mr>
                                    <m:e>
                                      <m:r>
                                        <a:rPr lang="en-US" i="0">
                                          <a:latin typeface="Cambria Math" panose="02040503050406030204" pitchFamily="18" charset="0"/>
                                        </a:rPr>
                                        <m:t>1</m:t>
                                      </m:r>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e>
                                        </m:mr>
                                        <m:mr>
                                          <m:e>
                                            <m:r>
                                              <a:rPr lang="en-US" i="0">
                                                <a:latin typeface="Cambria Math" panose="02040503050406030204" pitchFamily="18" charset="0"/>
                                              </a:rPr>
                                              <m:t>0</m:t>
                                            </m:r>
                                          </m:e>
                                        </m:mr>
                                        <m:mr>
                                          <m:e>
                                            <m:r>
                                              <a:rPr lang="en-US" i="0">
                                                <a:latin typeface="Cambria Math" panose="02040503050406030204" pitchFamily="18" charset="0"/>
                                              </a:rPr>
                                              <m:t>0</m:t>
                                            </m:r>
                                          </m:e>
                                        </m:mr>
                                      </m:m>
                                    </m:e>
                                  </m:mr>
                                </m:m>
                              </m:e>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0</m:t>
                                      </m:r>
                                    </m:e>
                                  </m:mr>
                                  <m:mr>
                                    <m:e>
                                      <m:r>
                                        <a:rPr lang="en-US" i="0">
                                          <a:latin typeface="Cambria Math" panose="02040503050406030204" pitchFamily="18" charset="0"/>
                                        </a:rPr>
                                        <m:t>0</m:t>
                                      </m:r>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0</m:t>
                                            </m:r>
                                          </m:e>
                                        </m:mr>
                                        <m:mr>
                                          <m:e>
                                            <m:r>
                                              <a:rPr lang="en-US" i="0">
                                                <a:latin typeface="Cambria Math" panose="02040503050406030204" pitchFamily="18" charset="0"/>
                                              </a:rPr>
                                              <m:t>1</m:t>
                                            </m:r>
                                          </m:e>
                                        </m:mr>
                                        <m:mr>
                                          <m:e>
                                            <m:r>
                                              <a:rPr lang="en-US" i="0">
                                                <a:latin typeface="Cambria Math" panose="02040503050406030204" pitchFamily="18" charset="0"/>
                                              </a:rPr>
                                              <m:t>1</m:t>
                                            </m:r>
                                          </m:e>
                                        </m:mr>
                                      </m:m>
                                    </m:e>
                                  </m:mr>
                                </m:m>
                              </m:e>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0</m:t>
                                      </m:r>
                                    </m:e>
                                  </m:mr>
                                  <m:mr>
                                    <m:e>
                                      <m:r>
                                        <a:rPr lang="en-US" i="0">
                                          <a:latin typeface="Cambria Math" panose="02040503050406030204" pitchFamily="18" charset="0"/>
                                        </a:rPr>
                                        <m:t>1</m:t>
                                      </m:r>
                                    </m:e>
                                  </m:mr>
                                  <m:mr>
                                    <m:e>
                                      <m:m>
                                        <m:mPr>
                                          <m:plcHide m:val="on"/>
                                          <m:mcs>
                                            <m:mc>
                                              <m:mcPr>
                                                <m:count m:val="1"/>
                                                <m:mcJc m:val="center"/>
                                              </m:mcPr>
                                            </m:mc>
                                          </m:mcs>
                                          <m:ctrlPr>
                                            <a:rPr lang="en-US" i="1">
                                              <a:latin typeface="Cambria Math" panose="02040503050406030204" pitchFamily="18" charset="0"/>
                                            </a:rPr>
                                          </m:ctrlPr>
                                        </m:mPr>
                                        <m:mr>
                                          <m:e>
                                            <m:r>
                                              <a:rPr lang="en-US" i="0">
                                                <a:latin typeface="Cambria Math" panose="02040503050406030204" pitchFamily="18" charset="0"/>
                                              </a:rPr>
                                              <m:t>1</m:t>
                                            </m:r>
                                          </m:e>
                                        </m:mr>
                                        <m:mr>
                                          <m:e>
                                            <m:r>
                                              <a:rPr lang="en-US" i="0">
                                                <a:latin typeface="Cambria Math" panose="02040503050406030204" pitchFamily="18" charset="0"/>
                                              </a:rPr>
                                              <m:t>0</m:t>
                                            </m:r>
                                          </m:e>
                                        </m:mr>
                                        <m:mr>
                                          <m:e>
                                            <m:r>
                                              <a:rPr lang="en-US" i="0">
                                                <a:latin typeface="Cambria Math" panose="02040503050406030204" pitchFamily="18" charset="0"/>
                                              </a:rPr>
                                              <m:t>0</m:t>
                                            </m:r>
                                          </m:e>
                                        </m:mr>
                                      </m:m>
                                    </m:e>
                                  </m:mr>
                                </m:m>
                              </m:e>
                            </m:mr>
                          </m:m>
                        </m:e>
                      </m:d>
                    </m:oMath>
                  </m:oMathPara>
                </a14:m>
                <a:endParaRPr lang="id-ID" sz="2400" b="0" i="0" u="none" strike="noStrike" kern="1200" cap="none" spc="0" baseline="0">
                  <a:solidFill>
                    <a:srgbClr val="000000"/>
                  </a:solidFill>
                  <a:uFillTx/>
                  <a:latin typeface="Calibri"/>
                </a:endParaRPr>
              </a:p>
            </p:txBody>
          </p:sp>
        </mc:Choice>
        <mc:Fallback xmlns="">
          <p:sp>
            <p:nvSpPr>
              <p:cNvPr id="7" name="TextBox 6">
                <a:extLst>
                  <a:ext uri="{FF2B5EF4-FFF2-40B4-BE49-F238E27FC236}">
                    <a16:creationId xmlns:a16="http://schemas.microsoft.com/office/drawing/2014/main" id="{03E2D031-3C09-4BC5-84D0-06B8289C960C}"/>
                  </a:ext>
                </a:extLst>
              </p:cNvPr>
              <p:cNvSpPr txBox="1">
                <a:spLocks noRot="1" noChangeAspect="1" noMove="1" noResize="1" noEditPoints="1" noAdjustHandles="1" noChangeArrowheads="1" noChangeShapeType="1" noTextEdit="1"/>
              </p:cNvSpPr>
              <p:nvPr/>
            </p:nvSpPr>
            <p:spPr>
              <a:xfrm>
                <a:off x="7870368" y="4713274"/>
                <a:ext cx="2869762" cy="1643076"/>
              </a:xfrm>
              <a:prstGeom prst="rect">
                <a:avLst/>
              </a:prstGeom>
              <a:blipFill>
                <a:blip r:embed="rId4"/>
                <a:stretch>
                  <a:fillRect/>
                </a:stretch>
              </a:blipFill>
              <a:ln cap="flat">
                <a:noFill/>
              </a:ln>
            </p:spPr>
            <p:txBody>
              <a:bodyPr/>
              <a:lstStyle/>
              <a:p>
                <a:r>
                  <a:rPr lang="en-US">
                    <a:noFill/>
                  </a:rPr>
                  <a:t> </a:t>
                </a:r>
              </a:p>
            </p:txBody>
          </p:sp>
        </mc:Fallback>
      </mc:AlternateContent>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TotalTime>
  <Words>2004</Words>
  <Application>Microsoft Office PowerPoint</Application>
  <PresentationFormat>Layar Lebar</PresentationFormat>
  <Paragraphs>230</Paragraphs>
  <Slides>17</Slides>
  <Notes>0</Notes>
  <HiddenSlides>0</HiddenSlides>
  <ScaleCrop>false</ScaleCrop>
  <HeadingPairs>
    <vt:vector size="4" baseType="variant">
      <vt:variant>
        <vt:lpstr>Tema</vt:lpstr>
      </vt:variant>
      <vt:variant>
        <vt:i4>1</vt:i4>
      </vt:variant>
      <vt:variant>
        <vt:lpstr>Judul Slide</vt:lpstr>
      </vt:variant>
      <vt:variant>
        <vt:i4>17</vt:i4>
      </vt:variant>
    </vt:vector>
  </HeadingPairs>
  <TitlesOfParts>
    <vt:vector size="18" baseType="lpstr">
      <vt:lpstr>Office Theme</vt:lpstr>
      <vt:lpstr>Relasi</vt:lpstr>
      <vt:lpstr>Apa itu relasi?</vt:lpstr>
      <vt:lpstr>Relasi himpunan A dan B</vt:lpstr>
      <vt:lpstr>Presentasi PowerPoint</vt:lpstr>
      <vt:lpstr>Presentasi PowerPoint</vt:lpstr>
      <vt:lpstr>Representasi Relasi</vt:lpstr>
      <vt:lpstr>Representasi Relasi</vt:lpstr>
      <vt:lpstr>Representasi Relasi</vt:lpstr>
      <vt:lpstr>Relasi Invers</vt:lpstr>
      <vt:lpstr>Sifat Relasi</vt:lpstr>
      <vt:lpstr>Sifat Relasi</vt:lpstr>
      <vt:lpstr>Sifat Relasi</vt:lpstr>
      <vt:lpstr>Sifat Relasi</vt:lpstr>
      <vt:lpstr>Relasi N-ary</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Relasi</dc:title>
  <dc:creator>Isnan Mulia</dc:creator>
  <cp:lastModifiedBy>Pengguna Tidak dikenal</cp:lastModifiedBy>
  <cp:revision>72</cp:revision>
  <dcterms:created xsi:type="dcterms:W3CDTF">2020-09-20T07:04:36Z</dcterms:created>
  <dcterms:modified xsi:type="dcterms:W3CDTF">2020-09-30T11:30:13Z</dcterms:modified>
</cp:coreProperties>
</file>