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091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021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70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087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63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16/10/2016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83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16/10/2016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085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16/10/2016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338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16/10/2016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019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16/10/2016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05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16/10/2016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83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5657-2166-4977-8083-2CF66E537E8E}" type="datetimeFigureOut">
              <a:rPr lang="id-ID" smtClean="0"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848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0466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Start</a:t>
            </a:r>
            <a:endParaRPr lang="id-ID" dirty="0"/>
          </a:p>
        </p:txBody>
      </p:sp>
      <p:sp>
        <p:nvSpPr>
          <p:cNvPr id="7" name="Down Arrow 6"/>
          <p:cNvSpPr/>
          <p:nvPr/>
        </p:nvSpPr>
        <p:spPr>
          <a:xfrm>
            <a:off x="683568" y="836712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323528" y="134076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Pesan Kamar</a:t>
            </a:r>
            <a:endParaRPr lang="id-ID" sz="1400" dirty="0"/>
          </a:p>
        </p:txBody>
      </p:sp>
      <p:sp>
        <p:nvSpPr>
          <p:cNvPr id="9" name="Down Arrow 8"/>
          <p:cNvSpPr/>
          <p:nvPr/>
        </p:nvSpPr>
        <p:spPr>
          <a:xfrm>
            <a:off x="755576" y="184482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107504" y="234888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id-ID" sz="1200" dirty="0" smtClean="0"/>
              <a:t>Create Pesan Kamar</a:t>
            </a:r>
          </a:p>
          <a:p>
            <a:pPr marL="285750" indent="-285750" algn="ctr">
              <a:buFontTx/>
              <a:buChar char="-"/>
            </a:pPr>
            <a:r>
              <a:rPr lang="id-ID" sz="1200" dirty="0" smtClean="0"/>
              <a:t>Manage Pesan Kamar</a:t>
            </a:r>
            <a:endParaRPr lang="id-ID" sz="1200" dirty="0"/>
          </a:p>
        </p:txBody>
      </p:sp>
      <p:sp>
        <p:nvSpPr>
          <p:cNvPr id="11" name="Down Arrow 10"/>
          <p:cNvSpPr/>
          <p:nvPr/>
        </p:nvSpPr>
        <p:spPr>
          <a:xfrm>
            <a:off x="827584" y="328498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Diamond 11"/>
          <p:cNvSpPr/>
          <p:nvPr/>
        </p:nvSpPr>
        <p:spPr>
          <a:xfrm>
            <a:off x="179512" y="3789040"/>
            <a:ext cx="1368152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Create Pesan kamar</a:t>
            </a:r>
            <a:endParaRPr lang="id-ID" sz="1100" dirty="0"/>
          </a:p>
        </p:txBody>
      </p:sp>
      <p:sp>
        <p:nvSpPr>
          <p:cNvPr id="13" name="Diamond 12"/>
          <p:cNvSpPr/>
          <p:nvPr/>
        </p:nvSpPr>
        <p:spPr>
          <a:xfrm>
            <a:off x="179512" y="5013176"/>
            <a:ext cx="1368152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Manage Pesan kamar</a:t>
            </a:r>
            <a:endParaRPr lang="id-ID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107504" y="6309320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Finish</a:t>
            </a:r>
          </a:p>
        </p:txBody>
      </p:sp>
      <p:sp>
        <p:nvSpPr>
          <p:cNvPr id="15" name="Parallelogram 14"/>
          <p:cNvSpPr/>
          <p:nvPr/>
        </p:nvSpPr>
        <p:spPr>
          <a:xfrm>
            <a:off x="2072546" y="2089963"/>
            <a:ext cx="2736304" cy="230425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id-ID" sz="1600" dirty="0" smtClean="0"/>
              <a:t>Kode Pesan</a:t>
            </a:r>
          </a:p>
          <a:p>
            <a:pPr marL="285750" indent="-285750">
              <a:buFontTx/>
              <a:buChar char="-"/>
            </a:pPr>
            <a:r>
              <a:rPr lang="id-ID" sz="1600" dirty="0" smtClean="0"/>
              <a:t>Kode Pelanggan</a:t>
            </a:r>
          </a:p>
          <a:p>
            <a:pPr marL="285750" indent="-285750">
              <a:buFontTx/>
              <a:buChar char="-"/>
            </a:pPr>
            <a:r>
              <a:rPr lang="id-ID" sz="1600" dirty="0" smtClean="0"/>
              <a:t>Type</a:t>
            </a:r>
          </a:p>
          <a:p>
            <a:pPr marL="285750" indent="-285750">
              <a:buFontTx/>
              <a:buChar char="-"/>
            </a:pPr>
            <a:r>
              <a:rPr lang="id-ID" sz="1600" dirty="0" smtClean="0"/>
              <a:t>No. Kamar</a:t>
            </a:r>
          </a:p>
          <a:p>
            <a:pPr marL="285750" indent="-285750">
              <a:buFontTx/>
              <a:buChar char="-"/>
            </a:pPr>
            <a:r>
              <a:rPr lang="id-ID" sz="1600" dirty="0" smtClean="0"/>
              <a:t>Tanggal masuk</a:t>
            </a:r>
          </a:p>
          <a:p>
            <a:pPr marL="285750" indent="-285750">
              <a:buFontTx/>
              <a:buChar char="-"/>
            </a:pPr>
            <a:r>
              <a:rPr lang="id-ID" sz="1600" dirty="0" smtClean="0"/>
              <a:t>Tanggal keluar</a:t>
            </a:r>
          </a:p>
          <a:p>
            <a:pPr marL="285750" indent="-285750">
              <a:buFontTx/>
              <a:buChar char="-"/>
            </a:pPr>
            <a:r>
              <a:rPr lang="id-ID" sz="1600" dirty="0" smtClean="0"/>
              <a:t>Single</a:t>
            </a:r>
          </a:p>
          <a:p>
            <a:pPr marL="285750" indent="-285750">
              <a:buFontTx/>
              <a:buChar char="-"/>
            </a:pPr>
            <a:r>
              <a:rPr lang="id-ID" sz="1600" dirty="0" smtClean="0"/>
              <a:t>Pasangan</a:t>
            </a:r>
            <a:endParaRPr lang="id-ID" sz="1600" dirty="0"/>
          </a:p>
        </p:txBody>
      </p:sp>
      <p:sp>
        <p:nvSpPr>
          <p:cNvPr id="16" name="Parallelogram 15"/>
          <p:cNvSpPr/>
          <p:nvPr/>
        </p:nvSpPr>
        <p:spPr>
          <a:xfrm>
            <a:off x="2069612" y="4807233"/>
            <a:ext cx="1846103" cy="8540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id-ID" sz="1600" dirty="0" smtClean="0"/>
              <a:t>View Update</a:t>
            </a:r>
            <a:endParaRPr lang="id-ID" sz="1600" dirty="0"/>
          </a:p>
        </p:txBody>
      </p:sp>
      <p:sp>
        <p:nvSpPr>
          <p:cNvPr id="17" name="Rectangle 16"/>
          <p:cNvSpPr/>
          <p:nvPr/>
        </p:nvSpPr>
        <p:spPr>
          <a:xfrm>
            <a:off x="4788024" y="357301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id-ID" sz="1200" dirty="0" smtClean="0"/>
              <a:t>Create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99992" y="4763969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id-ID" sz="1200" dirty="0" smtClean="0"/>
              <a:t>Print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791580" y="4653136"/>
            <a:ext cx="10801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Down Arrow 19"/>
          <p:cNvSpPr/>
          <p:nvPr/>
        </p:nvSpPr>
        <p:spPr>
          <a:xfrm>
            <a:off x="755576" y="5877272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ight Arrow 20"/>
          <p:cNvSpPr/>
          <p:nvPr/>
        </p:nvSpPr>
        <p:spPr>
          <a:xfrm>
            <a:off x="1619672" y="4185084"/>
            <a:ext cx="36004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ight Arrow 21"/>
          <p:cNvSpPr/>
          <p:nvPr/>
        </p:nvSpPr>
        <p:spPr>
          <a:xfrm>
            <a:off x="1619672" y="5370395"/>
            <a:ext cx="360040" cy="14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ight Arrow 22"/>
          <p:cNvSpPr/>
          <p:nvPr/>
        </p:nvSpPr>
        <p:spPr>
          <a:xfrm>
            <a:off x="4355976" y="4149080"/>
            <a:ext cx="36004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ight Arrow 23"/>
          <p:cNvSpPr/>
          <p:nvPr/>
        </p:nvSpPr>
        <p:spPr>
          <a:xfrm>
            <a:off x="3923928" y="537321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L-Shape 24"/>
          <p:cNvSpPr/>
          <p:nvPr/>
        </p:nvSpPr>
        <p:spPr>
          <a:xfrm rot="10800000">
            <a:off x="6588224" y="3933056"/>
            <a:ext cx="1800200" cy="270030"/>
          </a:xfrm>
          <a:prstGeom prst="corner">
            <a:avLst>
              <a:gd name="adj1" fmla="val 50000"/>
              <a:gd name="adj2" fmla="val 57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Process 25"/>
          <p:cNvSpPr/>
          <p:nvPr/>
        </p:nvSpPr>
        <p:spPr>
          <a:xfrm>
            <a:off x="8244408" y="4221088"/>
            <a:ext cx="144016" cy="2448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Flowchart: Process 26"/>
          <p:cNvSpPr/>
          <p:nvPr/>
        </p:nvSpPr>
        <p:spPr>
          <a:xfrm>
            <a:off x="6228184" y="5256203"/>
            <a:ext cx="2016224" cy="114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ight Arrow 27"/>
          <p:cNvSpPr/>
          <p:nvPr/>
        </p:nvSpPr>
        <p:spPr>
          <a:xfrm rot="10800000">
            <a:off x="1547665" y="6453336"/>
            <a:ext cx="6696743" cy="25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1634834" y="381525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Y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395536" y="4581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</a:t>
            </a:r>
            <a:endParaRPr lang="id-ID" dirty="0"/>
          </a:p>
        </p:txBody>
      </p:sp>
      <p:sp>
        <p:nvSpPr>
          <p:cNvPr id="31" name="TextBox 30"/>
          <p:cNvSpPr txBox="1"/>
          <p:nvPr/>
        </p:nvSpPr>
        <p:spPr>
          <a:xfrm>
            <a:off x="395536" y="58679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</a:t>
            </a:r>
            <a:endParaRPr lang="id-ID" dirty="0"/>
          </a:p>
        </p:txBody>
      </p:sp>
      <p:sp>
        <p:nvSpPr>
          <p:cNvPr id="32" name="TextBox 31"/>
          <p:cNvSpPr txBox="1"/>
          <p:nvPr/>
        </p:nvSpPr>
        <p:spPr>
          <a:xfrm>
            <a:off x="1619672" y="50038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Y</a:t>
            </a:r>
            <a:endParaRPr lang="id-ID" dirty="0"/>
          </a:p>
        </p:txBody>
      </p:sp>
      <p:sp>
        <p:nvSpPr>
          <p:cNvPr id="33" name="TextBox 32"/>
          <p:cNvSpPr txBox="1"/>
          <p:nvPr/>
        </p:nvSpPr>
        <p:spPr>
          <a:xfrm>
            <a:off x="3131840" y="35332"/>
            <a:ext cx="245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Flowchart Booking KOST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69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 4739</dc:creator>
  <cp:lastModifiedBy>ACER 4739</cp:lastModifiedBy>
  <cp:revision>3</cp:revision>
  <dcterms:created xsi:type="dcterms:W3CDTF">2016-10-16T15:07:23Z</dcterms:created>
  <dcterms:modified xsi:type="dcterms:W3CDTF">2016-10-16T15:37:51Z</dcterms:modified>
</cp:coreProperties>
</file>