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4"/>
  </p:sldMasterIdLst>
  <p:notesMasterIdLst>
    <p:notesMasterId r:id="rId22"/>
  </p:notesMasterIdLst>
  <p:sldIdLst>
    <p:sldId id="256" r:id="rId5"/>
    <p:sldId id="258" r:id="rId6"/>
    <p:sldId id="262" r:id="rId7"/>
    <p:sldId id="259" r:id="rId8"/>
    <p:sldId id="283" r:id="rId9"/>
    <p:sldId id="284" r:id="rId10"/>
    <p:sldId id="266" r:id="rId11"/>
    <p:sldId id="270" r:id="rId12"/>
    <p:sldId id="269" r:id="rId13"/>
    <p:sldId id="267" r:id="rId14"/>
    <p:sldId id="268" r:id="rId15"/>
    <p:sldId id="277" r:id="rId16"/>
    <p:sldId id="278" r:id="rId17"/>
    <p:sldId id="286" r:id="rId18"/>
    <p:sldId id="287" r:id="rId19"/>
    <p:sldId id="288" r:id="rId20"/>
    <p:sldId id="285" r:id="rId21"/>
  </p:sldIdLst>
  <p:sldSz cx="9144000" cy="5143500" type="screen16x9"/>
  <p:notesSz cx="6858000" cy="9144000"/>
  <p:embeddedFontLst>
    <p:embeddedFont>
      <p:font typeface="Barlow"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A08CE-1371-43CF-8C5F-2706F3C2D42E}" v="39" dt="2018-10-25T11:57:28.299"/>
  </p1510:revLst>
</p1510:revInfo>
</file>

<file path=ppt/tableStyles.xml><?xml version="1.0" encoding="utf-8"?>
<a:tblStyleLst xmlns:a="http://schemas.openxmlformats.org/drawingml/2006/main" def="{963F1A49-B4D8-4457-A520-2F42DC546077}">
  <a:tblStyle styleId="{963F1A49-B4D8-4457-A520-2F42DC5460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ad Luthfi Mufadel" userId="33d4318d-ed6a-4b78-9546-42cac277451d" providerId="ADAL" clId="{191A08CE-1371-43CF-8C5F-2706F3C2D42E}"/>
    <pc:docChg chg="undo custSel delSld modSld sldOrd">
      <pc:chgData name="Muhamad Luthfi Mufadel" userId="33d4318d-ed6a-4b78-9546-42cac277451d" providerId="ADAL" clId="{191A08CE-1371-43CF-8C5F-2706F3C2D42E}" dt="2018-10-25T11:57:28.299" v="1100"/>
      <pc:docMkLst>
        <pc:docMk/>
      </pc:docMkLst>
      <pc:sldChg chg="ord">
        <pc:chgData name="Muhamad Luthfi Mufadel" userId="33d4318d-ed6a-4b78-9546-42cac277451d" providerId="ADAL" clId="{191A08CE-1371-43CF-8C5F-2706F3C2D42E}" dt="2018-10-24T14:12:10.679" v="175"/>
        <pc:sldMkLst>
          <pc:docMk/>
          <pc:sldMk cId="0" sldId="256"/>
        </pc:sldMkLst>
      </pc:sldChg>
      <pc:sldChg chg="del">
        <pc:chgData name="Muhamad Luthfi Mufadel" userId="33d4318d-ed6a-4b78-9546-42cac277451d" providerId="ADAL" clId="{191A08CE-1371-43CF-8C5F-2706F3C2D42E}" dt="2018-10-24T13:59:47.768" v="0" actId="2696"/>
        <pc:sldMkLst>
          <pc:docMk/>
          <pc:sldMk cId="0" sldId="257"/>
        </pc:sldMkLst>
      </pc:sldChg>
      <pc:sldChg chg="addSp delSp modSp ord">
        <pc:chgData name="Muhamad Luthfi Mufadel" userId="33d4318d-ed6a-4b78-9546-42cac277451d" providerId="ADAL" clId="{191A08CE-1371-43CF-8C5F-2706F3C2D42E}" dt="2018-10-24T14:12:08.921" v="174" actId="478"/>
        <pc:sldMkLst>
          <pc:docMk/>
          <pc:sldMk cId="0" sldId="258"/>
        </pc:sldMkLst>
        <pc:spChg chg="mod">
          <ac:chgData name="Muhamad Luthfi Mufadel" userId="33d4318d-ed6a-4b78-9546-42cac277451d" providerId="ADAL" clId="{191A08CE-1371-43CF-8C5F-2706F3C2D42E}" dt="2018-10-24T14:01:06.853" v="92" actId="20577"/>
          <ac:spMkLst>
            <pc:docMk/>
            <pc:sldMk cId="0" sldId="258"/>
            <ac:spMk id="110" creationId="{00000000-0000-0000-0000-000000000000}"/>
          </ac:spMkLst>
        </pc:spChg>
        <pc:spChg chg="add del">
          <ac:chgData name="Muhamad Luthfi Mufadel" userId="33d4318d-ed6a-4b78-9546-42cac277451d" providerId="ADAL" clId="{191A08CE-1371-43CF-8C5F-2706F3C2D42E}" dt="2018-10-24T14:12:08.921" v="174" actId="478"/>
          <ac:spMkLst>
            <pc:docMk/>
            <pc:sldMk cId="0" sldId="258"/>
            <ac:spMk id="111" creationId="{00000000-0000-0000-0000-000000000000}"/>
          </ac:spMkLst>
        </pc:spChg>
      </pc:sldChg>
      <pc:sldChg chg="addSp delSp modSp ord">
        <pc:chgData name="Muhamad Luthfi Mufadel" userId="33d4318d-ed6a-4b78-9546-42cac277451d" providerId="ADAL" clId="{191A08CE-1371-43CF-8C5F-2706F3C2D42E}" dt="2018-10-24T14:14:27.988" v="197" actId="478"/>
        <pc:sldMkLst>
          <pc:docMk/>
          <pc:sldMk cId="0" sldId="259"/>
        </pc:sldMkLst>
        <pc:spChg chg="add del mod">
          <ac:chgData name="Muhamad Luthfi Mufadel" userId="33d4318d-ed6a-4b78-9546-42cac277451d" providerId="ADAL" clId="{191A08CE-1371-43CF-8C5F-2706F3C2D42E}" dt="2018-10-24T14:14:27.988" v="197" actId="478"/>
          <ac:spMkLst>
            <pc:docMk/>
            <pc:sldMk cId="0" sldId="259"/>
            <ac:spMk id="3" creationId="{E547D27C-427D-422B-9C5D-F0D8D869EC8C}"/>
          </ac:spMkLst>
        </pc:spChg>
        <pc:spChg chg="mod">
          <ac:chgData name="Muhamad Luthfi Mufadel" userId="33d4318d-ed6a-4b78-9546-42cac277451d" providerId="ADAL" clId="{191A08CE-1371-43CF-8C5F-2706F3C2D42E}" dt="2018-10-24T14:14:21.156" v="195" actId="20577"/>
          <ac:spMkLst>
            <pc:docMk/>
            <pc:sldMk cId="0" sldId="259"/>
            <ac:spMk id="116" creationId="{00000000-0000-0000-0000-000000000000}"/>
          </ac:spMkLst>
        </pc:spChg>
        <pc:spChg chg="del">
          <ac:chgData name="Muhamad Luthfi Mufadel" userId="33d4318d-ed6a-4b78-9546-42cac277451d" providerId="ADAL" clId="{191A08CE-1371-43CF-8C5F-2706F3C2D42E}" dt="2018-10-24T14:14:26.012" v="196" actId="478"/>
          <ac:spMkLst>
            <pc:docMk/>
            <pc:sldMk cId="0" sldId="259"/>
            <ac:spMk id="117" creationId="{00000000-0000-0000-0000-000000000000}"/>
          </ac:spMkLst>
        </pc:spChg>
      </pc:sldChg>
      <pc:sldChg chg="del">
        <pc:chgData name="Muhamad Luthfi Mufadel" userId="33d4318d-ed6a-4b78-9546-42cac277451d" providerId="ADAL" clId="{191A08CE-1371-43CF-8C5F-2706F3C2D42E}" dt="2018-10-25T11:54:47.159" v="1079" actId="2696"/>
        <pc:sldMkLst>
          <pc:docMk/>
          <pc:sldMk cId="0" sldId="260"/>
        </pc:sldMkLst>
      </pc:sldChg>
      <pc:sldChg chg="del">
        <pc:chgData name="Muhamad Luthfi Mufadel" userId="33d4318d-ed6a-4b78-9546-42cac277451d" providerId="ADAL" clId="{191A08CE-1371-43CF-8C5F-2706F3C2D42E}" dt="2018-10-25T11:54:47.348" v="1081" actId="2696"/>
        <pc:sldMkLst>
          <pc:docMk/>
          <pc:sldMk cId="0" sldId="261"/>
        </pc:sldMkLst>
      </pc:sldChg>
      <pc:sldChg chg="addSp delSp modSp ord">
        <pc:chgData name="Muhamad Luthfi Mufadel" userId="33d4318d-ed6a-4b78-9546-42cac277451d" providerId="ADAL" clId="{191A08CE-1371-43CF-8C5F-2706F3C2D42E}" dt="2018-10-25T11:54:23.667" v="1073"/>
        <pc:sldMkLst>
          <pc:docMk/>
          <pc:sldMk cId="0" sldId="262"/>
        </pc:sldMkLst>
        <pc:spChg chg="add mod">
          <ac:chgData name="Muhamad Luthfi Mufadel" userId="33d4318d-ed6a-4b78-9546-42cac277451d" providerId="ADAL" clId="{191A08CE-1371-43CF-8C5F-2706F3C2D42E}" dt="2018-10-24T14:16:02.002" v="245" actId="1076"/>
          <ac:spMkLst>
            <pc:docMk/>
            <pc:sldMk cId="0" sldId="262"/>
            <ac:spMk id="2" creationId="{0F6FD63A-4134-4C90-BC1F-2B66BD287B14}"/>
          </ac:spMkLst>
        </pc:spChg>
        <pc:spChg chg="mod">
          <ac:chgData name="Muhamad Luthfi Mufadel" userId="33d4318d-ed6a-4b78-9546-42cac277451d" providerId="ADAL" clId="{191A08CE-1371-43CF-8C5F-2706F3C2D42E}" dt="2018-10-24T14:15:13.342" v="219"/>
          <ac:spMkLst>
            <pc:docMk/>
            <pc:sldMk cId="0" sldId="262"/>
            <ac:spMk id="141" creationId="{00000000-0000-0000-0000-000000000000}"/>
          </ac:spMkLst>
        </pc:spChg>
        <pc:spChg chg="mod">
          <ac:chgData name="Muhamad Luthfi Mufadel" userId="33d4318d-ed6a-4b78-9546-42cac277451d" providerId="ADAL" clId="{191A08CE-1371-43CF-8C5F-2706F3C2D42E}" dt="2018-10-24T14:04:56.653" v="120" actId="20577"/>
          <ac:spMkLst>
            <pc:docMk/>
            <pc:sldMk cId="0" sldId="262"/>
            <ac:spMk id="142" creationId="{00000000-0000-0000-0000-000000000000}"/>
          </ac:spMkLst>
        </pc:spChg>
        <pc:spChg chg="mod">
          <ac:chgData name="Muhamad Luthfi Mufadel" userId="33d4318d-ed6a-4b78-9546-42cac277451d" providerId="ADAL" clId="{191A08CE-1371-43CF-8C5F-2706F3C2D42E}" dt="2018-10-24T14:15:56.087" v="244" actId="1076"/>
          <ac:spMkLst>
            <pc:docMk/>
            <pc:sldMk cId="0" sldId="262"/>
            <ac:spMk id="152" creationId="{00000000-0000-0000-0000-000000000000}"/>
          </ac:spMkLst>
        </pc:spChg>
        <pc:spChg chg="mod">
          <ac:chgData name="Muhamad Luthfi Mufadel" userId="33d4318d-ed6a-4b78-9546-42cac277451d" providerId="ADAL" clId="{191A08CE-1371-43CF-8C5F-2706F3C2D42E}" dt="2018-10-24T14:16:03.625" v="246" actId="1076"/>
          <ac:spMkLst>
            <pc:docMk/>
            <pc:sldMk cId="0" sldId="262"/>
            <ac:spMk id="154" creationId="{00000000-0000-0000-0000-000000000000}"/>
          </ac:spMkLst>
        </pc:spChg>
        <pc:spChg chg="mod">
          <ac:chgData name="Muhamad Luthfi Mufadel" userId="33d4318d-ed6a-4b78-9546-42cac277451d" providerId="ADAL" clId="{191A08CE-1371-43CF-8C5F-2706F3C2D42E}" dt="2018-10-24T14:15:54.396" v="243" actId="1076"/>
          <ac:spMkLst>
            <pc:docMk/>
            <pc:sldMk cId="0" sldId="262"/>
            <ac:spMk id="155" creationId="{00000000-0000-0000-0000-000000000000}"/>
          </ac:spMkLst>
        </pc:spChg>
        <pc:grpChg chg="del">
          <ac:chgData name="Muhamad Luthfi Mufadel" userId="33d4318d-ed6a-4b78-9546-42cac277451d" providerId="ADAL" clId="{191A08CE-1371-43CF-8C5F-2706F3C2D42E}" dt="2018-10-24T14:15:45.825" v="240" actId="478"/>
          <ac:grpSpMkLst>
            <pc:docMk/>
            <pc:sldMk cId="0" sldId="262"/>
            <ac:grpSpMk id="144" creationId="{00000000-0000-0000-0000-000000000000}"/>
          </ac:grpSpMkLst>
        </pc:grpChg>
        <pc:grpChg chg="del">
          <ac:chgData name="Muhamad Luthfi Mufadel" userId="33d4318d-ed6a-4b78-9546-42cac277451d" providerId="ADAL" clId="{191A08CE-1371-43CF-8C5F-2706F3C2D42E}" dt="2018-10-24T14:15:51.761" v="242" actId="478"/>
          <ac:grpSpMkLst>
            <pc:docMk/>
            <pc:sldMk cId="0" sldId="262"/>
            <ac:grpSpMk id="147" creationId="{00000000-0000-0000-0000-000000000000}"/>
          </ac:grpSpMkLst>
        </pc:grpChg>
      </pc:sldChg>
      <pc:sldChg chg="del">
        <pc:chgData name="Muhamad Luthfi Mufadel" userId="33d4318d-ed6a-4b78-9546-42cac277451d" providerId="ADAL" clId="{191A08CE-1371-43CF-8C5F-2706F3C2D42E}" dt="2018-10-25T11:54:47.600" v="1083" actId="2696"/>
        <pc:sldMkLst>
          <pc:docMk/>
          <pc:sldMk cId="0" sldId="263"/>
        </pc:sldMkLst>
      </pc:sldChg>
      <pc:sldChg chg="modSp del">
        <pc:chgData name="Muhamad Luthfi Mufadel" userId="33d4318d-ed6a-4b78-9546-42cac277451d" providerId="ADAL" clId="{191A08CE-1371-43CF-8C5F-2706F3C2D42E}" dt="2018-10-25T11:54:47.727" v="1085" actId="2696"/>
        <pc:sldMkLst>
          <pc:docMk/>
          <pc:sldMk cId="0" sldId="264"/>
        </pc:sldMkLst>
        <pc:spChg chg="mod">
          <ac:chgData name="Muhamad Luthfi Mufadel" userId="33d4318d-ed6a-4b78-9546-42cac277451d" providerId="ADAL" clId="{191A08CE-1371-43CF-8C5F-2706F3C2D42E}" dt="2018-10-24T14:17:39.653" v="264" actId="20577"/>
          <ac:spMkLst>
            <pc:docMk/>
            <pc:sldMk cId="0" sldId="264"/>
            <ac:spMk id="175" creationId="{00000000-0000-0000-0000-000000000000}"/>
          </ac:spMkLst>
        </pc:spChg>
      </pc:sldChg>
      <pc:sldChg chg="del">
        <pc:chgData name="Muhamad Luthfi Mufadel" userId="33d4318d-ed6a-4b78-9546-42cac277451d" providerId="ADAL" clId="{191A08CE-1371-43CF-8C5F-2706F3C2D42E}" dt="2018-10-24T14:28:56.827" v="769" actId="2696"/>
        <pc:sldMkLst>
          <pc:docMk/>
          <pc:sldMk cId="0" sldId="265"/>
        </pc:sldMkLst>
      </pc:sldChg>
      <pc:sldChg chg="modSp ord">
        <pc:chgData name="Muhamad Luthfi Mufadel" userId="33d4318d-ed6a-4b78-9546-42cac277451d" providerId="ADAL" clId="{191A08CE-1371-43CF-8C5F-2706F3C2D42E}" dt="2018-10-25T11:54:28.688" v="1074"/>
        <pc:sldMkLst>
          <pc:docMk/>
          <pc:sldMk cId="0" sldId="266"/>
        </pc:sldMkLst>
        <pc:spChg chg="mod">
          <ac:chgData name="Muhamad Luthfi Mufadel" userId="33d4318d-ed6a-4b78-9546-42cac277451d" providerId="ADAL" clId="{191A08CE-1371-43CF-8C5F-2706F3C2D42E}" dt="2018-10-24T14:16:11.513" v="250" actId="403"/>
          <ac:spMkLst>
            <pc:docMk/>
            <pc:sldMk cId="0" sldId="266"/>
            <ac:spMk id="196" creationId="{00000000-0000-0000-0000-000000000000}"/>
          </ac:spMkLst>
        </pc:spChg>
      </pc:sldChg>
      <pc:sldChg chg="addSp delSp modSp ord">
        <pc:chgData name="Muhamad Luthfi Mufadel" userId="33d4318d-ed6a-4b78-9546-42cac277451d" providerId="ADAL" clId="{191A08CE-1371-43CF-8C5F-2706F3C2D42E}" dt="2018-10-24T14:42:24.682" v="1072" actId="20577"/>
        <pc:sldMkLst>
          <pc:docMk/>
          <pc:sldMk cId="0" sldId="267"/>
        </pc:sldMkLst>
        <pc:spChg chg="mod">
          <ac:chgData name="Muhamad Luthfi Mufadel" userId="33d4318d-ed6a-4b78-9546-42cac277451d" providerId="ADAL" clId="{191A08CE-1371-43CF-8C5F-2706F3C2D42E}" dt="2018-10-24T14:21:27.497" v="348" actId="20577"/>
          <ac:spMkLst>
            <pc:docMk/>
            <pc:sldMk cId="0" sldId="267"/>
            <ac:spMk id="201" creationId="{00000000-0000-0000-0000-000000000000}"/>
          </ac:spMkLst>
        </pc:spChg>
        <pc:spChg chg="mod">
          <ac:chgData name="Muhamad Luthfi Mufadel" userId="33d4318d-ed6a-4b78-9546-42cac277451d" providerId="ADAL" clId="{191A08CE-1371-43CF-8C5F-2706F3C2D42E}" dt="2018-10-24T14:41:57.493" v="975" actId="20577"/>
          <ac:spMkLst>
            <pc:docMk/>
            <pc:sldMk cId="0" sldId="267"/>
            <ac:spMk id="212" creationId="{00000000-0000-0000-0000-000000000000}"/>
          </ac:spMkLst>
        </pc:spChg>
        <pc:spChg chg="mod">
          <ac:chgData name="Muhamad Luthfi Mufadel" userId="33d4318d-ed6a-4b78-9546-42cac277451d" providerId="ADAL" clId="{191A08CE-1371-43CF-8C5F-2706F3C2D42E}" dt="2018-10-24T14:42:24.682" v="1072" actId="20577"/>
          <ac:spMkLst>
            <pc:docMk/>
            <pc:sldMk cId="0" sldId="267"/>
            <ac:spMk id="213" creationId="{00000000-0000-0000-0000-000000000000}"/>
          </ac:spMkLst>
        </pc:spChg>
        <pc:spChg chg="mod">
          <ac:chgData name="Muhamad Luthfi Mufadel" userId="33d4318d-ed6a-4b78-9546-42cac277451d" providerId="ADAL" clId="{191A08CE-1371-43CF-8C5F-2706F3C2D42E}" dt="2018-10-24T14:41:43.120" v="969" actId="14100"/>
          <ac:spMkLst>
            <pc:docMk/>
            <pc:sldMk cId="0" sldId="267"/>
            <ac:spMk id="216" creationId="{00000000-0000-0000-0000-000000000000}"/>
          </ac:spMkLst>
        </pc:spChg>
        <pc:spChg chg="mod">
          <ac:chgData name="Muhamad Luthfi Mufadel" userId="33d4318d-ed6a-4b78-9546-42cac277451d" providerId="ADAL" clId="{191A08CE-1371-43CF-8C5F-2706F3C2D42E}" dt="2018-10-24T14:41:48.990" v="970" actId="14100"/>
          <ac:spMkLst>
            <pc:docMk/>
            <pc:sldMk cId="0" sldId="267"/>
            <ac:spMk id="217" creationId="{00000000-0000-0000-0000-000000000000}"/>
          </ac:spMkLst>
        </pc:spChg>
        <pc:spChg chg="mod">
          <ac:chgData name="Muhamad Luthfi Mufadel" userId="33d4318d-ed6a-4b78-9546-42cac277451d" providerId="ADAL" clId="{191A08CE-1371-43CF-8C5F-2706F3C2D42E}" dt="2018-10-24T14:24:40.046" v="567" actId="20577"/>
          <ac:spMkLst>
            <pc:docMk/>
            <pc:sldMk cId="0" sldId="267"/>
            <ac:spMk id="220" creationId="{00000000-0000-0000-0000-000000000000}"/>
          </ac:spMkLst>
        </pc:spChg>
        <pc:spChg chg="mod">
          <ac:chgData name="Muhamad Luthfi Mufadel" userId="33d4318d-ed6a-4b78-9546-42cac277451d" providerId="ADAL" clId="{191A08CE-1371-43CF-8C5F-2706F3C2D42E}" dt="2018-10-24T14:26:30.388" v="749" actId="14100"/>
          <ac:spMkLst>
            <pc:docMk/>
            <pc:sldMk cId="0" sldId="267"/>
            <ac:spMk id="221" creationId="{00000000-0000-0000-0000-000000000000}"/>
          </ac:spMkLst>
        </pc:spChg>
        <pc:grpChg chg="add mod">
          <ac:chgData name="Muhamad Luthfi Mufadel" userId="33d4318d-ed6a-4b78-9546-42cac277451d" providerId="ADAL" clId="{191A08CE-1371-43CF-8C5F-2706F3C2D42E}" dt="2018-10-24T14:23:01.956" v="418" actId="1076"/>
          <ac:grpSpMkLst>
            <pc:docMk/>
            <pc:sldMk cId="0" sldId="267"/>
            <ac:grpSpMk id="29" creationId="{30BBC762-C953-4182-B90F-43BECC5E066E}"/>
          </ac:grpSpMkLst>
        </pc:grpChg>
        <pc:grpChg chg="del">
          <ac:chgData name="Muhamad Luthfi Mufadel" userId="33d4318d-ed6a-4b78-9546-42cac277451d" providerId="ADAL" clId="{191A08CE-1371-43CF-8C5F-2706F3C2D42E}" dt="2018-10-24T14:22:56.325" v="417" actId="478"/>
          <ac:grpSpMkLst>
            <pc:docMk/>
            <pc:sldMk cId="0" sldId="267"/>
            <ac:grpSpMk id="225" creationId="{00000000-0000-0000-0000-000000000000}"/>
          </ac:grpSpMkLst>
        </pc:grpChg>
      </pc:sldChg>
      <pc:sldChg chg="addSp delSp modSp ord">
        <pc:chgData name="Muhamad Luthfi Mufadel" userId="33d4318d-ed6a-4b78-9546-42cac277451d" providerId="ADAL" clId="{191A08CE-1371-43CF-8C5F-2706F3C2D42E}" dt="2018-10-24T14:31:17.604" v="798"/>
        <pc:sldMkLst>
          <pc:docMk/>
          <pc:sldMk cId="0" sldId="268"/>
        </pc:sldMkLst>
        <pc:spChg chg="add del">
          <ac:chgData name="Muhamad Luthfi Mufadel" userId="33d4318d-ed6a-4b78-9546-42cac277451d" providerId="ADAL" clId="{191A08CE-1371-43CF-8C5F-2706F3C2D42E}" dt="2018-10-24T14:29:15.514" v="787"/>
          <ac:spMkLst>
            <pc:docMk/>
            <pc:sldMk cId="0" sldId="268"/>
            <ac:spMk id="2" creationId="{DED2F9AE-3968-4A47-9465-E3886E65917E}"/>
          </ac:spMkLst>
        </pc:spChg>
        <pc:spChg chg="mod">
          <ac:chgData name="Muhamad Luthfi Mufadel" userId="33d4318d-ed6a-4b78-9546-42cac277451d" providerId="ADAL" clId="{191A08CE-1371-43CF-8C5F-2706F3C2D42E}" dt="2018-10-24T14:29:02.744" v="784" actId="20577"/>
          <ac:spMkLst>
            <pc:docMk/>
            <pc:sldMk cId="0" sldId="268"/>
            <ac:spMk id="232" creationId="{00000000-0000-0000-0000-000000000000}"/>
          </ac:spMkLst>
        </pc:spChg>
        <pc:graphicFrameChg chg="add mod modGraphic">
          <ac:chgData name="Muhamad Luthfi Mufadel" userId="33d4318d-ed6a-4b78-9546-42cac277451d" providerId="ADAL" clId="{191A08CE-1371-43CF-8C5F-2706F3C2D42E}" dt="2018-10-24T14:31:11.934" v="797" actId="14100"/>
          <ac:graphicFrameMkLst>
            <pc:docMk/>
            <pc:sldMk cId="0" sldId="268"/>
            <ac:graphicFrameMk id="3" creationId="{A2929847-85FB-4B45-95C6-ADBFFBD0A873}"/>
          </ac:graphicFrameMkLst>
        </pc:graphicFrameChg>
        <pc:graphicFrameChg chg="del">
          <ac:chgData name="Muhamad Luthfi Mufadel" userId="33d4318d-ed6a-4b78-9546-42cac277451d" providerId="ADAL" clId="{191A08CE-1371-43CF-8C5F-2706F3C2D42E}" dt="2018-10-24T14:29:06.048" v="785" actId="478"/>
          <ac:graphicFrameMkLst>
            <pc:docMk/>
            <pc:sldMk cId="0" sldId="268"/>
            <ac:graphicFrameMk id="233" creationId="{00000000-0000-0000-0000-000000000000}"/>
          </ac:graphicFrameMkLst>
        </pc:graphicFrameChg>
      </pc:sldChg>
      <pc:sldChg chg="addSp delSp modSp ord">
        <pc:chgData name="Muhamad Luthfi Mufadel" userId="33d4318d-ed6a-4b78-9546-42cac277451d" providerId="ADAL" clId="{191A08CE-1371-43CF-8C5F-2706F3C2D42E}" dt="2018-10-25T11:54:33.876" v="1075"/>
        <pc:sldMkLst>
          <pc:docMk/>
          <pc:sldMk cId="0" sldId="269"/>
        </pc:sldMkLst>
        <pc:spChg chg="del">
          <ac:chgData name="Muhamad Luthfi Mufadel" userId="33d4318d-ed6a-4b78-9546-42cac277451d" providerId="ADAL" clId="{191A08CE-1371-43CF-8C5F-2706F3C2D42E}" dt="2018-10-24T14:08:04.724" v="122" actId="478"/>
          <ac:spMkLst>
            <pc:docMk/>
            <pc:sldMk cId="0" sldId="269"/>
            <ac:spMk id="243" creationId="{00000000-0000-0000-0000-000000000000}"/>
          </ac:spMkLst>
        </pc:spChg>
        <pc:spChg chg="mod">
          <ac:chgData name="Muhamad Luthfi Mufadel" userId="33d4318d-ed6a-4b78-9546-42cac277451d" providerId="ADAL" clId="{191A08CE-1371-43CF-8C5F-2706F3C2D42E}" dt="2018-10-24T14:16:37.562" v="258" actId="20577"/>
          <ac:spMkLst>
            <pc:docMk/>
            <pc:sldMk cId="0" sldId="269"/>
            <ac:spMk id="244" creationId="{00000000-0000-0000-0000-000000000000}"/>
          </ac:spMkLst>
        </pc:spChg>
        <pc:spChg chg="mod">
          <ac:chgData name="Muhamad Luthfi Mufadel" userId="33d4318d-ed6a-4b78-9546-42cac277451d" providerId="ADAL" clId="{191A08CE-1371-43CF-8C5F-2706F3C2D42E}" dt="2018-10-24T14:08:56.476" v="163" actId="1076"/>
          <ac:spMkLst>
            <pc:docMk/>
            <pc:sldMk cId="0" sldId="269"/>
            <ac:spMk id="245" creationId="{00000000-0000-0000-0000-000000000000}"/>
          </ac:spMkLst>
        </pc:spChg>
        <pc:picChg chg="add mod ord">
          <ac:chgData name="Muhamad Luthfi Mufadel" userId="33d4318d-ed6a-4b78-9546-42cac277451d" providerId="ADAL" clId="{191A08CE-1371-43CF-8C5F-2706F3C2D42E}" dt="2018-10-24T14:08:16.771" v="126" actId="167"/>
          <ac:picMkLst>
            <pc:docMk/>
            <pc:sldMk cId="0" sldId="269"/>
            <ac:picMk id="2" creationId="{B09F28DC-C98A-4567-A787-2CBA7501BC1F}"/>
          </ac:picMkLst>
        </pc:picChg>
        <pc:cxnChg chg="del">
          <ac:chgData name="Muhamad Luthfi Mufadel" userId="33d4318d-ed6a-4b78-9546-42cac277451d" providerId="ADAL" clId="{191A08CE-1371-43CF-8C5F-2706F3C2D42E}" dt="2018-10-24T14:08:58.123" v="164" actId="478"/>
          <ac:cxnSpMkLst>
            <pc:docMk/>
            <pc:sldMk cId="0" sldId="269"/>
            <ac:cxnSpMk id="248" creationId="{00000000-0000-0000-0000-000000000000}"/>
          </ac:cxnSpMkLst>
        </pc:cxnChg>
        <pc:cxnChg chg="del">
          <ac:chgData name="Muhamad Luthfi Mufadel" userId="33d4318d-ed6a-4b78-9546-42cac277451d" providerId="ADAL" clId="{191A08CE-1371-43CF-8C5F-2706F3C2D42E}" dt="2018-10-24T14:09:07.526" v="169" actId="478"/>
          <ac:cxnSpMkLst>
            <pc:docMk/>
            <pc:sldMk cId="0" sldId="269"/>
            <ac:cxnSpMk id="249" creationId="{00000000-0000-0000-0000-000000000000}"/>
          </ac:cxnSpMkLst>
        </pc:cxnChg>
        <pc:cxnChg chg="del">
          <ac:chgData name="Muhamad Luthfi Mufadel" userId="33d4318d-ed6a-4b78-9546-42cac277451d" providerId="ADAL" clId="{191A08CE-1371-43CF-8C5F-2706F3C2D42E}" dt="2018-10-24T14:09:00.111" v="165" actId="478"/>
          <ac:cxnSpMkLst>
            <pc:docMk/>
            <pc:sldMk cId="0" sldId="269"/>
            <ac:cxnSpMk id="250" creationId="{00000000-0000-0000-0000-000000000000}"/>
          </ac:cxnSpMkLst>
        </pc:cxnChg>
        <pc:cxnChg chg="del">
          <ac:chgData name="Muhamad Luthfi Mufadel" userId="33d4318d-ed6a-4b78-9546-42cac277451d" providerId="ADAL" clId="{191A08CE-1371-43CF-8C5F-2706F3C2D42E}" dt="2018-10-24T14:09:06.435" v="168" actId="478"/>
          <ac:cxnSpMkLst>
            <pc:docMk/>
            <pc:sldMk cId="0" sldId="269"/>
            <ac:cxnSpMk id="251" creationId="{00000000-0000-0000-0000-000000000000}"/>
          </ac:cxnSpMkLst>
        </pc:cxnChg>
        <pc:cxnChg chg="del">
          <ac:chgData name="Muhamad Luthfi Mufadel" userId="33d4318d-ed6a-4b78-9546-42cac277451d" providerId="ADAL" clId="{191A08CE-1371-43CF-8C5F-2706F3C2D42E}" dt="2018-10-24T14:09:02.132" v="166" actId="478"/>
          <ac:cxnSpMkLst>
            <pc:docMk/>
            <pc:sldMk cId="0" sldId="269"/>
            <ac:cxnSpMk id="252" creationId="{00000000-0000-0000-0000-000000000000}"/>
          </ac:cxnSpMkLst>
        </pc:cxnChg>
        <pc:cxnChg chg="del">
          <ac:chgData name="Muhamad Luthfi Mufadel" userId="33d4318d-ed6a-4b78-9546-42cac277451d" providerId="ADAL" clId="{191A08CE-1371-43CF-8C5F-2706F3C2D42E}" dt="2018-10-24T14:09:03.525" v="167" actId="478"/>
          <ac:cxnSpMkLst>
            <pc:docMk/>
            <pc:sldMk cId="0" sldId="269"/>
            <ac:cxnSpMk id="253" creationId="{00000000-0000-0000-0000-000000000000}"/>
          </ac:cxnSpMkLst>
        </pc:cxnChg>
      </pc:sldChg>
      <pc:sldChg chg="modSp ord">
        <pc:chgData name="Muhamad Luthfi Mufadel" userId="33d4318d-ed6a-4b78-9546-42cac277451d" providerId="ADAL" clId="{191A08CE-1371-43CF-8C5F-2706F3C2D42E}" dt="2018-10-25T11:57:28.299" v="1100"/>
        <pc:sldMkLst>
          <pc:docMk/>
          <pc:sldMk cId="0" sldId="270"/>
        </pc:sldMkLst>
        <pc:spChg chg="mod">
          <ac:chgData name="Muhamad Luthfi Mufadel" userId="33d4318d-ed6a-4b78-9546-42cac277451d" providerId="ADAL" clId="{191A08CE-1371-43CF-8C5F-2706F3C2D42E}" dt="2018-10-24T14:19:12.081" v="300" actId="404"/>
          <ac:spMkLst>
            <pc:docMk/>
            <pc:sldMk cId="0" sldId="270"/>
            <ac:spMk id="258" creationId="{00000000-0000-0000-0000-000000000000}"/>
          </ac:spMkLst>
        </pc:spChg>
        <pc:spChg chg="mod">
          <ac:chgData name="Muhamad Luthfi Mufadel" userId="33d4318d-ed6a-4b78-9546-42cac277451d" providerId="ADAL" clId="{191A08CE-1371-43CF-8C5F-2706F3C2D42E}" dt="2018-10-24T14:20:01.668" v="330" actId="20577"/>
          <ac:spMkLst>
            <pc:docMk/>
            <pc:sldMk cId="0" sldId="270"/>
            <ac:spMk id="259" creationId="{00000000-0000-0000-0000-000000000000}"/>
          </ac:spMkLst>
        </pc:spChg>
      </pc:sldChg>
      <pc:sldChg chg="addSp delSp modSp del ord">
        <pc:chgData name="Muhamad Luthfi Mufadel" userId="33d4318d-ed6a-4b78-9546-42cac277451d" providerId="ADAL" clId="{191A08CE-1371-43CF-8C5F-2706F3C2D42E}" dt="2018-10-25T11:54:38.536" v="1077" actId="2696"/>
        <pc:sldMkLst>
          <pc:docMk/>
          <pc:sldMk cId="0" sldId="271"/>
        </pc:sldMkLst>
        <pc:spChg chg="add del mod">
          <ac:chgData name="Muhamad Luthfi Mufadel" userId="33d4318d-ed6a-4b78-9546-42cac277451d" providerId="ADAL" clId="{191A08CE-1371-43CF-8C5F-2706F3C2D42E}" dt="2018-10-24T14:28:00.846" v="756"/>
          <ac:spMkLst>
            <pc:docMk/>
            <pc:sldMk cId="0" sldId="271"/>
            <ac:spMk id="2" creationId="{A1539A8D-7C67-440D-908C-4B383280C99A}"/>
          </ac:spMkLst>
        </pc:spChg>
        <pc:spChg chg="add mod">
          <ac:chgData name="Muhamad Luthfi Mufadel" userId="33d4318d-ed6a-4b78-9546-42cac277451d" providerId="ADAL" clId="{191A08CE-1371-43CF-8C5F-2706F3C2D42E}" dt="2018-10-24T14:32:51.597" v="818" actId="20577"/>
          <ac:spMkLst>
            <pc:docMk/>
            <pc:sldMk cId="0" sldId="271"/>
            <ac:spMk id="3" creationId="{6D7CCC23-7440-4A18-B3B7-523EFFE22A69}"/>
          </ac:spMkLst>
        </pc:spChg>
      </pc:sldChg>
      <pc:sldChg chg="del">
        <pc:chgData name="Muhamad Luthfi Mufadel" userId="33d4318d-ed6a-4b78-9546-42cac277451d" providerId="ADAL" clId="{191A08CE-1371-43CF-8C5F-2706F3C2D42E}" dt="2018-10-24T14:28:55.193" v="768" actId="2696"/>
        <pc:sldMkLst>
          <pc:docMk/>
          <pc:sldMk cId="0" sldId="272"/>
        </pc:sldMkLst>
      </pc:sldChg>
      <pc:sldChg chg="del">
        <pc:chgData name="Muhamad Luthfi Mufadel" userId="33d4318d-ed6a-4b78-9546-42cac277451d" providerId="ADAL" clId="{191A08CE-1371-43CF-8C5F-2706F3C2D42E}" dt="2018-10-24T14:28:53.110" v="767" actId="2696"/>
        <pc:sldMkLst>
          <pc:docMk/>
          <pc:sldMk cId="0" sldId="273"/>
        </pc:sldMkLst>
      </pc:sldChg>
      <pc:sldChg chg="del">
        <pc:chgData name="Muhamad Luthfi Mufadel" userId="33d4318d-ed6a-4b78-9546-42cac277451d" providerId="ADAL" clId="{191A08CE-1371-43CF-8C5F-2706F3C2D42E}" dt="2018-10-24T14:28:50.256" v="765" actId="2696"/>
        <pc:sldMkLst>
          <pc:docMk/>
          <pc:sldMk cId="0" sldId="274"/>
        </pc:sldMkLst>
      </pc:sldChg>
      <pc:sldChg chg="modSp del ord">
        <pc:chgData name="Muhamad Luthfi Mufadel" userId="33d4318d-ed6a-4b78-9546-42cac277451d" providerId="ADAL" clId="{191A08CE-1371-43CF-8C5F-2706F3C2D42E}" dt="2018-10-25T11:54:42.030" v="1078" actId="2696"/>
        <pc:sldMkLst>
          <pc:docMk/>
          <pc:sldMk cId="0" sldId="275"/>
        </pc:sldMkLst>
        <pc:spChg chg="mod">
          <ac:chgData name="Muhamad Luthfi Mufadel" userId="33d4318d-ed6a-4b78-9546-42cac277451d" providerId="ADAL" clId="{191A08CE-1371-43CF-8C5F-2706F3C2D42E}" dt="2018-10-24T14:31:40.773" v="801" actId="20577"/>
          <ac:spMkLst>
            <pc:docMk/>
            <pc:sldMk cId="0" sldId="275"/>
            <ac:spMk id="324" creationId="{00000000-0000-0000-0000-000000000000}"/>
          </ac:spMkLst>
        </pc:spChg>
        <pc:spChg chg="mod">
          <ac:chgData name="Muhamad Luthfi Mufadel" userId="33d4318d-ed6a-4b78-9546-42cac277451d" providerId="ADAL" clId="{191A08CE-1371-43CF-8C5F-2706F3C2D42E}" dt="2018-10-24T14:31:51.774" v="805" actId="20577"/>
          <ac:spMkLst>
            <pc:docMk/>
            <pc:sldMk cId="0" sldId="275"/>
            <ac:spMk id="332" creationId="{00000000-0000-0000-0000-000000000000}"/>
          </ac:spMkLst>
        </pc:spChg>
      </pc:sldChg>
      <pc:sldChg chg="del">
        <pc:chgData name="Muhamad Luthfi Mufadel" userId="33d4318d-ed6a-4b78-9546-42cac277451d" providerId="ADAL" clId="{191A08CE-1371-43CF-8C5F-2706F3C2D42E}" dt="2018-10-24T14:28:30.299" v="761" actId="2696"/>
        <pc:sldMkLst>
          <pc:docMk/>
          <pc:sldMk cId="0" sldId="276"/>
        </pc:sldMkLst>
      </pc:sldChg>
      <pc:sldChg chg="addSp modSp ord">
        <pc:chgData name="Muhamad Luthfi Mufadel" userId="33d4318d-ed6a-4b78-9546-42cac277451d" providerId="ADAL" clId="{191A08CE-1371-43CF-8C5F-2706F3C2D42E}" dt="2018-10-25T11:56:20.278" v="1099" actId="732"/>
        <pc:sldMkLst>
          <pc:docMk/>
          <pc:sldMk cId="0" sldId="277"/>
        </pc:sldMkLst>
        <pc:spChg chg="mod">
          <ac:chgData name="Muhamad Luthfi Mufadel" userId="33d4318d-ed6a-4b78-9546-42cac277451d" providerId="ADAL" clId="{191A08CE-1371-43CF-8C5F-2706F3C2D42E}" dt="2018-10-24T14:31:43.211" v="802" actId="20577"/>
          <ac:spMkLst>
            <pc:docMk/>
            <pc:sldMk cId="0" sldId="277"/>
            <ac:spMk id="353" creationId="{00000000-0000-0000-0000-000000000000}"/>
          </ac:spMkLst>
        </pc:spChg>
        <pc:spChg chg="mod">
          <ac:chgData name="Muhamad Luthfi Mufadel" userId="33d4318d-ed6a-4b78-9546-42cac277451d" providerId="ADAL" clId="{191A08CE-1371-43CF-8C5F-2706F3C2D42E}" dt="2018-10-24T14:31:54.291" v="806" actId="20577"/>
          <ac:spMkLst>
            <pc:docMk/>
            <pc:sldMk cId="0" sldId="277"/>
            <ac:spMk id="356" creationId="{00000000-0000-0000-0000-000000000000}"/>
          </ac:spMkLst>
        </pc:spChg>
        <pc:picChg chg="add mod modCrop">
          <ac:chgData name="Muhamad Luthfi Mufadel" userId="33d4318d-ed6a-4b78-9546-42cac277451d" providerId="ADAL" clId="{191A08CE-1371-43CF-8C5F-2706F3C2D42E}" dt="2018-10-25T11:56:20.278" v="1099" actId="732"/>
          <ac:picMkLst>
            <pc:docMk/>
            <pc:sldMk cId="0" sldId="277"/>
            <ac:picMk id="2" creationId="{5EA0BBD3-6D42-4D09-A6AD-FFC24F9C0A3E}"/>
          </ac:picMkLst>
        </pc:picChg>
      </pc:sldChg>
      <pc:sldChg chg="modSp ord">
        <pc:chgData name="Muhamad Luthfi Mufadel" userId="33d4318d-ed6a-4b78-9546-42cac277451d" providerId="ADAL" clId="{191A08CE-1371-43CF-8C5F-2706F3C2D42E}" dt="2018-10-24T14:32:38.262" v="807"/>
        <pc:sldMkLst>
          <pc:docMk/>
          <pc:sldMk cId="0" sldId="278"/>
        </pc:sldMkLst>
        <pc:spChg chg="mod">
          <ac:chgData name="Muhamad Luthfi Mufadel" userId="33d4318d-ed6a-4b78-9546-42cac277451d" providerId="ADAL" clId="{191A08CE-1371-43CF-8C5F-2706F3C2D42E}" dt="2018-10-24T14:28:35.271" v="762" actId="20577"/>
          <ac:spMkLst>
            <pc:docMk/>
            <pc:sldMk cId="0" sldId="278"/>
            <ac:spMk id="366" creationId="{00000000-0000-0000-0000-000000000000}"/>
          </ac:spMkLst>
        </pc:spChg>
      </pc:sldChg>
      <pc:sldChg chg="del">
        <pc:chgData name="Muhamad Luthfi Mufadel" userId="33d4318d-ed6a-4b78-9546-42cac277451d" providerId="ADAL" clId="{191A08CE-1371-43CF-8C5F-2706F3C2D42E}" dt="2018-10-24T14:28:39.149" v="763" actId="2696"/>
        <pc:sldMkLst>
          <pc:docMk/>
          <pc:sldMk cId="0" sldId="279"/>
        </pc:sldMkLst>
      </pc:sldChg>
      <pc:sldChg chg="del">
        <pc:chgData name="Muhamad Luthfi Mufadel" userId="33d4318d-ed6a-4b78-9546-42cac277451d" providerId="ADAL" clId="{191A08CE-1371-43CF-8C5F-2706F3C2D42E}" dt="2018-10-24T14:28:39.280" v="764" actId="2696"/>
        <pc:sldMkLst>
          <pc:docMk/>
          <pc:sldMk cId="0" sldId="280"/>
        </pc:sldMkLst>
      </pc:sldChg>
      <pc:sldChg chg="del">
        <pc:chgData name="Muhamad Luthfi Mufadel" userId="33d4318d-ed6a-4b78-9546-42cac277451d" providerId="ADAL" clId="{191A08CE-1371-43CF-8C5F-2706F3C2D42E}" dt="2018-10-25T11:54:47.872" v="1086" actId="2696"/>
        <pc:sldMkLst>
          <pc:docMk/>
          <pc:sldMk cId="0" sldId="281"/>
        </pc:sldMkLst>
      </pc:sldChg>
      <pc:sldChg chg="del">
        <pc:chgData name="Muhamad Luthfi Mufadel" userId="33d4318d-ed6a-4b78-9546-42cac277451d" providerId="ADAL" clId="{191A08CE-1371-43CF-8C5F-2706F3C2D42E}" dt="2018-10-25T11:54:47.931" v="1087" actId="2696"/>
        <pc:sldMkLst>
          <pc:docMk/>
          <pc:sldMk cId="0" sldId="282"/>
        </pc:sldMkLst>
      </pc:sldChg>
      <pc:sldMasterChg chg="delSldLayout">
        <pc:chgData name="Muhamad Luthfi Mufadel" userId="33d4318d-ed6a-4b78-9546-42cac277451d" providerId="ADAL" clId="{191A08CE-1371-43CF-8C5F-2706F3C2D42E}" dt="2018-10-25T11:54:47.601" v="1084" actId="2696"/>
        <pc:sldMasterMkLst>
          <pc:docMk/>
          <pc:sldMasterMk cId="0" sldId="2147483660"/>
        </pc:sldMasterMkLst>
        <pc:sldLayoutChg chg="del">
          <pc:chgData name="Muhamad Luthfi Mufadel" userId="33d4318d-ed6a-4b78-9546-42cac277451d" providerId="ADAL" clId="{191A08CE-1371-43CF-8C5F-2706F3C2D42E}" dt="2018-10-25T11:54:47.161" v="1080" actId="2696"/>
          <pc:sldLayoutMkLst>
            <pc:docMk/>
            <pc:sldMasterMk cId="0" sldId="2147483660"/>
            <pc:sldLayoutMk cId="0" sldId="2147483650"/>
          </pc:sldLayoutMkLst>
        </pc:sldLayoutChg>
        <pc:sldLayoutChg chg="del">
          <pc:chgData name="Muhamad Luthfi Mufadel" userId="33d4318d-ed6a-4b78-9546-42cac277451d" providerId="ADAL" clId="{191A08CE-1371-43CF-8C5F-2706F3C2D42E}" dt="2018-10-25T11:54:47.349" v="1082" actId="2696"/>
          <pc:sldLayoutMkLst>
            <pc:docMk/>
            <pc:sldMasterMk cId="0" sldId="2147483660"/>
            <pc:sldLayoutMk cId="0" sldId="2147483651"/>
          </pc:sldLayoutMkLst>
        </pc:sldLayoutChg>
        <pc:sldLayoutChg chg="del">
          <pc:chgData name="Muhamad Luthfi Mufadel" userId="33d4318d-ed6a-4b78-9546-42cac277451d" providerId="ADAL" clId="{191A08CE-1371-43CF-8C5F-2706F3C2D42E}" dt="2018-10-25T11:54:47.601" v="1084" actId="2696"/>
          <pc:sldLayoutMkLst>
            <pc:docMk/>
            <pc:sldMasterMk cId="0" sldId="2147483660"/>
            <pc:sldLayoutMk cId="0" sldId="2147483653"/>
          </pc:sldLayoutMkLst>
        </pc:sldLayoutChg>
        <pc:sldLayoutChg chg="del">
          <pc:chgData name="Muhamad Luthfi Mufadel" userId="33d4318d-ed6a-4b78-9546-42cac277451d" providerId="ADAL" clId="{191A08CE-1371-43CF-8C5F-2706F3C2D42E}" dt="2018-10-24T14:28:50.331" v="766" actId="2696"/>
          <pc:sldLayoutMkLst>
            <pc:docMk/>
            <pc:sldMasterMk cId="0" sldId="2147483660"/>
            <pc:sldLayoutMk cId="0" sldId="2147483656"/>
          </pc:sldLayoutMkLst>
        </pc:sldLayoutChg>
      </pc:sldMasterChg>
    </pc:docChg>
  </pc:docChgLst>
  <pc:docChgLst>
    <pc:chgData name="Muhamad Luthfi Mufadel" userId="S::muhamad.luthfi61@office.ui.ac.id::33d4318d-ed6a-4b78-9546-42cac277451d" providerId="AD" clId="Web-{2BFD8F40-4994-4144-8137-7DE974843588}"/>
    <pc:docChg chg="modSld">
      <pc:chgData name="Muhamad Luthfi Mufadel" userId="S::muhamad.luthfi61@office.ui.ac.id::33d4318d-ed6a-4b78-9546-42cac277451d" providerId="AD" clId="Web-{2BFD8F40-4994-4144-8137-7DE974843588}" dt="2018-10-24T14:39:41.494" v="0" actId="14100"/>
      <pc:docMkLst>
        <pc:docMk/>
      </pc:docMkLst>
      <pc:sldChg chg="modSp">
        <pc:chgData name="Muhamad Luthfi Mufadel" userId="S::muhamad.luthfi61@office.ui.ac.id::33d4318d-ed6a-4b78-9546-42cac277451d" providerId="AD" clId="Web-{2BFD8F40-4994-4144-8137-7DE974843588}" dt="2018-10-24T14:39:41.494" v="0" actId="14100"/>
        <pc:sldMkLst>
          <pc:docMk/>
          <pc:sldMk cId="0" sldId="267"/>
        </pc:sldMkLst>
        <pc:grpChg chg="mod">
          <ac:chgData name="Muhamad Luthfi Mufadel" userId="S::muhamad.luthfi61@office.ui.ac.id::33d4318d-ed6a-4b78-9546-42cac277451d" providerId="AD" clId="Web-{2BFD8F40-4994-4144-8137-7DE974843588}" dt="2018-10-24T14:39:41.494" v="0" actId="14100"/>
          <ac:grpSpMkLst>
            <pc:docMk/>
            <pc:sldMk cId="0" sldId="267"/>
            <ac:grpSpMk id="214"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88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565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90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99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17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842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178396" y="393525"/>
            <a:ext cx="45720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 name="Google Shape;38;p6"/>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39" name="Google Shape;39;p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1560175"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996525"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432874"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2"/>
          <p:cNvSpPr/>
          <p:nvPr/>
        </p:nvSpPr>
        <p:spPr>
          <a:xfrm>
            <a:off x="867750" y="393425"/>
            <a:ext cx="8067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rgbClr val="FFFFFF"/>
                </a:solidFill>
                <a:latin typeface="Barlow"/>
                <a:ea typeface="Barlow"/>
                <a:cs typeface="Barlow"/>
                <a:sym typeface="Barlow"/>
              </a:defRPr>
            </a:lvl1pPr>
            <a:lvl2pPr lvl="1" algn="ctr">
              <a:buNone/>
              <a:defRPr sz="1200" b="1">
                <a:solidFill>
                  <a:srgbClr val="FFFFFF"/>
                </a:solidFill>
                <a:latin typeface="Barlow"/>
                <a:ea typeface="Barlow"/>
                <a:cs typeface="Barlow"/>
                <a:sym typeface="Barlow"/>
              </a:defRPr>
            </a:lvl2pPr>
            <a:lvl3pPr lvl="2" algn="ctr">
              <a:buNone/>
              <a:defRPr sz="1200" b="1">
                <a:solidFill>
                  <a:srgbClr val="FFFFFF"/>
                </a:solidFill>
                <a:latin typeface="Barlow"/>
                <a:ea typeface="Barlow"/>
                <a:cs typeface="Barlow"/>
                <a:sym typeface="Barlow"/>
              </a:defRPr>
            </a:lvl3pPr>
            <a:lvl4pPr lvl="3" algn="ctr">
              <a:buNone/>
              <a:defRPr sz="1200" b="1">
                <a:solidFill>
                  <a:srgbClr val="FFFFFF"/>
                </a:solidFill>
                <a:latin typeface="Barlow"/>
                <a:ea typeface="Barlow"/>
                <a:cs typeface="Barlow"/>
                <a:sym typeface="Barlow"/>
              </a:defRPr>
            </a:lvl4pPr>
            <a:lvl5pPr lvl="4" algn="ctr">
              <a:buNone/>
              <a:defRPr sz="1200" b="1">
                <a:solidFill>
                  <a:srgbClr val="FFFFFF"/>
                </a:solidFill>
                <a:latin typeface="Barlow"/>
                <a:ea typeface="Barlow"/>
                <a:cs typeface="Barlow"/>
                <a:sym typeface="Barlow"/>
              </a:defRPr>
            </a:lvl5pPr>
            <a:lvl6pPr lvl="5" algn="ctr">
              <a:buNone/>
              <a:defRPr sz="1200" b="1">
                <a:solidFill>
                  <a:srgbClr val="FFFFFF"/>
                </a:solidFill>
                <a:latin typeface="Barlow"/>
                <a:ea typeface="Barlow"/>
                <a:cs typeface="Barlow"/>
                <a:sym typeface="Barlow"/>
              </a:defRPr>
            </a:lvl6pPr>
            <a:lvl7pPr lvl="6" algn="ctr">
              <a:buNone/>
              <a:defRPr sz="1200" b="1">
                <a:solidFill>
                  <a:srgbClr val="FFFFFF"/>
                </a:solidFill>
                <a:latin typeface="Barlow"/>
                <a:ea typeface="Barlow"/>
                <a:cs typeface="Barlow"/>
                <a:sym typeface="Barlow"/>
              </a:defRPr>
            </a:lvl7pPr>
            <a:lvl8pPr lvl="7" algn="ctr">
              <a:buNone/>
              <a:defRPr sz="1200" b="1">
                <a:solidFill>
                  <a:srgbClr val="FFFFFF"/>
                </a:solidFill>
                <a:latin typeface="Barlow"/>
                <a:ea typeface="Barlow"/>
                <a:cs typeface="Barlow"/>
                <a:sym typeface="Barlow"/>
              </a:defRPr>
            </a:lvl8pPr>
            <a:lvl9pPr lvl="8" algn="ctr">
              <a:buNone/>
              <a:defRPr sz="1200" b="1">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PARKING REGISTRATION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STEPS TO REGISTER</a:t>
            </a:r>
            <a:endParaRPr/>
          </a:p>
        </p:txBody>
      </p:sp>
      <p:sp>
        <p:nvSpPr>
          <p:cNvPr id="202" name="Google Shape;202;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203" name="Google Shape;203;p25"/>
          <p:cNvGrpSpPr/>
          <p:nvPr/>
        </p:nvGrpSpPr>
        <p:grpSpPr>
          <a:xfrm>
            <a:off x="8141260" y="590035"/>
            <a:ext cx="431172" cy="413599"/>
            <a:chOff x="5241175" y="4959100"/>
            <a:chExt cx="539775" cy="517775"/>
          </a:xfrm>
        </p:grpSpPr>
        <p:sp>
          <p:nvSpPr>
            <p:cNvPr id="204" name="Google Shape;204;p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5"/>
          <p:cNvGrpSpPr/>
          <p:nvPr/>
        </p:nvGrpSpPr>
        <p:grpSpPr>
          <a:xfrm>
            <a:off x="3787460" y="2173525"/>
            <a:ext cx="1944600" cy="1569600"/>
            <a:chOff x="3071457" y="2013875"/>
            <a:chExt cx="1944600" cy="1569600"/>
          </a:xfrm>
        </p:grpSpPr>
        <p:sp>
          <p:nvSpPr>
            <p:cNvPr id="211" name="Google Shape;211;p25"/>
            <p:cNvSpPr/>
            <p:nvPr/>
          </p:nvSpPr>
          <p:spPr>
            <a:xfrm rot="10800000" flipH="1">
              <a:off x="3071457" y="2013875"/>
              <a:ext cx="1944600" cy="1569600"/>
            </a:xfrm>
            <a:prstGeom prst="round2DiagRect">
              <a:avLst>
                <a:gd name="adj1" fmla="val 0"/>
                <a:gd name="adj2" fmla="val 17764"/>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12" name="Google Shape;212;p25"/>
            <p:cNvSpPr txBox="1"/>
            <p:nvPr/>
          </p:nvSpPr>
          <p:spPr>
            <a:xfrm>
              <a:off x="3316102" y="2256385"/>
              <a:ext cx="1451700" cy="459900"/>
            </a:xfrm>
            <a:prstGeom prst="rect">
              <a:avLst/>
            </a:prstGeom>
            <a:solidFill>
              <a:srgbClr val="99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solidFill>
                    <a:srgbClr val="FFFFFF"/>
                  </a:solidFill>
                  <a:latin typeface="Barlow"/>
                  <a:ea typeface="Barlow"/>
                  <a:cs typeface="Barlow"/>
                  <a:sym typeface="Barlow"/>
                </a:rPr>
                <a:t>LOGIN</a:t>
              </a:r>
              <a:endParaRPr sz="1100" b="1" dirty="0">
                <a:solidFill>
                  <a:srgbClr val="FFFFFF"/>
                </a:solidFill>
                <a:latin typeface="Barlow"/>
                <a:ea typeface="Barlow"/>
                <a:cs typeface="Barlow"/>
                <a:sym typeface="Barlow"/>
              </a:endParaRPr>
            </a:p>
          </p:txBody>
        </p:sp>
        <p:sp>
          <p:nvSpPr>
            <p:cNvPr id="213" name="Google Shape;213;p25"/>
            <p:cNvSpPr txBox="1"/>
            <p:nvPr/>
          </p:nvSpPr>
          <p:spPr>
            <a:xfrm>
              <a:off x="3316100" y="2716352"/>
              <a:ext cx="1451700" cy="512400"/>
            </a:xfrm>
            <a:prstGeom prst="rect">
              <a:avLst/>
            </a:prstGeom>
            <a:solidFill>
              <a:srgbClr val="99999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800" dirty="0">
                  <a:solidFill>
                    <a:srgbClr val="FFFFFF"/>
                  </a:solidFill>
                  <a:latin typeface="Barlow"/>
                  <a:ea typeface="Barlow"/>
                  <a:cs typeface="Barlow"/>
                  <a:sym typeface="Barlow"/>
                </a:rPr>
                <a:t>Login with your UI email and password</a:t>
              </a:r>
            </a:p>
            <a:p>
              <a:pPr marL="0" lvl="0" indent="0" algn="l" rtl="0">
                <a:lnSpc>
                  <a:spcPct val="115000"/>
                </a:lnSpc>
                <a:spcBef>
                  <a:spcPts val="0"/>
                </a:spcBef>
                <a:spcAft>
                  <a:spcPts val="1600"/>
                </a:spcAft>
                <a:buNone/>
              </a:pPr>
              <a:r>
                <a:rPr lang="en-US" sz="800" dirty="0">
                  <a:solidFill>
                    <a:srgbClr val="FFFFFF"/>
                  </a:solidFill>
                  <a:latin typeface="Barlow"/>
                  <a:ea typeface="Barlow"/>
                  <a:cs typeface="Barlow"/>
                  <a:sym typeface="Barlow"/>
                </a:rPr>
                <a:t>Change your password if needed</a:t>
              </a:r>
              <a:endParaRPr sz="1100" dirty="0">
                <a:solidFill>
                  <a:srgbClr val="FFFFFF"/>
                </a:solidFill>
                <a:latin typeface="Barlow"/>
                <a:ea typeface="Barlow"/>
                <a:cs typeface="Barlow"/>
                <a:sym typeface="Barlow"/>
              </a:endParaRPr>
            </a:p>
          </p:txBody>
        </p:sp>
      </p:grpSp>
      <p:grpSp>
        <p:nvGrpSpPr>
          <p:cNvPr id="214" name="Google Shape;214;p25"/>
          <p:cNvGrpSpPr/>
          <p:nvPr/>
        </p:nvGrpSpPr>
        <p:grpSpPr>
          <a:xfrm>
            <a:off x="1845246" y="2173525"/>
            <a:ext cx="1935941" cy="1569600"/>
            <a:chOff x="1126863" y="2013875"/>
            <a:chExt cx="1944600" cy="1569600"/>
          </a:xfrm>
        </p:grpSpPr>
        <p:sp>
          <p:nvSpPr>
            <p:cNvPr id="215" name="Google Shape;215;p25"/>
            <p:cNvSpPr/>
            <p:nvPr/>
          </p:nvSpPr>
          <p:spPr>
            <a:xfrm>
              <a:off x="1126863" y="2013875"/>
              <a:ext cx="1944600" cy="1569600"/>
            </a:xfrm>
            <a:prstGeom prst="round2DiagRect">
              <a:avLst>
                <a:gd name="adj1" fmla="val 0"/>
                <a:gd name="adj2" fmla="val 1776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16" name="Google Shape;216;p25"/>
            <p:cNvSpPr txBox="1"/>
            <p:nvPr/>
          </p:nvSpPr>
          <p:spPr>
            <a:xfrm>
              <a:off x="1174424" y="2256385"/>
              <a:ext cx="1874638" cy="4599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solidFill>
                    <a:srgbClr val="FFFFFF"/>
                  </a:solidFill>
                  <a:latin typeface="Barlow"/>
                  <a:ea typeface="Barlow"/>
                  <a:cs typeface="Barlow"/>
                  <a:sym typeface="Barlow"/>
                </a:rPr>
                <a:t>REGISTER YOUR ACCOUNT &amp; WAIT EMAIL FROM US</a:t>
              </a:r>
              <a:endParaRPr sz="1100" b="1" dirty="0">
                <a:solidFill>
                  <a:srgbClr val="FFFFFF"/>
                </a:solidFill>
                <a:latin typeface="Barlow"/>
                <a:ea typeface="Barlow"/>
                <a:cs typeface="Barlow"/>
                <a:sym typeface="Barlow"/>
              </a:endParaRPr>
            </a:p>
          </p:txBody>
        </p:sp>
        <p:sp>
          <p:nvSpPr>
            <p:cNvPr id="217" name="Google Shape;217;p25"/>
            <p:cNvSpPr txBox="1"/>
            <p:nvPr/>
          </p:nvSpPr>
          <p:spPr>
            <a:xfrm>
              <a:off x="1168123" y="2716352"/>
              <a:ext cx="1903338" cy="5124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000" dirty="0">
                  <a:solidFill>
                    <a:srgbClr val="FFFFFF"/>
                  </a:solidFill>
                  <a:latin typeface="Barlow"/>
                  <a:ea typeface="Barlow"/>
                  <a:cs typeface="Barlow"/>
                  <a:sym typeface="Barlow"/>
                </a:rPr>
                <a:t>Insert your UI email</a:t>
              </a:r>
            </a:p>
            <a:p>
              <a:pPr marL="0" lvl="0" indent="0" algn="l" rtl="0">
                <a:lnSpc>
                  <a:spcPct val="115000"/>
                </a:lnSpc>
                <a:spcBef>
                  <a:spcPts val="0"/>
                </a:spcBef>
                <a:spcAft>
                  <a:spcPts val="1600"/>
                </a:spcAft>
                <a:buNone/>
              </a:pPr>
              <a:r>
                <a:rPr lang="en-US" sz="1000" dirty="0">
                  <a:solidFill>
                    <a:srgbClr val="FFFFFF"/>
                  </a:solidFill>
                  <a:latin typeface="Barlow"/>
                  <a:ea typeface="Barlow"/>
                  <a:cs typeface="Barlow"/>
                  <a:sym typeface="Barlow"/>
                </a:rPr>
                <a:t>we will send your password via email</a:t>
              </a:r>
            </a:p>
          </p:txBody>
        </p:sp>
      </p:grpSp>
      <p:grpSp>
        <p:nvGrpSpPr>
          <p:cNvPr id="218" name="Google Shape;218;p25"/>
          <p:cNvGrpSpPr/>
          <p:nvPr/>
        </p:nvGrpSpPr>
        <p:grpSpPr>
          <a:xfrm>
            <a:off x="5729559" y="2173525"/>
            <a:ext cx="3001200" cy="1569600"/>
            <a:chOff x="5015938" y="2013875"/>
            <a:chExt cx="3001200" cy="1569600"/>
          </a:xfrm>
        </p:grpSpPr>
        <p:sp>
          <p:nvSpPr>
            <p:cNvPr id="219" name="Google Shape;219;p25"/>
            <p:cNvSpPr/>
            <p:nvPr/>
          </p:nvSpPr>
          <p:spPr>
            <a:xfrm>
              <a:off x="5015938" y="2013875"/>
              <a:ext cx="3001200" cy="1569600"/>
            </a:xfrm>
            <a:prstGeom prst="round2DiagRect">
              <a:avLst>
                <a:gd name="adj1" fmla="val 0"/>
                <a:gd name="adj2" fmla="val 17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p:txBody>
        </p:sp>
        <p:sp>
          <p:nvSpPr>
            <p:cNvPr id="220" name="Google Shape;220;p25"/>
            <p:cNvSpPr txBox="1"/>
            <p:nvPr/>
          </p:nvSpPr>
          <p:spPr>
            <a:xfrm>
              <a:off x="5360226" y="2256387"/>
              <a:ext cx="2417100" cy="4599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solidFill>
                    <a:srgbClr val="FFFFFF"/>
                  </a:solidFill>
                  <a:latin typeface="Barlow"/>
                  <a:ea typeface="Barlow"/>
                  <a:cs typeface="Barlow"/>
                  <a:sym typeface="Barlow"/>
                </a:rPr>
                <a:t>FILL THE FORM AND UPLOAD THE FILE THAT NEEDED</a:t>
              </a:r>
              <a:endParaRPr sz="1100" b="1">
                <a:solidFill>
                  <a:srgbClr val="FFFFFF"/>
                </a:solidFill>
                <a:latin typeface="Barlow"/>
                <a:ea typeface="Barlow"/>
                <a:cs typeface="Barlow"/>
                <a:sym typeface="Barlow"/>
              </a:endParaRPr>
            </a:p>
          </p:txBody>
        </p:sp>
        <p:sp>
          <p:nvSpPr>
            <p:cNvPr id="221" name="Google Shape;221;p25"/>
            <p:cNvSpPr txBox="1"/>
            <p:nvPr/>
          </p:nvSpPr>
          <p:spPr>
            <a:xfrm>
              <a:off x="5360225" y="2716352"/>
              <a:ext cx="2417100" cy="781597"/>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800">
                  <a:solidFill>
                    <a:srgbClr val="FFFFFF"/>
                  </a:solidFill>
                  <a:latin typeface="Barlow"/>
                  <a:ea typeface="Barlow"/>
                  <a:cs typeface="Barlow"/>
                  <a:sym typeface="Barlow"/>
                </a:rPr>
                <a:t>Use your NPM or Employee number and Number plate of your motorcycle</a:t>
              </a:r>
            </a:p>
            <a:p>
              <a:pPr marL="0" lvl="0" indent="0" algn="l" rtl="0">
                <a:lnSpc>
                  <a:spcPct val="115000"/>
                </a:lnSpc>
                <a:spcBef>
                  <a:spcPts val="0"/>
                </a:spcBef>
                <a:spcAft>
                  <a:spcPts val="1600"/>
                </a:spcAft>
                <a:buNone/>
              </a:pPr>
              <a:r>
                <a:rPr lang="en-US" sz="800">
                  <a:solidFill>
                    <a:srgbClr val="FFFFFF"/>
                  </a:solidFill>
                  <a:latin typeface="Barlow"/>
                  <a:ea typeface="Barlow"/>
                  <a:cs typeface="Barlow"/>
                  <a:sym typeface="Barlow"/>
                </a:rPr>
                <a:t>Upload your KTM or Employee card and STNK</a:t>
              </a:r>
              <a:endParaRPr sz="1100">
                <a:solidFill>
                  <a:srgbClr val="FFFFFF"/>
                </a:solidFill>
                <a:latin typeface="Barlow"/>
                <a:ea typeface="Barlow"/>
                <a:cs typeface="Barlow"/>
                <a:sym typeface="Barlow"/>
              </a:endParaRPr>
            </a:p>
          </p:txBody>
        </p:sp>
      </p:grpSp>
      <p:grpSp>
        <p:nvGrpSpPr>
          <p:cNvPr id="222" name="Google Shape;222;p25"/>
          <p:cNvGrpSpPr/>
          <p:nvPr/>
        </p:nvGrpSpPr>
        <p:grpSpPr>
          <a:xfrm>
            <a:off x="5599105" y="2860920"/>
            <a:ext cx="261571" cy="260379"/>
            <a:chOff x="4858109" y="2631368"/>
            <a:chExt cx="316442" cy="315000"/>
          </a:xfrm>
        </p:grpSpPr>
        <p:sp>
          <p:nvSpPr>
            <p:cNvPr id="223" name="Google Shape;223;p2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24" name="Google Shape;224;p25"/>
            <p:cNvSpPr/>
            <p:nvPr/>
          </p:nvSpPr>
          <p:spPr>
            <a:xfrm>
              <a:off x="4858109" y="2739300"/>
              <a:ext cx="239100" cy="99000"/>
            </a:xfrm>
            <a:prstGeom prst="rightArrow">
              <a:avLst>
                <a:gd name="adj1" fmla="val 32020"/>
                <a:gd name="adj2" fmla="val 6697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latin typeface="Barlow"/>
                  <a:ea typeface="Barlow"/>
                  <a:cs typeface="Barlow"/>
                  <a:sym typeface="Barlow"/>
                </a:rPr>
              </a:br>
              <a:endParaRPr>
                <a:latin typeface="Barlow"/>
                <a:ea typeface="Barlow"/>
                <a:cs typeface="Barlow"/>
                <a:sym typeface="Barlow"/>
              </a:endParaRPr>
            </a:p>
          </p:txBody>
        </p:sp>
      </p:grpSp>
      <p:grpSp>
        <p:nvGrpSpPr>
          <p:cNvPr id="29" name="Google Shape;222;p25">
            <a:extLst>
              <a:ext uri="{FF2B5EF4-FFF2-40B4-BE49-F238E27FC236}">
                <a16:creationId xmlns:a16="http://schemas.microsoft.com/office/drawing/2014/main" id="{30BBC762-C953-4182-B90F-43BECC5E066E}"/>
              </a:ext>
            </a:extLst>
          </p:cNvPr>
          <p:cNvGrpSpPr/>
          <p:nvPr/>
        </p:nvGrpSpPr>
        <p:grpSpPr>
          <a:xfrm>
            <a:off x="3650970" y="2860863"/>
            <a:ext cx="261571" cy="260379"/>
            <a:chOff x="4858109" y="2631368"/>
            <a:chExt cx="316442" cy="315000"/>
          </a:xfrm>
        </p:grpSpPr>
        <p:sp>
          <p:nvSpPr>
            <p:cNvPr id="30" name="Google Shape;223;p25">
              <a:extLst>
                <a:ext uri="{FF2B5EF4-FFF2-40B4-BE49-F238E27FC236}">
                  <a16:creationId xmlns:a16="http://schemas.microsoft.com/office/drawing/2014/main" id="{35FBD1A8-3272-44E4-926C-28114625215D}"/>
                </a:ext>
              </a:extLst>
            </p:cNvPr>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31" name="Google Shape;224;p25">
              <a:extLst>
                <a:ext uri="{FF2B5EF4-FFF2-40B4-BE49-F238E27FC236}">
                  <a16:creationId xmlns:a16="http://schemas.microsoft.com/office/drawing/2014/main" id="{9FDD6A65-B55C-42E1-80C5-F828475103BD}"/>
                </a:ext>
              </a:extLst>
            </p:cNvPr>
            <p:cNvSpPr/>
            <p:nvPr/>
          </p:nvSpPr>
          <p:spPr>
            <a:xfrm>
              <a:off x="4858109" y="2739300"/>
              <a:ext cx="239100" cy="99000"/>
            </a:xfrm>
            <a:prstGeom prst="rightArrow">
              <a:avLst>
                <a:gd name="adj1" fmla="val 32020"/>
                <a:gd name="adj2" fmla="val 6697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latin typeface="Barlow"/>
                  <a:ea typeface="Barlow"/>
                  <a:cs typeface="Barlow"/>
                  <a:sym typeface="Barlow"/>
                </a:rPr>
              </a:br>
              <a:endParaRPr>
                <a:latin typeface="Barlow"/>
                <a:ea typeface="Barlow"/>
                <a:cs typeface="Barlow"/>
                <a:sym typeface="Barlow"/>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OUR TIMELINE</a:t>
            </a:r>
            <a:endParaRPr/>
          </a:p>
        </p:txBody>
      </p:sp>
      <p:sp>
        <p:nvSpPr>
          <p:cNvPr id="234" name="Google Shape;234;p2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235" name="Google Shape;235;p26"/>
          <p:cNvGrpSpPr/>
          <p:nvPr/>
        </p:nvGrpSpPr>
        <p:grpSpPr>
          <a:xfrm>
            <a:off x="8214395" y="634895"/>
            <a:ext cx="310214" cy="323873"/>
            <a:chOff x="3294650" y="3652450"/>
            <a:chExt cx="388350" cy="405450"/>
          </a:xfrm>
        </p:grpSpPr>
        <p:sp>
          <p:nvSpPr>
            <p:cNvPr id="236" name="Google Shape;236;p2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A2929847-85FB-4B45-95C6-ADBFFBD0A873}"/>
              </a:ext>
            </a:extLst>
          </p:cNvPr>
          <p:cNvGraphicFramePr>
            <a:graphicFrameLocks noGrp="1"/>
          </p:cNvGraphicFramePr>
          <p:nvPr>
            <p:extLst>
              <p:ext uri="{D42A27DB-BD31-4B8C-83A1-F6EECF244321}">
                <p14:modId xmlns:p14="http://schemas.microsoft.com/office/powerpoint/2010/main" val="3029121799"/>
              </p:ext>
            </p:extLst>
          </p:nvPr>
        </p:nvGraphicFramePr>
        <p:xfrm>
          <a:off x="1601971" y="1408906"/>
          <a:ext cx="6922635" cy="2316480"/>
        </p:xfrm>
        <a:graphic>
          <a:graphicData uri="http://schemas.openxmlformats.org/drawingml/2006/table">
            <a:tbl>
              <a:tblPr>
                <a:tableStyleId>{8A107856-5554-42FB-B03E-39F5DBC370BA}</a:tableStyleId>
              </a:tblPr>
              <a:tblGrid>
                <a:gridCol w="1384527">
                  <a:extLst>
                    <a:ext uri="{9D8B030D-6E8A-4147-A177-3AD203B41FA5}">
                      <a16:colId xmlns:a16="http://schemas.microsoft.com/office/drawing/2014/main" val="3485850355"/>
                    </a:ext>
                  </a:extLst>
                </a:gridCol>
                <a:gridCol w="1384527">
                  <a:extLst>
                    <a:ext uri="{9D8B030D-6E8A-4147-A177-3AD203B41FA5}">
                      <a16:colId xmlns:a16="http://schemas.microsoft.com/office/drawing/2014/main" val="2966673674"/>
                    </a:ext>
                  </a:extLst>
                </a:gridCol>
                <a:gridCol w="1384527">
                  <a:extLst>
                    <a:ext uri="{9D8B030D-6E8A-4147-A177-3AD203B41FA5}">
                      <a16:colId xmlns:a16="http://schemas.microsoft.com/office/drawing/2014/main" val="2764088497"/>
                    </a:ext>
                  </a:extLst>
                </a:gridCol>
                <a:gridCol w="1384527">
                  <a:extLst>
                    <a:ext uri="{9D8B030D-6E8A-4147-A177-3AD203B41FA5}">
                      <a16:colId xmlns:a16="http://schemas.microsoft.com/office/drawing/2014/main" val="159703744"/>
                    </a:ext>
                  </a:extLst>
                </a:gridCol>
                <a:gridCol w="1384527">
                  <a:extLst>
                    <a:ext uri="{9D8B030D-6E8A-4147-A177-3AD203B41FA5}">
                      <a16:colId xmlns:a16="http://schemas.microsoft.com/office/drawing/2014/main" val="4005067994"/>
                    </a:ext>
                  </a:extLst>
                </a:gridCol>
              </a:tblGrid>
              <a:tr h="0">
                <a:tc>
                  <a:txBody>
                    <a:bodyPr/>
                    <a:lstStyle/>
                    <a:p>
                      <a:pPr algn="l" rtl="0" fontAlgn="base"/>
                      <a:r>
                        <a:rPr lang="en-US" sz="1100">
                          <a:effectLst/>
                        </a:rPr>
                        <a:t>Duration</a:t>
                      </a:r>
                      <a:endParaRPr lang="en-US" b="0" i="0">
                        <a:effectLst/>
                      </a:endParaRPr>
                    </a:p>
                  </a:txBody>
                  <a:tcPr/>
                </a:tc>
                <a:tc>
                  <a:txBody>
                    <a:bodyPr/>
                    <a:lstStyle/>
                    <a:p>
                      <a:pPr algn="l" rtl="0" fontAlgn="base"/>
                      <a:r>
                        <a:rPr lang="en-US" sz="1100">
                          <a:effectLst/>
                        </a:rPr>
                        <a:t>Duration </a:t>
                      </a:r>
                      <a:endParaRPr lang="en-US" b="0" i="0">
                        <a:effectLst/>
                      </a:endParaRPr>
                    </a:p>
                  </a:txBody>
                  <a:tcPr/>
                </a:tc>
                <a:tc>
                  <a:txBody>
                    <a:bodyPr/>
                    <a:lstStyle/>
                    <a:p>
                      <a:pPr algn="l" rtl="0" fontAlgn="base"/>
                      <a:r>
                        <a:rPr lang="en-US" sz="1100">
                          <a:effectLst/>
                        </a:rPr>
                        <a:t>Start </a:t>
                      </a:r>
                      <a:endParaRPr lang="en-US" b="0" i="0">
                        <a:effectLst/>
                      </a:endParaRPr>
                    </a:p>
                  </a:txBody>
                  <a:tcPr/>
                </a:tc>
                <a:tc>
                  <a:txBody>
                    <a:bodyPr/>
                    <a:lstStyle/>
                    <a:p>
                      <a:pPr algn="l" rtl="0" fontAlgn="base"/>
                      <a:r>
                        <a:rPr lang="en-US" sz="1100">
                          <a:effectLst/>
                        </a:rPr>
                        <a:t>Finish  </a:t>
                      </a:r>
                      <a:endParaRPr lang="en-US" b="0" i="0">
                        <a:effectLst/>
                      </a:endParaRPr>
                    </a:p>
                  </a:txBody>
                  <a:tcPr/>
                </a:tc>
                <a:tc>
                  <a:txBody>
                    <a:bodyPr/>
                    <a:lstStyle/>
                    <a:p>
                      <a:pPr algn="l" rtl="0" fontAlgn="base"/>
                      <a:r>
                        <a:rPr lang="en-US" sz="1100">
                          <a:effectLst/>
                        </a:rPr>
                        <a:t>Leader </a:t>
                      </a:r>
                      <a:endParaRPr lang="en-US" b="0" i="0">
                        <a:effectLst/>
                      </a:endParaRPr>
                    </a:p>
                  </a:txBody>
                  <a:tcPr/>
                </a:tc>
                <a:extLst>
                  <a:ext uri="{0D108BD9-81ED-4DB2-BD59-A6C34878D82A}">
                    <a16:rowId xmlns:a16="http://schemas.microsoft.com/office/drawing/2014/main" val="2398594620"/>
                  </a:ext>
                </a:extLst>
              </a:tr>
              <a:tr h="0">
                <a:tc>
                  <a:txBody>
                    <a:bodyPr/>
                    <a:lstStyle/>
                    <a:p>
                      <a:pPr algn="l" rtl="0" fontAlgn="base"/>
                      <a:r>
                        <a:rPr lang="en-US" sz="1100">
                          <a:effectLst/>
                        </a:rPr>
                        <a:t>Planning </a:t>
                      </a:r>
                      <a:endParaRPr lang="en-US" b="0" i="0">
                        <a:effectLst/>
                      </a:endParaRPr>
                    </a:p>
                  </a:txBody>
                  <a:tcPr/>
                </a:tc>
                <a:tc>
                  <a:txBody>
                    <a:bodyPr/>
                    <a:lstStyle/>
                    <a:p>
                      <a:pPr algn="l" rtl="0" fontAlgn="base"/>
                      <a:r>
                        <a:rPr lang="en-US" sz="1100">
                          <a:effectLst/>
                        </a:rPr>
                        <a:t>3 days  </a:t>
                      </a:r>
                      <a:endParaRPr lang="en-US" b="0" i="0">
                        <a:effectLst/>
                      </a:endParaRPr>
                    </a:p>
                  </a:txBody>
                  <a:tcPr/>
                </a:tc>
                <a:tc>
                  <a:txBody>
                    <a:bodyPr/>
                    <a:lstStyle/>
                    <a:p>
                      <a:pPr algn="r" rtl="0" fontAlgn="base"/>
                      <a:r>
                        <a:rPr lang="en-US" sz="1100">
                          <a:effectLst/>
                        </a:rPr>
                        <a:t>8/10/2018 </a:t>
                      </a:r>
                      <a:endParaRPr lang="en-US" b="0" i="0">
                        <a:effectLst/>
                      </a:endParaRPr>
                    </a:p>
                  </a:txBody>
                  <a:tcPr/>
                </a:tc>
                <a:tc>
                  <a:txBody>
                    <a:bodyPr/>
                    <a:lstStyle/>
                    <a:p>
                      <a:pPr algn="r" rtl="0" fontAlgn="base"/>
                      <a:r>
                        <a:rPr lang="en-US" sz="1100">
                          <a:effectLst/>
                        </a:rPr>
                        <a:t>11/10/2018 </a:t>
                      </a:r>
                      <a:endParaRPr lang="en-US" b="0" i="0">
                        <a:effectLst/>
                      </a:endParaRPr>
                    </a:p>
                  </a:txBody>
                  <a:tcPr/>
                </a:tc>
                <a:tc>
                  <a:txBody>
                    <a:bodyPr/>
                    <a:lstStyle/>
                    <a:p>
                      <a:pPr algn="l" rtl="0" fontAlgn="base"/>
                      <a:r>
                        <a:rPr lang="en-US" sz="1100">
                          <a:effectLst/>
                        </a:rPr>
                        <a:t>Fadel </a:t>
                      </a:r>
                      <a:endParaRPr lang="en-US" b="0" i="0">
                        <a:effectLst/>
                      </a:endParaRPr>
                    </a:p>
                  </a:txBody>
                  <a:tcPr/>
                </a:tc>
                <a:extLst>
                  <a:ext uri="{0D108BD9-81ED-4DB2-BD59-A6C34878D82A}">
                    <a16:rowId xmlns:a16="http://schemas.microsoft.com/office/drawing/2014/main" val="2126365079"/>
                  </a:ext>
                </a:extLst>
              </a:tr>
              <a:tr h="0">
                <a:tc>
                  <a:txBody>
                    <a:bodyPr/>
                    <a:lstStyle/>
                    <a:p>
                      <a:pPr algn="l" rtl="0" fontAlgn="base"/>
                      <a:r>
                        <a:rPr lang="en-US" sz="1100">
                          <a:effectLst/>
                        </a:rPr>
                        <a:t>Survey </a:t>
                      </a:r>
                      <a:endParaRPr lang="en-US" b="0" i="0">
                        <a:effectLst/>
                      </a:endParaRPr>
                    </a:p>
                  </a:txBody>
                  <a:tcPr/>
                </a:tc>
                <a:tc>
                  <a:txBody>
                    <a:bodyPr/>
                    <a:lstStyle/>
                    <a:p>
                      <a:pPr algn="l" rtl="0" fontAlgn="base"/>
                      <a:r>
                        <a:rPr lang="en-US" sz="1100">
                          <a:effectLst/>
                        </a:rPr>
                        <a:t>7 Days  </a:t>
                      </a:r>
                      <a:endParaRPr lang="en-US" b="0" i="0">
                        <a:effectLst/>
                      </a:endParaRPr>
                    </a:p>
                  </a:txBody>
                  <a:tcPr/>
                </a:tc>
                <a:tc>
                  <a:txBody>
                    <a:bodyPr/>
                    <a:lstStyle/>
                    <a:p>
                      <a:pPr algn="r" rtl="0" fontAlgn="base"/>
                      <a:r>
                        <a:rPr lang="en-US" sz="1100">
                          <a:effectLst/>
                        </a:rPr>
                        <a:t>12/10/2018 </a:t>
                      </a:r>
                      <a:endParaRPr lang="en-US" b="0" i="0">
                        <a:effectLst/>
                      </a:endParaRPr>
                    </a:p>
                  </a:txBody>
                  <a:tcPr/>
                </a:tc>
                <a:tc>
                  <a:txBody>
                    <a:bodyPr/>
                    <a:lstStyle/>
                    <a:p>
                      <a:pPr algn="r" rtl="0" fontAlgn="base"/>
                      <a:r>
                        <a:rPr lang="en-US" sz="1100">
                          <a:effectLst/>
                        </a:rPr>
                        <a:t>19/10/2018 </a:t>
                      </a:r>
                      <a:endParaRPr lang="en-US" b="0" i="0">
                        <a:effectLst/>
                      </a:endParaRPr>
                    </a:p>
                  </a:txBody>
                  <a:tcPr/>
                </a:tc>
                <a:tc>
                  <a:txBody>
                    <a:bodyPr/>
                    <a:lstStyle/>
                    <a:p>
                      <a:pPr algn="l" rtl="0" fontAlgn="base"/>
                      <a:r>
                        <a:rPr lang="en-US" sz="1100" dirty="0">
                          <a:effectLst/>
                        </a:rPr>
                        <a:t>Bassam </a:t>
                      </a:r>
                      <a:endParaRPr lang="en-US" b="0" i="0" dirty="0">
                        <a:effectLst/>
                      </a:endParaRPr>
                    </a:p>
                  </a:txBody>
                  <a:tcPr/>
                </a:tc>
                <a:extLst>
                  <a:ext uri="{0D108BD9-81ED-4DB2-BD59-A6C34878D82A}">
                    <a16:rowId xmlns:a16="http://schemas.microsoft.com/office/drawing/2014/main" val="1377528440"/>
                  </a:ext>
                </a:extLst>
              </a:tr>
              <a:tr h="0">
                <a:tc>
                  <a:txBody>
                    <a:bodyPr/>
                    <a:lstStyle/>
                    <a:p>
                      <a:pPr algn="l" rtl="0" fontAlgn="base"/>
                      <a:r>
                        <a:rPr lang="en-US" sz="1100">
                          <a:effectLst/>
                        </a:rPr>
                        <a:t>Design UI </a:t>
                      </a:r>
                      <a:endParaRPr lang="en-US" b="0" i="0">
                        <a:effectLst/>
                      </a:endParaRPr>
                    </a:p>
                  </a:txBody>
                  <a:tcPr/>
                </a:tc>
                <a:tc>
                  <a:txBody>
                    <a:bodyPr/>
                    <a:lstStyle/>
                    <a:p>
                      <a:pPr algn="l" rtl="0" fontAlgn="base"/>
                      <a:r>
                        <a:rPr lang="en-US" sz="1100">
                          <a:effectLst/>
                        </a:rPr>
                        <a:t>4 Days  </a:t>
                      </a:r>
                      <a:endParaRPr lang="en-US" b="0" i="0">
                        <a:effectLst/>
                      </a:endParaRPr>
                    </a:p>
                  </a:txBody>
                  <a:tcPr/>
                </a:tc>
                <a:tc>
                  <a:txBody>
                    <a:bodyPr/>
                    <a:lstStyle/>
                    <a:p>
                      <a:pPr algn="r" rtl="0" fontAlgn="base"/>
                      <a:r>
                        <a:rPr lang="en-US" sz="1100">
                          <a:effectLst/>
                        </a:rPr>
                        <a:t>20/10/2018 </a:t>
                      </a:r>
                      <a:endParaRPr lang="en-US" b="0" i="0">
                        <a:effectLst/>
                      </a:endParaRPr>
                    </a:p>
                  </a:txBody>
                  <a:tcPr/>
                </a:tc>
                <a:tc>
                  <a:txBody>
                    <a:bodyPr/>
                    <a:lstStyle/>
                    <a:p>
                      <a:pPr algn="r" rtl="0" fontAlgn="base"/>
                      <a:r>
                        <a:rPr lang="en-US" sz="1100">
                          <a:effectLst/>
                        </a:rPr>
                        <a:t>24/10/2018 </a:t>
                      </a:r>
                      <a:endParaRPr lang="en-US" b="0" i="0">
                        <a:effectLst/>
                      </a:endParaRPr>
                    </a:p>
                  </a:txBody>
                  <a:tcPr/>
                </a:tc>
                <a:tc>
                  <a:txBody>
                    <a:bodyPr/>
                    <a:lstStyle/>
                    <a:p>
                      <a:pPr algn="l" rtl="0" fontAlgn="base"/>
                      <a:r>
                        <a:rPr lang="en-US" sz="1100" b="0" i="0" dirty="0" err="1">
                          <a:effectLst/>
                        </a:rPr>
                        <a:t>Wito</a:t>
                      </a:r>
                      <a:endParaRPr lang="en-US" b="0" i="0" dirty="0">
                        <a:effectLst/>
                      </a:endParaRPr>
                    </a:p>
                  </a:txBody>
                  <a:tcPr/>
                </a:tc>
                <a:extLst>
                  <a:ext uri="{0D108BD9-81ED-4DB2-BD59-A6C34878D82A}">
                    <a16:rowId xmlns:a16="http://schemas.microsoft.com/office/drawing/2014/main" val="3823319092"/>
                  </a:ext>
                </a:extLst>
              </a:tr>
              <a:tr h="0">
                <a:tc>
                  <a:txBody>
                    <a:bodyPr/>
                    <a:lstStyle/>
                    <a:p>
                      <a:pPr algn="l" rtl="0" fontAlgn="base"/>
                      <a:r>
                        <a:rPr lang="en-US" sz="1100">
                          <a:effectLst/>
                        </a:rPr>
                        <a:t>Develop and Design  </a:t>
                      </a:r>
                      <a:endParaRPr lang="en-US" b="0" i="0">
                        <a:effectLst/>
                      </a:endParaRPr>
                    </a:p>
                  </a:txBody>
                  <a:tcPr/>
                </a:tc>
                <a:tc>
                  <a:txBody>
                    <a:bodyPr/>
                    <a:lstStyle/>
                    <a:p>
                      <a:pPr algn="l" rtl="0" fontAlgn="base"/>
                      <a:r>
                        <a:rPr lang="en-US" sz="1100">
                          <a:effectLst/>
                        </a:rPr>
                        <a:t>10 Days  </a:t>
                      </a:r>
                      <a:endParaRPr lang="en-US" b="0" i="0">
                        <a:effectLst/>
                      </a:endParaRPr>
                    </a:p>
                  </a:txBody>
                  <a:tcPr/>
                </a:tc>
                <a:tc>
                  <a:txBody>
                    <a:bodyPr/>
                    <a:lstStyle/>
                    <a:p>
                      <a:pPr algn="r" rtl="0" fontAlgn="base"/>
                      <a:r>
                        <a:rPr lang="en-US" sz="1100">
                          <a:effectLst/>
                        </a:rPr>
                        <a:t>25/10/2018 </a:t>
                      </a:r>
                      <a:endParaRPr lang="en-US" b="0" i="0">
                        <a:effectLst/>
                      </a:endParaRPr>
                    </a:p>
                  </a:txBody>
                  <a:tcPr/>
                </a:tc>
                <a:tc>
                  <a:txBody>
                    <a:bodyPr/>
                    <a:lstStyle/>
                    <a:p>
                      <a:pPr algn="r" rtl="0" fontAlgn="base"/>
                      <a:r>
                        <a:rPr lang="en-US" sz="1100">
                          <a:effectLst/>
                        </a:rPr>
                        <a:t>4/11/2018 </a:t>
                      </a:r>
                      <a:endParaRPr lang="en-US" b="0" i="0">
                        <a:effectLst/>
                      </a:endParaRPr>
                    </a:p>
                  </a:txBody>
                  <a:tcPr/>
                </a:tc>
                <a:tc>
                  <a:txBody>
                    <a:bodyPr/>
                    <a:lstStyle/>
                    <a:p>
                      <a:pPr algn="l" rtl="0" fontAlgn="base"/>
                      <a:r>
                        <a:rPr lang="en-US" sz="1100" dirty="0" err="1">
                          <a:effectLst/>
                        </a:rPr>
                        <a:t>Wito</a:t>
                      </a:r>
                      <a:endParaRPr lang="en-US" b="0" i="0" dirty="0">
                        <a:effectLst/>
                      </a:endParaRPr>
                    </a:p>
                  </a:txBody>
                  <a:tcPr/>
                </a:tc>
                <a:extLst>
                  <a:ext uri="{0D108BD9-81ED-4DB2-BD59-A6C34878D82A}">
                    <a16:rowId xmlns:a16="http://schemas.microsoft.com/office/drawing/2014/main" val="717077137"/>
                  </a:ext>
                </a:extLst>
              </a:tr>
              <a:tr h="0">
                <a:tc>
                  <a:txBody>
                    <a:bodyPr/>
                    <a:lstStyle/>
                    <a:p>
                      <a:pPr algn="l" rtl="0" fontAlgn="base"/>
                      <a:r>
                        <a:rPr lang="en-US" sz="1100">
                          <a:effectLst/>
                        </a:rPr>
                        <a:t>Testing and Implementation  </a:t>
                      </a:r>
                      <a:endParaRPr lang="en-US" b="0" i="0">
                        <a:effectLst/>
                      </a:endParaRPr>
                    </a:p>
                  </a:txBody>
                  <a:tcPr/>
                </a:tc>
                <a:tc>
                  <a:txBody>
                    <a:bodyPr/>
                    <a:lstStyle/>
                    <a:p>
                      <a:pPr algn="l" rtl="0" fontAlgn="base"/>
                      <a:r>
                        <a:rPr lang="en-US" sz="1100">
                          <a:effectLst/>
                        </a:rPr>
                        <a:t>10 Days  </a:t>
                      </a:r>
                      <a:endParaRPr lang="en-US" b="0" i="0">
                        <a:effectLst/>
                      </a:endParaRPr>
                    </a:p>
                  </a:txBody>
                  <a:tcPr/>
                </a:tc>
                <a:tc>
                  <a:txBody>
                    <a:bodyPr/>
                    <a:lstStyle/>
                    <a:p>
                      <a:pPr algn="r" rtl="0" fontAlgn="base"/>
                      <a:r>
                        <a:rPr lang="en-US" sz="1100">
                          <a:effectLst/>
                        </a:rPr>
                        <a:t>5/11/2018 </a:t>
                      </a:r>
                      <a:endParaRPr lang="en-US" b="0" i="0">
                        <a:effectLst/>
                      </a:endParaRPr>
                    </a:p>
                  </a:txBody>
                  <a:tcPr/>
                </a:tc>
                <a:tc>
                  <a:txBody>
                    <a:bodyPr/>
                    <a:lstStyle/>
                    <a:p>
                      <a:pPr algn="r" rtl="0" fontAlgn="base"/>
                      <a:r>
                        <a:rPr lang="en-US" sz="1100">
                          <a:effectLst/>
                        </a:rPr>
                        <a:t>15/11/2018 </a:t>
                      </a:r>
                      <a:endParaRPr lang="en-US" b="0" i="0">
                        <a:effectLst/>
                      </a:endParaRPr>
                    </a:p>
                  </a:txBody>
                  <a:tcPr/>
                </a:tc>
                <a:tc>
                  <a:txBody>
                    <a:bodyPr/>
                    <a:lstStyle/>
                    <a:p>
                      <a:pPr algn="l" rtl="0" fontAlgn="base"/>
                      <a:r>
                        <a:rPr lang="en-US" sz="1100" dirty="0">
                          <a:effectLst/>
                        </a:rPr>
                        <a:t>Fadel </a:t>
                      </a:r>
                      <a:endParaRPr lang="en-US" b="0" i="0" dirty="0">
                        <a:effectLst/>
                      </a:endParaRPr>
                    </a:p>
                  </a:txBody>
                  <a:tcPr/>
                </a:tc>
                <a:extLst>
                  <a:ext uri="{0D108BD9-81ED-4DB2-BD59-A6C34878D82A}">
                    <a16:rowId xmlns:a16="http://schemas.microsoft.com/office/drawing/2014/main" val="4051148121"/>
                  </a:ext>
                </a:extLst>
              </a:tr>
              <a:tr h="0">
                <a:tc>
                  <a:txBody>
                    <a:bodyPr/>
                    <a:lstStyle/>
                    <a:p>
                      <a:pPr algn="l" rtl="0" fontAlgn="base"/>
                      <a:r>
                        <a:rPr lang="en-US" sz="1100">
                          <a:effectLst/>
                        </a:rPr>
                        <a:t>Deployment and Maintenance </a:t>
                      </a:r>
                      <a:endParaRPr lang="en-US" b="0" i="0">
                        <a:effectLst/>
                      </a:endParaRPr>
                    </a:p>
                  </a:txBody>
                  <a:tcPr/>
                </a:tc>
                <a:tc>
                  <a:txBody>
                    <a:bodyPr/>
                    <a:lstStyle/>
                    <a:p>
                      <a:pPr algn="l" rtl="0" fontAlgn="base"/>
                      <a:r>
                        <a:rPr lang="en-US" sz="1100">
                          <a:effectLst/>
                        </a:rPr>
                        <a:t>14 days </a:t>
                      </a:r>
                      <a:endParaRPr lang="en-US" b="0" i="0">
                        <a:effectLst/>
                      </a:endParaRPr>
                    </a:p>
                  </a:txBody>
                  <a:tcPr/>
                </a:tc>
                <a:tc>
                  <a:txBody>
                    <a:bodyPr/>
                    <a:lstStyle/>
                    <a:p>
                      <a:pPr algn="r" rtl="0" fontAlgn="base"/>
                      <a:r>
                        <a:rPr lang="en-US" sz="1100">
                          <a:effectLst/>
                        </a:rPr>
                        <a:t>16/11/2018 </a:t>
                      </a:r>
                      <a:endParaRPr lang="en-US" b="0" i="0">
                        <a:effectLst/>
                      </a:endParaRPr>
                    </a:p>
                  </a:txBody>
                  <a:tcPr/>
                </a:tc>
                <a:tc>
                  <a:txBody>
                    <a:bodyPr/>
                    <a:lstStyle/>
                    <a:p>
                      <a:pPr algn="r" rtl="0" fontAlgn="base"/>
                      <a:r>
                        <a:rPr lang="en-US" sz="1100">
                          <a:effectLst/>
                        </a:rPr>
                        <a:t>30/11/2018 </a:t>
                      </a:r>
                      <a:endParaRPr lang="en-US" b="0" i="0">
                        <a:effectLst/>
                      </a:endParaRPr>
                    </a:p>
                  </a:txBody>
                  <a:tcPr/>
                </a:tc>
                <a:tc>
                  <a:txBody>
                    <a:bodyPr/>
                    <a:lstStyle/>
                    <a:p>
                      <a:pPr algn="l" rtl="0" fontAlgn="base"/>
                      <a:r>
                        <a:rPr lang="en-US" sz="1100" dirty="0">
                          <a:effectLst/>
                        </a:rPr>
                        <a:t>Bassam </a:t>
                      </a:r>
                      <a:endParaRPr lang="en-US" b="0" i="0" dirty="0">
                        <a:effectLst/>
                      </a:endParaRPr>
                    </a:p>
                  </a:txBody>
                  <a:tcPr/>
                </a:tc>
                <a:extLst>
                  <a:ext uri="{0D108BD9-81ED-4DB2-BD59-A6C34878D82A}">
                    <a16:rowId xmlns:a16="http://schemas.microsoft.com/office/drawing/2014/main" val="302115348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351"/>
        <p:cNvGrpSpPr/>
        <p:nvPr/>
      </p:nvGrpSpPr>
      <p:grpSpPr>
        <a:xfrm>
          <a:off x="0" y="0"/>
          <a:ext cx="0" cy="0"/>
          <a:chOff x="0" y="0"/>
          <a:chExt cx="0" cy="0"/>
        </a:xfrm>
      </p:grpSpPr>
      <p:sp>
        <p:nvSpPr>
          <p:cNvPr id="352" name="Google Shape;352;p35"/>
          <p:cNvSpPr/>
          <p:nvPr/>
        </p:nvSpPr>
        <p:spPr>
          <a:xfrm>
            <a:off x="370194" y="1452107"/>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dirty="0"/>
          </a:p>
        </p:txBody>
      </p:sp>
      <p:sp>
        <p:nvSpPr>
          <p:cNvPr id="354" name="Google Shape;354;p35"/>
          <p:cNvSpPr/>
          <p:nvPr/>
        </p:nvSpPr>
        <p:spPr>
          <a:xfrm>
            <a:off x="531519" y="1611488"/>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B000"/>
                </a:solidFill>
                <a:latin typeface="Barlow"/>
                <a:ea typeface="Barlow"/>
                <a:cs typeface="Barlow"/>
                <a:sym typeface="Barlow"/>
              </a:rPr>
              <a:t>Place your screenshot here</a:t>
            </a:r>
            <a:endParaRPr sz="1000">
              <a:solidFill>
                <a:srgbClr val="FFB000"/>
              </a:solidFill>
              <a:latin typeface="Barlow"/>
              <a:ea typeface="Barlow"/>
              <a:cs typeface="Barlow"/>
              <a:sym typeface="Barlow"/>
            </a:endParaRPr>
          </a:p>
        </p:txBody>
      </p:sp>
      <p:sp>
        <p:nvSpPr>
          <p:cNvPr id="355" name="Google Shape;355;p3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56" name="Google Shape;356;p35"/>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a:t>
            </a:r>
            <a:endParaRPr/>
          </a:p>
        </p:txBody>
      </p:sp>
      <p:grpSp>
        <p:nvGrpSpPr>
          <p:cNvPr id="357" name="Google Shape;357;p35"/>
          <p:cNvGrpSpPr/>
          <p:nvPr/>
        </p:nvGrpSpPr>
        <p:grpSpPr>
          <a:xfrm>
            <a:off x="8162544" y="618788"/>
            <a:ext cx="369725" cy="356065"/>
            <a:chOff x="2583325" y="2972875"/>
            <a:chExt cx="462850" cy="445750"/>
          </a:xfrm>
        </p:grpSpPr>
        <p:sp>
          <p:nvSpPr>
            <p:cNvPr id="358" name="Google Shape;358;p35"/>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BDACD1E-4C90-4D51-9FF3-A56B901ECA45}"/>
              </a:ext>
            </a:extLst>
          </p:cNvPr>
          <p:cNvPicPr>
            <a:picLocks noChangeAspect="1"/>
          </p:cNvPicPr>
          <p:nvPr/>
        </p:nvPicPr>
        <p:blipFill>
          <a:blip r:embed="rId3"/>
          <a:stretch>
            <a:fillRect/>
          </a:stretch>
        </p:blipFill>
        <p:spPr>
          <a:xfrm>
            <a:off x="531519" y="1611488"/>
            <a:ext cx="3532500" cy="2255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65" name="Google Shape;365;p3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B000"/>
                </a:solidFill>
              </a:rPr>
              <a:t>THANKS!</a:t>
            </a:r>
            <a:endParaRPr sz="9600">
              <a:solidFill>
                <a:srgbClr val="FFB000"/>
              </a:solidFill>
            </a:endParaRPr>
          </a:p>
        </p:txBody>
      </p:sp>
      <p:sp>
        <p:nvSpPr>
          <p:cNvPr id="366" name="Google Shape;366;p3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pic>
        <p:nvPicPr>
          <p:cNvPr id="3" name="Picture 2">
            <a:extLst>
              <a:ext uri="{FF2B5EF4-FFF2-40B4-BE49-F238E27FC236}">
                <a16:creationId xmlns:a16="http://schemas.microsoft.com/office/drawing/2014/main" id="{02947011-AA87-4286-B9E7-8662726AB787}"/>
              </a:ext>
            </a:extLst>
          </p:cNvPr>
          <p:cNvPicPr>
            <a:picLocks noChangeAspect="1"/>
          </p:cNvPicPr>
          <p:nvPr/>
        </p:nvPicPr>
        <p:blipFill>
          <a:blip r:embed="rId4"/>
          <a:stretch>
            <a:fillRect/>
          </a:stretch>
        </p:blipFill>
        <p:spPr>
          <a:xfrm>
            <a:off x="0" y="1255"/>
            <a:ext cx="9144000" cy="51409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65" name="Google Shape;365;p3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B000"/>
                </a:solidFill>
              </a:rPr>
              <a:t>THANKS!</a:t>
            </a:r>
            <a:endParaRPr sz="9600">
              <a:solidFill>
                <a:srgbClr val="FFB000"/>
              </a:solidFill>
            </a:endParaRPr>
          </a:p>
        </p:txBody>
      </p:sp>
      <p:sp>
        <p:nvSpPr>
          <p:cNvPr id="366" name="Google Shape;366;p3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pic>
        <p:nvPicPr>
          <p:cNvPr id="4" name="Picture 3">
            <a:extLst>
              <a:ext uri="{FF2B5EF4-FFF2-40B4-BE49-F238E27FC236}">
                <a16:creationId xmlns:a16="http://schemas.microsoft.com/office/drawing/2014/main" id="{25882651-A74B-44FB-BA17-76A82DF0D7D1}"/>
              </a:ext>
            </a:extLst>
          </p:cNvPr>
          <p:cNvPicPr>
            <a:picLocks noChangeAspect="1"/>
          </p:cNvPicPr>
          <p:nvPr/>
        </p:nvPicPr>
        <p:blipFill>
          <a:blip r:embed="rId4"/>
          <a:stretch>
            <a:fillRect/>
          </a:stretch>
        </p:blipFill>
        <p:spPr>
          <a:xfrm>
            <a:off x="0" y="1255"/>
            <a:ext cx="9144000" cy="5140990"/>
          </a:xfrm>
          <a:prstGeom prst="rect">
            <a:avLst/>
          </a:prstGeom>
        </p:spPr>
      </p:pic>
    </p:spTree>
    <p:extLst>
      <p:ext uri="{BB962C8B-B14F-4D97-AF65-F5344CB8AC3E}">
        <p14:creationId xmlns:p14="http://schemas.microsoft.com/office/powerpoint/2010/main" val="318549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65" name="Google Shape;365;p3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B000"/>
                </a:solidFill>
              </a:rPr>
              <a:t>THANKS!</a:t>
            </a:r>
            <a:endParaRPr sz="9600">
              <a:solidFill>
                <a:srgbClr val="FFB000"/>
              </a:solidFill>
            </a:endParaRPr>
          </a:p>
        </p:txBody>
      </p:sp>
      <p:sp>
        <p:nvSpPr>
          <p:cNvPr id="366" name="Google Shape;366;p3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pic>
        <p:nvPicPr>
          <p:cNvPr id="3" name="Picture 2">
            <a:extLst>
              <a:ext uri="{FF2B5EF4-FFF2-40B4-BE49-F238E27FC236}">
                <a16:creationId xmlns:a16="http://schemas.microsoft.com/office/drawing/2014/main" id="{AAB44CB8-3898-4AB2-AE40-BB36F21EE0E6}"/>
              </a:ext>
            </a:extLst>
          </p:cNvPr>
          <p:cNvPicPr>
            <a:picLocks noChangeAspect="1"/>
          </p:cNvPicPr>
          <p:nvPr/>
        </p:nvPicPr>
        <p:blipFill>
          <a:blip r:embed="rId4"/>
          <a:stretch>
            <a:fillRect/>
          </a:stretch>
        </p:blipFill>
        <p:spPr>
          <a:xfrm>
            <a:off x="0" y="1255"/>
            <a:ext cx="9144000" cy="5140990"/>
          </a:xfrm>
          <a:prstGeom prst="rect">
            <a:avLst/>
          </a:prstGeom>
        </p:spPr>
      </p:pic>
    </p:spTree>
    <p:extLst>
      <p:ext uri="{BB962C8B-B14F-4D97-AF65-F5344CB8AC3E}">
        <p14:creationId xmlns:p14="http://schemas.microsoft.com/office/powerpoint/2010/main" val="369040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65" name="Google Shape;365;p3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B000"/>
                </a:solidFill>
              </a:rPr>
              <a:t>THANKS!</a:t>
            </a:r>
            <a:endParaRPr sz="9600">
              <a:solidFill>
                <a:srgbClr val="FFB000"/>
              </a:solidFill>
            </a:endParaRPr>
          </a:p>
        </p:txBody>
      </p:sp>
      <p:sp>
        <p:nvSpPr>
          <p:cNvPr id="366" name="Google Shape;366;p3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pic>
        <p:nvPicPr>
          <p:cNvPr id="4" name="Picture 3">
            <a:extLst>
              <a:ext uri="{FF2B5EF4-FFF2-40B4-BE49-F238E27FC236}">
                <a16:creationId xmlns:a16="http://schemas.microsoft.com/office/drawing/2014/main" id="{E9E57659-F4A6-42C9-9B45-43174C381067}"/>
              </a:ext>
            </a:extLst>
          </p:cNvPr>
          <p:cNvPicPr>
            <a:picLocks noChangeAspect="1"/>
          </p:cNvPicPr>
          <p:nvPr/>
        </p:nvPicPr>
        <p:blipFill>
          <a:blip r:embed="rId4"/>
          <a:stretch>
            <a:fillRect/>
          </a:stretch>
        </p:blipFill>
        <p:spPr>
          <a:xfrm>
            <a:off x="0" y="1255"/>
            <a:ext cx="9144000" cy="5140990"/>
          </a:xfrm>
          <a:prstGeom prst="rect">
            <a:avLst/>
          </a:prstGeom>
        </p:spPr>
      </p:pic>
    </p:spTree>
    <p:extLst>
      <p:ext uri="{BB962C8B-B14F-4D97-AF65-F5344CB8AC3E}">
        <p14:creationId xmlns:p14="http://schemas.microsoft.com/office/powerpoint/2010/main" val="389249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65" name="Google Shape;365;p3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B000"/>
                </a:solidFill>
              </a:rPr>
              <a:t>THANKS!</a:t>
            </a:r>
            <a:endParaRPr sz="9600">
              <a:solidFill>
                <a:srgbClr val="FFB000"/>
              </a:solidFill>
            </a:endParaRPr>
          </a:p>
        </p:txBody>
      </p:sp>
      <p:sp>
        <p:nvSpPr>
          <p:cNvPr id="366" name="Google Shape;366;p3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Tree>
    <p:extLst>
      <p:ext uri="{BB962C8B-B14F-4D97-AF65-F5344CB8AC3E}">
        <p14:creationId xmlns:p14="http://schemas.microsoft.com/office/powerpoint/2010/main" val="220392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B000"/>
                </a:solidFill>
              </a:rPr>
              <a:t>HELLO!</a:t>
            </a:r>
            <a:endParaRPr sz="9600">
              <a:solidFill>
                <a:srgbClr val="FFB000"/>
              </a:solidFill>
            </a:endParaRPr>
          </a:p>
        </p:txBody>
      </p:sp>
      <p:sp>
        <p:nvSpPr>
          <p:cNvPr id="110" name="Google Shape;110;p1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We </a:t>
            </a:r>
            <a:r>
              <a:rPr lang="en-US" b="1"/>
              <a:t>are</a:t>
            </a:r>
          </a:p>
          <a:p>
            <a:pPr marL="0" lvl="0" indent="0" algn="l" rtl="0">
              <a:spcBef>
                <a:spcPts val="600"/>
              </a:spcBef>
              <a:spcAft>
                <a:spcPts val="0"/>
              </a:spcAft>
              <a:buNone/>
            </a:pPr>
            <a:r>
              <a:rPr lang="en-US" b="1" err="1"/>
              <a:t>Jauharil</a:t>
            </a:r>
            <a:r>
              <a:rPr lang="en-US" b="1"/>
              <a:t> Firdaus Bassam</a:t>
            </a:r>
          </a:p>
          <a:p>
            <a:pPr marL="0" lvl="0" indent="0" algn="l" rtl="0">
              <a:spcBef>
                <a:spcPts val="600"/>
              </a:spcBef>
              <a:spcAft>
                <a:spcPts val="0"/>
              </a:spcAft>
              <a:buNone/>
            </a:pPr>
            <a:r>
              <a:rPr lang="en-US" b="1"/>
              <a:t>Muhamad Luthfi Mufadel</a:t>
            </a:r>
          </a:p>
          <a:p>
            <a:pPr marL="0" lvl="0" indent="0" algn="l" rtl="0">
              <a:spcBef>
                <a:spcPts val="600"/>
              </a:spcBef>
              <a:spcAft>
                <a:spcPts val="0"/>
              </a:spcAft>
              <a:buNone/>
            </a:pPr>
            <a:r>
              <a:rPr lang="en-US" b="1"/>
              <a:t>Muhammad </a:t>
            </a:r>
            <a:r>
              <a:rPr lang="en-US" b="1" err="1"/>
              <a:t>Wito</a:t>
            </a:r>
            <a:r>
              <a:rPr lang="en-US" b="1"/>
              <a:t> Malik</a:t>
            </a:r>
            <a:endParaRPr lang="en" b="1"/>
          </a:p>
          <a:p>
            <a:pPr marL="0" lvl="0" indent="0" algn="l" rtl="0">
              <a:spcBef>
                <a:spcPts val="600"/>
              </a:spcBef>
              <a:spcAft>
                <a:spcPts val="0"/>
              </a:spcAft>
              <a:buNone/>
            </a:pPr>
            <a:endParaRPr b="1"/>
          </a:p>
        </p:txBody>
      </p:sp>
      <p:sp>
        <p:nvSpPr>
          <p:cNvPr id="111" name="Google Shape;111;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2114675" y="1811950"/>
            <a:ext cx="5455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a:solidFill>
                  <a:srgbClr val="FFB000"/>
                </a:solidFill>
              </a:rPr>
              <a:t>WHAT</a:t>
            </a:r>
            <a:br>
              <a:rPr lang="en-US" sz="7200">
                <a:solidFill>
                  <a:srgbClr val="FFB000"/>
                </a:solidFill>
              </a:rPr>
            </a:br>
            <a:r>
              <a:rPr lang="en-US" sz="7200">
                <a:solidFill>
                  <a:srgbClr val="FFB000"/>
                </a:solidFill>
              </a:rPr>
              <a:t>IS IT?</a:t>
            </a:r>
            <a:endParaRPr sz="7200">
              <a:solidFill>
                <a:srgbClr val="FFB000"/>
              </a:solidFill>
            </a:endParaRPr>
          </a:p>
        </p:txBody>
      </p:sp>
      <p:sp>
        <p:nvSpPr>
          <p:cNvPr id="142" name="Google Shape;142;p20"/>
          <p:cNvSpPr txBox="1">
            <a:spLocks noGrp="1"/>
          </p:cNvSpPr>
          <p:nvPr>
            <p:ph type="subTitle" idx="4294967295"/>
          </p:nvPr>
        </p:nvSpPr>
        <p:spPr>
          <a:xfrm>
            <a:off x="2114675" y="3487751"/>
            <a:ext cx="5455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200"/>
          </a:p>
        </p:txBody>
      </p:sp>
      <p:sp>
        <p:nvSpPr>
          <p:cNvPr id="143" name="Google Shape;143;p20"/>
          <p:cNvSpPr/>
          <p:nvPr/>
        </p:nvSpPr>
        <p:spPr>
          <a:xfrm>
            <a:off x="7568290" y="2334064"/>
            <a:ext cx="261878" cy="2500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rot="2466613">
            <a:off x="6847398" y="1947171"/>
            <a:ext cx="363854" cy="34742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1609020">
            <a:off x="6777274" y="1365970"/>
            <a:ext cx="261831" cy="2500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rot="2926409">
            <a:off x="8159387" y="1174150"/>
            <a:ext cx="196068" cy="1872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rot="-1609718">
            <a:off x="7438882" y="691727"/>
            <a:ext cx="176665" cy="16868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Rectangle 1">
            <a:extLst>
              <a:ext uri="{FF2B5EF4-FFF2-40B4-BE49-F238E27FC236}">
                <a16:creationId xmlns:a16="http://schemas.microsoft.com/office/drawing/2014/main" id="{0F6FD63A-4134-4C90-BC1F-2B66BD287B14}"/>
              </a:ext>
            </a:extLst>
          </p:cNvPr>
          <p:cNvSpPr/>
          <p:nvPr/>
        </p:nvSpPr>
        <p:spPr>
          <a:xfrm rot="19205170">
            <a:off x="7209530" y="834916"/>
            <a:ext cx="869149" cy="1569660"/>
          </a:xfrm>
          <a:prstGeom prst="rect">
            <a:avLst/>
          </a:prstGeom>
        </p:spPr>
        <p:txBody>
          <a:bodyPr wrap="none">
            <a:spAutoFit/>
          </a:bodyPr>
          <a:lstStyle/>
          <a:p>
            <a:r>
              <a:rPr lang="en-US" sz="9600">
                <a:solidFill>
                  <a:srgbClr val="FFB000"/>
                </a:solidFill>
              </a:rPr>
              <a:t>?</a:t>
            </a:r>
            <a:endParaRPr lang="en-US"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47592" y="2116350"/>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OUR BACKGROUND &amp; GOALS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2049-8AFD-4DE5-8163-BDC7517212ED}"/>
              </a:ext>
            </a:extLst>
          </p:cNvPr>
          <p:cNvSpPr>
            <a:spLocks noGrp="1"/>
          </p:cNvSpPr>
          <p:nvPr>
            <p:ph type="title"/>
          </p:nvPr>
        </p:nvSpPr>
        <p:spPr/>
        <p:txBody>
          <a:bodyPr/>
          <a:lstStyle/>
          <a:p>
            <a:r>
              <a:rPr lang="en-US" dirty="0"/>
              <a:t>OLD SYSTEM</a:t>
            </a:r>
            <a:endParaRPr lang="en-ID" dirty="0"/>
          </a:p>
        </p:txBody>
      </p:sp>
      <p:sp>
        <p:nvSpPr>
          <p:cNvPr id="3" name="Text Placeholder 2">
            <a:extLst>
              <a:ext uri="{FF2B5EF4-FFF2-40B4-BE49-F238E27FC236}">
                <a16:creationId xmlns:a16="http://schemas.microsoft.com/office/drawing/2014/main" id="{DA6C3900-B7A9-47B5-BB5D-09FE0E2E3278}"/>
              </a:ext>
            </a:extLst>
          </p:cNvPr>
          <p:cNvSpPr>
            <a:spLocks noGrp="1"/>
          </p:cNvSpPr>
          <p:nvPr>
            <p:ph type="body" idx="1"/>
          </p:nvPr>
        </p:nvSpPr>
        <p:spPr/>
        <p:txBody>
          <a:bodyPr/>
          <a:lstStyle/>
          <a:p>
            <a:r>
              <a:rPr lang="en-US" dirty="0"/>
              <a:t>COMPLICATED</a:t>
            </a:r>
          </a:p>
          <a:p>
            <a:pPr marL="114300" indent="0">
              <a:buNone/>
            </a:pPr>
            <a:endParaRPr lang="en-US" sz="1400" dirty="0"/>
          </a:p>
          <a:p>
            <a:pPr marL="114300" indent="0">
              <a:buNone/>
            </a:pPr>
            <a:r>
              <a:rPr lang="en-US" sz="1400" dirty="0"/>
              <a:t>O</a:t>
            </a:r>
            <a:r>
              <a:rPr lang="en-ID" sz="1400" dirty="0" err="1"/>
              <a:t>ld</a:t>
            </a:r>
            <a:r>
              <a:rPr lang="en-ID" sz="1400" dirty="0"/>
              <a:t> system uses offline concept for UI members who want to register at FTUI park. This is very complicated because everyone have their own business, and not necessarily have time to come, especially for overseas students.</a:t>
            </a:r>
            <a:endParaRPr lang="en-US" sz="1400" dirty="0"/>
          </a:p>
        </p:txBody>
      </p:sp>
      <p:sp>
        <p:nvSpPr>
          <p:cNvPr id="4" name="Text Placeholder 3">
            <a:extLst>
              <a:ext uri="{FF2B5EF4-FFF2-40B4-BE49-F238E27FC236}">
                <a16:creationId xmlns:a16="http://schemas.microsoft.com/office/drawing/2014/main" id="{035244AF-19B0-4498-B460-D84B170F5588}"/>
              </a:ext>
            </a:extLst>
          </p:cNvPr>
          <p:cNvSpPr>
            <a:spLocks noGrp="1"/>
          </p:cNvSpPr>
          <p:nvPr>
            <p:ph type="body" idx="2"/>
          </p:nvPr>
        </p:nvSpPr>
        <p:spPr/>
        <p:txBody>
          <a:bodyPr/>
          <a:lstStyle/>
          <a:p>
            <a:r>
              <a:rPr lang="en-US" dirty="0"/>
              <a:t>HARD TO UPDATE</a:t>
            </a:r>
            <a:endParaRPr lang="en-US" sz="1400" dirty="0"/>
          </a:p>
          <a:p>
            <a:pPr marL="114300" indent="0">
              <a:buNone/>
            </a:pPr>
            <a:endParaRPr lang="en-US" sz="1400" dirty="0"/>
          </a:p>
          <a:p>
            <a:pPr marL="114300" indent="0">
              <a:buNone/>
            </a:pPr>
            <a:r>
              <a:rPr lang="en-US" sz="1400" dirty="0"/>
              <a:t>The old system does not allow to update the registration data so that person who changes their motorbike will be considered as foreigners.</a:t>
            </a:r>
          </a:p>
        </p:txBody>
      </p:sp>
      <p:sp>
        <p:nvSpPr>
          <p:cNvPr id="5" name="Text Placeholder 4">
            <a:extLst>
              <a:ext uri="{FF2B5EF4-FFF2-40B4-BE49-F238E27FC236}">
                <a16:creationId xmlns:a16="http://schemas.microsoft.com/office/drawing/2014/main" id="{E3D5EBAB-A556-4D72-B89A-ADED53FD7156}"/>
              </a:ext>
            </a:extLst>
          </p:cNvPr>
          <p:cNvSpPr>
            <a:spLocks noGrp="1"/>
          </p:cNvSpPr>
          <p:nvPr>
            <p:ph type="body" idx="3"/>
          </p:nvPr>
        </p:nvSpPr>
        <p:spPr/>
        <p:txBody>
          <a:bodyPr/>
          <a:lstStyle/>
          <a:p>
            <a:r>
              <a:rPr lang="en-US" dirty="0"/>
              <a:t>HIGH RISK</a:t>
            </a:r>
          </a:p>
          <a:p>
            <a:endParaRPr lang="en-US" dirty="0"/>
          </a:p>
          <a:p>
            <a:pPr marL="114300" indent="0">
              <a:buNone/>
            </a:pPr>
            <a:r>
              <a:rPr lang="en-US" sz="1400" dirty="0"/>
              <a:t>Paper documents have a very high probability of being lost, it is very fatal especially if verification process has not been completed. </a:t>
            </a:r>
          </a:p>
          <a:p>
            <a:pPr marL="114300" indent="0">
              <a:buNone/>
            </a:pPr>
            <a:endParaRPr lang="en-US" dirty="0"/>
          </a:p>
          <a:p>
            <a:pPr marL="114300" indent="0">
              <a:buNone/>
            </a:pPr>
            <a:endParaRPr lang="en-ID" dirty="0"/>
          </a:p>
        </p:txBody>
      </p:sp>
      <p:sp>
        <p:nvSpPr>
          <p:cNvPr id="6" name="Slide Number Placeholder 5">
            <a:extLst>
              <a:ext uri="{FF2B5EF4-FFF2-40B4-BE49-F238E27FC236}">
                <a16:creationId xmlns:a16="http://schemas.microsoft.com/office/drawing/2014/main" id="{D2F37C5E-4A33-4946-891A-A69D4D26DF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22596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2049-8AFD-4DE5-8163-BDC7517212ED}"/>
              </a:ext>
            </a:extLst>
          </p:cNvPr>
          <p:cNvSpPr>
            <a:spLocks noGrp="1"/>
          </p:cNvSpPr>
          <p:nvPr>
            <p:ph type="title"/>
          </p:nvPr>
        </p:nvSpPr>
        <p:spPr/>
        <p:txBody>
          <a:bodyPr/>
          <a:lstStyle/>
          <a:p>
            <a:r>
              <a:rPr lang="en-US" dirty="0"/>
              <a:t>OUR NEW SYSTEM</a:t>
            </a:r>
            <a:endParaRPr lang="en-ID" dirty="0"/>
          </a:p>
        </p:txBody>
      </p:sp>
      <p:sp>
        <p:nvSpPr>
          <p:cNvPr id="3" name="Text Placeholder 2">
            <a:extLst>
              <a:ext uri="{FF2B5EF4-FFF2-40B4-BE49-F238E27FC236}">
                <a16:creationId xmlns:a16="http://schemas.microsoft.com/office/drawing/2014/main" id="{DA6C3900-B7A9-47B5-BB5D-09FE0E2E3278}"/>
              </a:ext>
            </a:extLst>
          </p:cNvPr>
          <p:cNvSpPr>
            <a:spLocks noGrp="1"/>
          </p:cNvSpPr>
          <p:nvPr>
            <p:ph type="body" idx="1"/>
          </p:nvPr>
        </p:nvSpPr>
        <p:spPr/>
        <p:txBody>
          <a:bodyPr/>
          <a:lstStyle/>
          <a:p>
            <a:r>
              <a:rPr lang="en-US" dirty="0"/>
              <a:t>SIMPLE</a:t>
            </a:r>
          </a:p>
          <a:p>
            <a:pPr marL="114300" indent="0">
              <a:buNone/>
            </a:pPr>
            <a:endParaRPr lang="en-US" sz="1400" dirty="0"/>
          </a:p>
          <a:p>
            <a:pPr marL="114300" indent="0">
              <a:buNone/>
            </a:pPr>
            <a:endParaRPr lang="en-US" sz="1400" dirty="0"/>
          </a:p>
          <a:p>
            <a:pPr marL="114300" indent="0">
              <a:buNone/>
            </a:pPr>
            <a:r>
              <a:rPr lang="en-US" sz="1400" dirty="0"/>
              <a:t>UI members who want to register only need to open our website and upload required documents via mobile or computer anytime and anywhere.</a:t>
            </a:r>
          </a:p>
        </p:txBody>
      </p:sp>
      <p:sp>
        <p:nvSpPr>
          <p:cNvPr id="4" name="Text Placeholder 3">
            <a:extLst>
              <a:ext uri="{FF2B5EF4-FFF2-40B4-BE49-F238E27FC236}">
                <a16:creationId xmlns:a16="http://schemas.microsoft.com/office/drawing/2014/main" id="{035244AF-19B0-4498-B460-D84B170F5588}"/>
              </a:ext>
            </a:extLst>
          </p:cNvPr>
          <p:cNvSpPr>
            <a:spLocks noGrp="1"/>
          </p:cNvSpPr>
          <p:nvPr>
            <p:ph type="body" idx="2"/>
          </p:nvPr>
        </p:nvSpPr>
        <p:spPr/>
        <p:txBody>
          <a:bodyPr/>
          <a:lstStyle/>
          <a:p>
            <a:r>
              <a:rPr lang="en-US" dirty="0"/>
              <a:t>EASILY UPDATE AND REALTIME</a:t>
            </a:r>
          </a:p>
          <a:p>
            <a:endParaRPr lang="en-US" sz="1400" dirty="0"/>
          </a:p>
          <a:p>
            <a:pPr marL="114300" indent="0">
              <a:buNone/>
            </a:pPr>
            <a:r>
              <a:rPr lang="en-US" sz="1400" dirty="0"/>
              <a:t>With a web-based system, each student can update data whenever needed, if it has been confirmed by our team it will update to the database </a:t>
            </a:r>
            <a:r>
              <a:rPr lang="en-US" sz="1400" dirty="0" err="1"/>
              <a:t>realtime</a:t>
            </a:r>
            <a:r>
              <a:rPr lang="en-US" sz="1400" dirty="0"/>
              <a:t>.</a:t>
            </a:r>
          </a:p>
        </p:txBody>
      </p:sp>
      <p:sp>
        <p:nvSpPr>
          <p:cNvPr id="5" name="Text Placeholder 4">
            <a:extLst>
              <a:ext uri="{FF2B5EF4-FFF2-40B4-BE49-F238E27FC236}">
                <a16:creationId xmlns:a16="http://schemas.microsoft.com/office/drawing/2014/main" id="{E3D5EBAB-A556-4D72-B89A-ADED53FD7156}"/>
              </a:ext>
            </a:extLst>
          </p:cNvPr>
          <p:cNvSpPr>
            <a:spLocks noGrp="1"/>
          </p:cNvSpPr>
          <p:nvPr>
            <p:ph type="body" idx="3"/>
          </p:nvPr>
        </p:nvSpPr>
        <p:spPr/>
        <p:txBody>
          <a:bodyPr/>
          <a:lstStyle/>
          <a:p>
            <a:r>
              <a:rPr lang="en-US" dirty="0"/>
              <a:t>MINIMUM RISK</a:t>
            </a:r>
          </a:p>
          <a:p>
            <a:endParaRPr lang="en-US" dirty="0"/>
          </a:p>
          <a:p>
            <a:pPr marL="114300" indent="0">
              <a:buNone/>
            </a:pPr>
            <a:endParaRPr lang="en-US" sz="1400" dirty="0"/>
          </a:p>
          <a:p>
            <a:pPr marL="114300" indent="0">
              <a:buNone/>
            </a:pPr>
            <a:r>
              <a:rPr lang="en-US" sz="1400" dirty="0"/>
              <a:t>Online documents are very safe, can be stored in a long term, and can be accessed again if needed.</a:t>
            </a:r>
          </a:p>
        </p:txBody>
      </p:sp>
      <p:sp>
        <p:nvSpPr>
          <p:cNvPr id="6" name="Slide Number Placeholder 5">
            <a:extLst>
              <a:ext uri="{FF2B5EF4-FFF2-40B4-BE49-F238E27FC236}">
                <a16:creationId xmlns:a16="http://schemas.microsoft.com/office/drawing/2014/main" id="{D2F37C5E-4A33-4946-891A-A69D4D26DF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06289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sp>
        <p:nvSpPr>
          <p:cNvPr id="195" name="Google Shape;195;p24"/>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196" name="Google Shape;196;p24"/>
          <p:cNvSpPr/>
          <p:nvPr/>
        </p:nvSpPr>
        <p:spPr>
          <a:xfrm>
            <a:off x="6393300" y="1393200"/>
            <a:ext cx="2357100" cy="23571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solidFill>
                  <a:schemeClr val="lt1"/>
                </a:solidFill>
                <a:latin typeface="Barlow"/>
                <a:ea typeface="Barlow"/>
                <a:cs typeface="Barlow"/>
                <a:sym typeface="Barlow"/>
              </a:rPr>
              <a:t>For who?</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Google Shape;258;p28"/>
          <p:cNvSpPr txBox="1">
            <a:spLocks noGrp="1"/>
          </p:cNvSpPr>
          <p:nvPr>
            <p:ph type="ctrTitle" idx="4294967295"/>
          </p:nvPr>
        </p:nvSpPr>
        <p:spPr>
          <a:xfrm>
            <a:off x="1701775" y="1659550"/>
            <a:ext cx="7048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B000"/>
                </a:solidFill>
              </a:rPr>
              <a:t>De</a:t>
            </a:r>
            <a:r>
              <a:rPr lang="en-US" sz="6000" err="1">
                <a:solidFill>
                  <a:srgbClr val="FFB000"/>
                </a:solidFill>
              </a:rPr>
              <a:t>cember</a:t>
            </a:r>
            <a:r>
              <a:rPr lang="en-US" sz="6000">
                <a:solidFill>
                  <a:srgbClr val="FFB000"/>
                </a:solidFill>
              </a:rPr>
              <a:t> 30</a:t>
            </a:r>
            <a:r>
              <a:rPr lang="en-US" sz="6000" baseline="30000">
                <a:solidFill>
                  <a:srgbClr val="FFB000"/>
                </a:solidFill>
              </a:rPr>
              <a:t>th</a:t>
            </a:r>
            <a:r>
              <a:rPr lang="en-US" sz="6000">
                <a:solidFill>
                  <a:srgbClr val="FFB000"/>
                </a:solidFill>
              </a:rPr>
              <a:t> 2018</a:t>
            </a:r>
            <a:endParaRPr sz="6000">
              <a:solidFill>
                <a:srgbClr val="FFB000"/>
              </a:solidFill>
            </a:endParaRPr>
          </a:p>
        </p:txBody>
      </p:sp>
      <p:sp>
        <p:nvSpPr>
          <p:cNvPr id="259" name="Google Shape;259;p28"/>
          <p:cNvSpPr txBox="1">
            <a:spLocks noGrp="1"/>
          </p:cNvSpPr>
          <p:nvPr>
            <p:ph type="subTitle" idx="4294967295"/>
          </p:nvPr>
        </p:nvSpPr>
        <p:spPr>
          <a:xfrm>
            <a:off x="1701775" y="2763851"/>
            <a:ext cx="7048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t>The website will be launched</a:t>
            </a:r>
            <a:endParaRPr/>
          </a:p>
        </p:txBody>
      </p:sp>
      <p:sp>
        <p:nvSpPr>
          <p:cNvPr id="260" name="Google Shape;260;p2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61" name="Google Shape;261;p28"/>
          <p:cNvGrpSpPr/>
          <p:nvPr/>
        </p:nvGrpSpPr>
        <p:grpSpPr>
          <a:xfrm>
            <a:off x="1089787" y="666836"/>
            <a:ext cx="361896" cy="265341"/>
            <a:chOff x="4610450" y="3703750"/>
            <a:chExt cx="453050" cy="332175"/>
          </a:xfrm>
        </p:grpSpPr>
        <p:sp>
          <p:nvSpPr>
            <p:cNvPr id="262" name="Google Shape;262;p2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pic>
        <p:nvPicPr>
          <p:cNvPr id="2" name="Picture 1">
            <a:extLst>
              <a:ext uri="{FF2B5EF4-FFF2-40B4-BE49-F238E27FC236}">
                <a16:creationId xmlns:a16="http://schemas.microsoft.com/office/drawing/2014/main" id="{B09F28DC-C98A-4567-A787-2CBA7501BC1F}"/>
              </a:ext>
            </a:extLst>
          </p:cNvPr>
          <p:cNvPicPr>
            <a:picLocks noChangeAspect="1"/>
          </p:cNvPicPr>
          <p:nvPr/>
        </p:nvPicPr>
        <p:blipFill>
          <a:blip r:embed="rId4"/>
          <a:stretch>
            <a:fillRect/>
          </a:stretch>
        </p:blipFill>
        <p:spPr>
          <a:xfrm>
            <a:off x="1833450" y="1141618"/>
            <a:ext cx="6909332" cy="3608207"/>
          </a:xfrm>
          <a:prstGeom prst="rect">
            <a:avLst/>
          </a:prstGeom>
        </p:spPr>
      </p:pic>
      <p:sp>
        <p:nvSpPr>
          <p:cNvPr id="244" name="Google Shape;244;p27"/>
          <p:cNvSpPr txBox="1">
            <a:spLocks noGrp="1"/>
          </p:cNvSpPr>
          <p:nvPr>
            <p:ph type="title" idx="4294967295"/>
          </p:nvPr>
        </p:nvSpPr>
        <p:spPr>
          <a:xfrm>
            <a:off x="1833450" y="393475"/>
            <a:ext cx="60882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FFB000"/>
                </a:solidFill>
              </a:rPr>
              <a:t>Location</a:t>
            </a:r>
            <a:endParaRPr>
              <a:solidFill>
                <a:srgbClr val="FFB000"/>
              </a:solidFill>
            </a:endParaRPr>
          </a:p>
        </p:txBody>
      </p:sp>
      <p:sp>
        <p:nvSpPr>
          <p:cNvPr id="245" name="Google Shape;245;p27"/>
          <p:cNvSpPr/>
          <p:nvPr/>
        </p:nvSpPr>
        <p:spPr>
          <a:xfrm>
            <a:off x="2880859" y="1360787"/>
            <a:ext cx="479100" cy="393600"/>
          </a:xfrm>
          <a:prstGeom prst="wedgeRectCallout">
            <a:avLst>
              <a:gd name="adj1" fmla="val -21713"/>
              <a:gd name="adj2" fmla="val 69480"/>
            </a:avLst>
          </a:pr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Barlow"/>
                <a:ea typeface="Barlow"/>
                <a:cs typeface="Barlow"/>
                <a:sym typeface="Barlow"/>
              </a:rPr>
              <a:t>H</a:t>
            </a:r>
            <a:r>
              <a:rPr lang="en-US" sz="800">
                <a:solidFill>
                  <a:srgbClr val="FFFFFF"/>
                </a:solidFill>
                <a:latin typeface="Barlow"/>
                <a:ea typeface="Barlow"/>
                <a:cs typeface="Barlow"/>
                <a:sym typeface="Barlow"/>
              </a:rPr>
              <a:t>ere</a:t>
            </a:r>
            <a:endParaRPr sz="800">
              <a:solidFill>
                <a:srgbClr val="FFFFFF"/>
              </a:solidFill>
              <a:latin typeface="Barlow"/>
              <a:ea typeface="Barlow"/>
              <a:cs typeface="Barlow"/>
              <a:sym typeface="Barlow"/>
            </a:endParaRPr>
          </a:p>
        </p:txBody>
      </p:sp>
      <p:sp>
        <p:nvSpPr>
          <p:cNvPr id="246" name="Google Shape;246;p2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47" name="Google Shape;247;p27"/>
          <p:cNvSpPr/>
          <p:nvPr/>
        </p:nvSpPr>
        <p:spPr>
          <a:xfrm>
            <a:off x="1069361" y="609546"/>
            <a:ext cx="374597" cy="374577"/>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EDC5AAF8779743999DCAAC536D5EDC" ma:contentTypeVersion="4" ma:contentTypeDescription="Create a new document." ma:contentTypeScope="" ma:versionID="b7613c061033135819bca32dfd7eaf3b">
  <xsd:schema xmlns:xsd="http://www.w3.org/2001/XMLSchema" xmlns:xs="http://www.w3.org/2001/XMLSchema" xmlns:p="http://schemas.microsoft.com/office/2006/metadata/properties" xmlns:ns2="6f1c281d-026b-4b59-a55a-8cec632c9d8e" targetNamespace="http://schemas.microsoft.com/office/2006/metadata/properties" ma:root="true" ma:fieldsID="c3fea2d93a03d0b026b8bb74e25316f3" ns2:_="">
    <xsd:import namespace="6f1c281d-026b-4b59-a55a-8cec632c9d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c281d-026b-4b59-a55a-8cec632c9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C74668-DDD6-42D9-9B22-3C1456C0F3EE}">
  <ds:schemaRefs>
    <ds:schemaRef ds:uri="http://schemas.microsoft.com/sharepoint/v3/contenttype/forms"/>
  </ds:schemaRefs>
</ds:datastoreItem>
</file>

<file path=customXml/itemProps2.xml><?xml version="1.0" encoding="utf-8"?>
<ds:datastoreItem xmlns:ds="http://schemas.openxmlformats.org/officeDocument/2006/customXml" ds:itemID="{3D5F0E03-FC3F-4EA4-AFEF-32125249E2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c281d-026b-4b59-a55a-8cec632c9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43A85B-D551-4DED-B89D-F45C14A58FC8}">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f1c281d-026b-4b59-a55a-8cec632c9d8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180</TotalTime>
  <Words>362</Words>
  <Application>Microsoft Office PowerPoint</Application>
  <PresentationFormat>On-screen Show (16:9)</PresentationFormat>
  <Paragraphs>108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Barlow</vt:lpstr>
      <vt:lpstr>Arial</vt:lpstr>
      <vt:lpstr>Basset template</vt:lpstr>
      <vt:lpstr>PARKING REGISTRATION</vt:lpstr>
      <vt:lpstr>HELLO!</vt:lpstr>
      <vt:lpstr>WHAT IS IT?</vt:lpstr>
      <vt:lpstr>OUR BACKGROUND &amp; GOALS</vt:lpstr>
      <vt:lpstr>OLD SYSTEM</vt:lpstr>
      <vt:lpstr>OUR NEW SYSTEM</vt:lpstr>
      <vt:lpstr>PowerPoint Presentation</vt:lpstr>
      <vt:lpstr>December 30th 2018</vt:lpstr>
      <vt:lpstr>Location</vt:lpstr>
      <vt:lpstr>STEPS TO REGISTER</vt:lpstr>
      <vt:lpstr>OUR TIMELINE</vt:lpstr>
      <vt:lpstr>DESKTOP</vt:lpstr>
      <vt:lpstr>THANKS!</vt:lpstr>
      <vt:lpstr>THANKS!</vt:lpstr>
      <vt:lpstr>THANKS!</vt:lpstr>
      <vt:lpstr>THANKS!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REGISTRATION</dc:title>
  <dc:creator>Luthfi Mufadel</dc:creator>
  <cp:lastModifiedBy>Muhamad Luthfi Mufadel</cp:lastModifiedBy>
  <cp:revision>10</cp:revision>
  <dcterms:modified xsi:type="dcterms:W3CDTF">2018-10-26T04:22:09Z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0x010100C6EDC5AAF8779743999DCAAC536D5EDC</vt:lpwstr>
  </property>
</Properties>
</file>