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6:2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9:1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9:3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9:3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9:3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9:3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9:3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6:2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9:3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6:2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9:3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6:2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6:2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9:3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6:2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9:3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6:2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8:4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9:1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9:1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9:1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9:1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39:1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C3CD-5478-C1B5-6E2D-37F5CA09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36C6E-904D-4492-A689-D9D66156C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1F12C-E4A4-0675-07E2-8788F065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06B-98EF-43DE-BBA1-825A29064BC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A3281-CAEE-72FC-8BE3-EF3449C6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E72F4-9FFE-558C-892C-F48EF9AD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CB94-35B0-4E5A-A5AD-469CBABB5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754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765B-3783-5E9A-5837-A98AFA78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78313-59D1-8107-2397-E9CD1AC46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EDC3-95C6-70D4-69A1-C3735389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06B-98EF-43DE-BBA1-825A29064BC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78886-3D4A-F584-A380-603E1608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858AD-DF94-6A84-610D-87CA0648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CB94-35B0-4E5A-A5AD-469CBABB5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205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913EA-7103-FEB0-E071-804E6095C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2398C-2D6D-0CEE-A67D-FC1AFAEC6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8019-7ED8-A36F-340B-310EB726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06B-98EF-43DE-BBA1-825A29064BC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3EC40-6856-1944-4846-D658297A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908C3-34F9-BE31-20A5-E29F01CC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CB94-35B0-4E5A-A5AD-469CBABB5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787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2071-621C-B237-C3C3-F5D3B9B1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EBD20-CCCD-8BC2-C562-73FD669A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0C8B2-3038-6AC5-5596-2D1D6D74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06B-98EF-43DE-BBA1-825A29064BC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6A286-AE13-FE51-653C-AD6B0BD2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3D68F-BCAE-6B98-FB51-464D0E11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CB94-35B0-4E5A-A5AD-469CBABB5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731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C747-B02D-C495-E0AB-5F90CD53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76C32-7DAC-32C1-8E58-E0E631E3F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58520-E05A-4A6C-4A83-4DC1B629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06B-98EF-43DE-BBA1-825A29064BC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0ACB6-C63F-C57C-B094-DB742C18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5FB5-DCAB-D2B4-23FD-82E80ECD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CB94-35B0-4E5A-A5AD-469CBABB5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603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8B51-4286-815F-B5D3-FA513F74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EAFC-9621-EF06-D6D9-2886DD67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C67DC-E371-BA5A-5D76-0681E7E29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D2FC9-0FF9-8474-562F-8001EE4A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06B-98EF-43DE-BBA1-825A29064BC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86E60-73AF-6945-4AEE-CBB17D13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5D153-150B-D1E6-3551-96756A97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CB94-35B0-4E5A-A5AD-469CBABB5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76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1DE3-B404-E216-88DC-74C611BE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AADA-353D-F768-09AF-F8960274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222EC-52DB-F082-D5F7-4CE0AA65F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13249-3981-BCE5-61AA-420D45E75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5746D-01F1-2F8C-64DA-11DA1CDE4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C0EF1-8CFC-C368-2930-6F774448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06B-98EF-43DE-BBA1-825A29064BC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698B8-748A-5D10-0765-16CF4221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1C819-13A2-125E-C60A-3FD4D5A5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CB94-35B0-4E5A-A5AD-469CBABB5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127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A140-5B13-9884-C8BD-3FF489E3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5570A-9350-B2E2-3680-F1724B24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06B-98EF-43DE-BBA1-825A29064BC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D10EA-8E9E-5EBA-3185-AC5B986F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8AD7F-8A33-C0FB-C268-A9F726FE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CB94-35B0-4E5A-A5AD-469CBABB5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066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FA28A-FA9B-0765-3BCB-47915C5A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06B-98EF-43DE-BBA1-825A29064BC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D286C-6898-C297-F817-891446B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DEDA6-91F9-3F14-9EA3-BEFCEC3B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CB94-35B0-4E5A-A5AD-469CBABB5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717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3CA0-44B2-6E51-7614-7644138E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9945-2522-6781-3FD7-B728A396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3A8E0-5F7F-3978-9739-98BF15C6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D044D-B630-3CE3-832A-8894A4BF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06B-98EF-43DE-BBA1-825A29064BC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BDC92-B863-F6B0-9BAA-5C1B42CC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B9FCF-6D05-D1F2-5F18-BB66C845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CB94-35B0-4E5A-A5AD-469CBABB5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69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76F9-6B0C-3546-75EF-5DF2E772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4A294-E767-794C-3575-99C13BBC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CAA7B-3CF9-61E7-4112-FE47BFB6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71044-278F-7DD2-81C2-358894BE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06B-98EF-43DE-BBA1-825A29064BC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CD689-FA28-641C-A49E-3AA47CBD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B1A14-AE01-A6DC-C2F0-30BD2E05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CB94-35B0-4E5A-A5AD-469CBABB5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10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48673-CE27-39A2-B735-7E63A4A1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E871F-F9B3-FCBA-48DE-D171C9B85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E89F-4828-7244-2313-307FD13DE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0506B-98EF-43DE-BBA1-825A29064BC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66B2A-6E45-59D2-4F28-F604F0DFB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835DD-BBB3-06FE-F741-DC6860FF2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CB94-35B0-4E5A-A5AD-469CBABB5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369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" Type="http://schemas.openxmlformats.org/officeDocument/2006/relationships/customXml" Target="../ink/ink1.xml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3E3BF2-AED3-E14B-0854-13A6F620E8D9}"/>
              </a:ext>
            </a:extLst>
          </p:cNvPr>
          <p:cNvSpPr/>
          <p:nvPr/>
        </p:nvSpPr>
        <p:spPr>
          <a:xfrm>
            <a:off x="3823341" y="480042"/>
            <a:ext cx="4536212" cy="1040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788A6-2E33-04B7-400D-E0F624243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3953" y="797861"/>
            <a:ext cx="2034988" cy="4051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JUDUL GAME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F5A670-3C42-0DE4-469E-AF5B58EFA34F}"/>
                  </a:ext>
                </a:extLst>
              </p14:cNvPr>
              <p14:cNvContentPartPr/>
              <p14:nvPr/>
            </p14:nvContentPartPr>
            <p14:xfrm>
              <a:off x="7108941" y="2877219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F5A670-3C42-0DE4-469E-AF5B58EFA3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0301" y="28685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66619C-E288-C3BD-C475-9C3408C80CDF}"/>
                  </a:ext>
                </a:extLst>
              </p14:cNvPr>
              <p14:cNvContentPartPr/>
              <p14:nvPr/>
            </p14:nvContentPartPr>
            <p14:xfrm>
              <a:off x="11483661" y="2599659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66619C-E288-C3BD-C475-9C3408C80C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5021" y="25906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B10985-21A5-B698-5A95-8CBD69173B93}"/>
                  </a:ext>
                </a:extLst>
              </p14:cNvPr>
              <p14:cNvContentPartPr/>
              <p14:nvPr/>
            </p14:nvContentPartPr>
            <p14:xfrm>
              <a:off x="6517461" y="3576699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B10985-21A5-B698-5A95-8CBD69173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8461" y="356769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5BAB0D1-9C1C-EBF7-9583-28E7B5689E75}"/>
              </a:ext>
            </a:extLst>
          </p:cNvPr>
          <p:cNvSpPr/>
          <p:nvPr/>
        </p:nvSpPr>
        <p:spPr>
          <a:xfrm>
            <a:off x="4538258" y="2010500"/>
            <a:ext cx="3106377" cy="697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258CE55-4744-FE63-A60C-DF2F4356C9FB}"/>
              </a:ext>
            </a:extLst>
          </p:cNvPr>
          <p:cNvSpPr txBox="1">
            <a:spLocks/>
          </p:cNvSpPr>
          <p:nvPr/>
        </p:nvSpPr>
        <p:spPr>
          <a:xfrm>
            <a:off x="5073953" y="2156503"/>
            <a:ext cx="2034988" cy="4051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PLAY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9134F2-5AC9-3A28-0A03-D5D11D164169}"/>
                  </a:ext>
                </a:extLst>
              </p14:cNvPr>
              <p14:cNvContentPartPr/>
              <p14:nvPr/>
            </p14:nvContentPartPr>
            <p14:xfrm>
              <a:off x="7108941" y="4235861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9134F2-5AC9-3A28-0A03-D5D11D1641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0301" y="42272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99012A-AE47-B128-8CE9-BAAAEE9FA628}"/>
                  </a:ext>
                </a:extLst>
              </p14:cNvPr>
              <p14:cNvContentPartPr/>
              <p14:nvPr/>
            </p14:nvContentPartPr>
            <p14:xfrm>
              <a:off x="7108941" y="3947123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99012A-AE47-B128-8CE9-BAAAEE9FA6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0301" y="39384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C982444-2531-476B-02B1-B95BFF8871B2}"/>
                  </a:ext>
                </a:extLst>
              </p14:cNvPr>
              <p14:cNvContentPartPr/>
              <p14:nvPr/>
            </p14:nvContentPartPr>
            <p14:xfrm>
              <a:off x="6517461" y="4646603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C982444-2531-476B-02B1-B95BFF887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8461" y="463760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1C4E2C4-AA14-CB64-528B-4393B1D81552}"/>
              </a:ext>
            </a:extLst>
          </p:cNvPr>
          <p:cNvSpPr/>
          <p:nvPr/>
        </p:nvSpPr>
        <p:spPr>
          <a:xfrm>
            <a:off x="4538258" y="3080404"/>
            <a:ext cx="3106377" cy="697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615F173-EA78-3923-9197-CECA87F9FCAA}"/>
              </a:ext>
            </a:extLst>
          </p:cNvPr>
          <p:cNvSpPr txBox="1">
            <a:spLocks/>
          </p:cNvSpPr>
          <p:nvPr/>
        </p:nvSpPr>
        <p:spPr>
          <a:xfrm>
            <a:off x="5073953" y="3226407"/>
            <a:ext cx="2034988" cy="4051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GUIDE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9EBBA8-6637-F630-25D2-9B1114736E84}"/>
                  </a:ext>
                </a:extLst>
              </p14:cNvPr>
              <p14:cNvContentPartPr/>
              <p14:nvPr/>
            </p14:nvContentPartPr>
            <p14:xfrm>
              <a:off x="7108941" y="3971074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9EBBA8-6637-F630-25D2-9B1114736E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0301" y="39624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4859D2-ABD8-663C-6F76-06B214B32586}"/>
                  </a:ext>
                </a:extLst>
              </p14:cNvPr>
              <p14:cNvContentPartPr/>
              <p14:nvPr/>
            </p14:nvContentPartPr>
            <p14:xfrm>
              <a:off x="6517461" y="4670554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4859D2-ABD8-663C-6F76-06B214B325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8461" y="46615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2CDAB94-07F1-7E5F-945A-36C4ED2992AB}"/>
                  </a:ext>
                </a:extLst>
              </p14:cNvPr>
              <p14:cNvContentPartPr/>
              <p14:nvPr/>
            </p14:nvContentPartPr>
            <p14:xfrm>
              <a:off x="7108941" y="5329716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2CDAB94-07F1-7E5F-945A-36C4ED2992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0301" y="53210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BEAFE6C-BE99-4960-B1A9-3BE9521CD397}"/>
                  </a:ext>
                </a:extLst>
              </p14:cNvPr>
              <p14:cNvContentPartPr/>
              <p14:nvPr/>
            </p14:nvContentPartPr>
            <p14:xfrm>
              <a:off x="7108941" y="504097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BEAFE6C-BE99-4960-B1A9-3BE9521C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0301" y="503233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0515E24E-8DCD-A092-7061-67FA630670E8}"/>
              </a:ext>
            </a:extLst>
          </p:cNvPr>
          <p:cNvSpPr/>
          <p:nvPr/>
        </p:nvSpPr>
        <p:spPr>
          <a:xfrm>
            <a:off x="4538258" y="4174259"/>
            <a:ext cx="3106377" cy="697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3A325B8-43E8-15D1-616F-34767D8B3CDF}"/>
              </a:ext>
            </a:extLst>
          </p:cNvPr>
          <p:cNvSpPr txBox="1">
            <a:spLocks/>
          </p:cNvSpPr>
          <p:nvPr/>
        </p:nvSpPr>
        <p:spPr>
          <a:xfrm>
            <a:off x="5073953" y="4320262"/>
            <a:ext cx="2034988" cy="4051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ABOUT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B983937-09F2-F3FD-1F0C-476056AF2BE2}"/>
                  </a:ext>
                </a:extLst>
              </p14:cNvPr>
              <p14:cNvContentPartPr/>
              <p14:nvPr/>
            </p14:nvContentPartPr>
            <p14:xfrm>
              <a:off x="7113494" y="5397500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B983937-09F2-F3FD-1F0C-476056AF2B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4854" y="5388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716E114-C6DF-8F3B-B0E5-737683333D90}"/>
                  </a:ext>
                </a:extLst>
              </p14:cNvPr>
              <p14:cNvContentPartPr/>
              <p14:nvPr/>
            </p14:nvContentPartPr>
            <p14:xfrm>
              <a:off x="6522014" y="5808242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716E114-C6DF-8F3B-B0E5-737683333D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3014" y="57992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A47443-5A89-D44C-7F2C-C7D3AECE323A}"/>
                  </a:ext>
                </a:extLst>
              </p14:cNvPr>
              <p14:cNvContentPartPr/>
              <p14:nvPr/>
            </p14:nvContentPartPr>
            <p14:xfrm>
              <a:off x="6522014" y="5832193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A47443-5A89-D44C-7F2C-C7D3AECE32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3014" y="58231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0A6FBD7-EE15-5E8B-908A-0DC484D749E0}"/>
                  </a:ext>
                </a:extLst>
              </p14:cNvPr>
              <p14:cNvContentPartPr/>
              <p14:nvPr/>
            </p14:nvContentPartPr>
            <p14:xfrm>
              <a:off x="7113494" y="6491355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0A6FBD7-EE15-5E8B-908A-0DC484D749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4854" y="64827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A9088E-54BE-742F-C50D-F45877480121}"/>
                  </a:ext>
                </a:extLst>
              </p14:cNvPr>
              <p14:cNvContentPartPr/>
              <p14:nvPr/>
            </p14:nvContentPartPr>
            <p14:xfrm>
              <a:off x="7113494" y="6202617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A9088E-54BE-742F-C50D-F458774801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4854" y="619397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C1640BC8-A6D6-91B8-4BC8-180377EAA9A1}"/>
              </a:ext>
            </a:extLst>
          </p:cNvPr>
          <p:cNvSpPr/>
          <p:nvPr/>
        </p:nvSpPr>
        <p:spPr>
          <a:xfrm>
            <a:off x="4542811" y="5335898"/>
            <a:ext cx="3106377" cy="697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C903CE9-E204-8791-70EC-9EA94CC7665C}"/>
              </a:ext>
            </a:extLst>
          </p:cNvPr>
          <p:cNvSpPr txBox="1">
            <a:spLocks/>
          </p:cNvSpPr>
          <p:nvPr/>
        </p:nvSpPr>
        <p:spPr>
          <a:xfrm>
            <a:off x="5078506" y="5481901"/>
            <a:ext cx="2034988" cy="4051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077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3E3BF2-AED3-E14B-0854-13A6F620E8D9}"/>
              </a:ext>
            </a:extLst>
          </p:cNvPr>
          <p:cNvSpPr/>
          <p:nvPr/>
        </p:nvSpPr>
        <p:spPr>
          <a:xfrm>
            <a:off x="868256" y="587978"/>
            <a:ext cx="10446376" cy="5230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Stage Permainain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788A6-2E33-04B7-400D-E0F624243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8506" y="828408"/>
            <a:ext cx="2034988" cy="806821"/>
          </a:xfrm>
        </p:spPr>
        <p:txBody>
          <a:bodyPr>
            <a:normAutofit/>
          </a:bodyPr>
          <a:lstStyle/>
          <a:p>
            <a:r>
              <a:rPr lang="en-US" dirty="0"/>
              <a:t>Stage </a:t>
            </a:r>
            <a:r>
              <a:rPr lang="en-US" dirty="0" err="1"/>
              <a:t>Permainain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66619C-E288-C3BD-C475-9C3408C80CDF}"/>
                  </a:ext>
                </a:extLst>
              </p14:cNvPr>
              <p14:cNvContentPartPr/>
              <p14:nvPr/>
            </p14:nvContentPartPr>
            <p14:xfrm>
              <a:off x="11483661" y="2599659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66619C-E288-C3BD-C475-9C3408C80C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4661" y="25906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0A6FBD7-EE15-5E8B-908A-0DC484D749E0}"/>
                  </a:ext>
                </a:extLst>
              </p14:cNvPr>
              <p14:cNvContentPartPr/>
              <p14:nvPr/>
            </p14:nvContentPartPr>
            <p14:xfrm>
              <a:off x="7113494" y="6491355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0A6FBD7-EE15-5E8B-908A-0DC484D749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4494" y="648235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40200449-F557-34B2-27B1-9371F6BBC4D3}"/>
              </a:ext>
            </a:extLst>
          </p:cNvPr>
          <p:cNvSpPr/>
          <p:nvPr/>
        </p:nvSpPr>
        <p:spPr>
          <a:xfrm>
            <a:off x="5318203" y="5683559"/>
            <a:ext cx="1546483" cy="942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06D6B35-8483-16B7-6043-DD55E3216745}"/>
              </a:ext>
            </a:extLst>
          </p:cNvPr>
          <p:cNvSpPr/>
          <p:nvPr/>
        </p:nvSpPr>
        <p:spPr>
          <a:xfrm rot="10800000">
            <a:off x="5412333" y="5199528"/>
            <a:ext cx="1358225" cy="109081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DE4A627-2FEA-82E7-E257-410E803E44A5}"/>
              </a:ext>
            </a:extLst>
          </p:cNvPr>
          <p:cNvSpPr txBox="1">
            <a:spLocks/>
          </p:cNvSpPr>
          <p:nvPr/>
        </p:nvSpPr>
        <p:spPr>
          <a:xfrm>
            <a:off x="5412332" y="5333028"/>
            <a:ext cx="1358226" cy="48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</a:t>
            </a:r>
            <a:endParaRPr lang="en-ID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6D522BE5-53C4-65A4-69CD-6210EDD6955B}"/>
              </a:ext>
            </a:extLst>
          </p:cNvPr>
          <p:cNvSpPr txBox="1">
            <a:spLocks/>
          </p:cNvSpPr>
          <p:nvPr/>
        </p:nvSpPr>
        <p:spPr>
          <a:xfrm>
            <a:off x="4970930" y="2396215"/>
            <a:ext cx="2034988" cy="806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B283E3-033E-5734-028B-122F0E3D6746}"/>
              </a:ext>
            </a:extLst>
          </p:cNvPr>
          <p:cNvSpPr/>
          <p:nvPr/>
        </p:nvSpPr>
        <p:spPr>
          <a:xfrm>
            <a:off x="4822185" y="2657832"/>
            <a:ext cx="2538517" cy="1090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3862141C-3CB2-AC7A-8CF5-FAE7135ABCC6}"/>
              </a:ext>
            </a:extLst>
          </p:cNvPr>
          <p:cNvSpPr txBox="1">
            <a:spLocks/>
          </p:cNvSpPr>
          <p:nvPr/>
        </p:nvSpPr>
        <p:spPr>
          <a:xfrm>
            <a:off x="5078506" y="2941419"/>
            <a:ext cx="2034988" cy="806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Player</a:t>
            </a:r>
            <a:endParaRPr lang="en-ID" dirty="0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9784C976-812D-1147-F5A2-BF5A563E2555}"/>
              </a:ext>
            </a:extLst>
          </p:cNvPr>
          <p:cNvSpPr txBox="1">
            <a:spLocks/>
          </p:cNvSpPr>
          <p:nvPr/>
        </p:nvSpPr>
        <p:spPr>
          <a:xfrm>
            <a:off x="5318203" y="4346550"/>
            <a:ext cx="1546483" cy="388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406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3E3BF2-AED3-E14B-0854-13A6F620E8D9}"/>
              </a:ext>
            </a:extLst>
          </p:cNvPr>
          <p:cNvSpPr/>
          <p:nvPr/>
        </p:nvSpPr>
        <p:spPr>
          <a:xfrm>
            <a:off x="868256" y="587978"/>
            <a:ext cx="10446376" cy="5230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Stage Permainain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66619C-E288-C3BD-C475-9C3408C80CDF}"/>
                  </a:ext>
                </a:extLst>
              </p14:cNvPr>
              <p14:cNvContentPartPr/>
              <p14:nvPr/>
            </p14:nvContentPartPr>
            <p14:xfrm>
              <a:off x="11483661" y="2599659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66619C-E288-C3BD-C475-9C3408C80C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4661" y="25906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0A6FBD7-EE15-5E8B-908A-0DC484D749E0}"/>
                  </a:ext>
                </a:extLst>
              </p14:cNvPr>
              <p14:cNvContentPartPr/>
              <p14:nvPr/>
            </p14:nvContentPartPr>
            <p14:xfrm>
              <a:off x="7113494" y="6491355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0A6FBD7-EE15-5E8B-908A-0DC484D749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4494" y="648235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Subtitle 2">
            <a:extLst>
              <a:ext uri="{FF2B5EF4-FFF2-40B4-BE49-F238E27FC236}">
                <a16:creationId xmlns:a16="http://schemas.microsoft.com/office/drawing/2014/main" id="{6D522BE5-53C4-65A4-69CD-6210EDD6955B}"/>
              </a:ext>
            </a:extLst>
          </p:cNvPr>
          <p:cNvSpPr txBox="1">
            <a:spLocks/>
          </p:cNvSpPr>
          <p:nvPr/>
        </p:nvSpPr>
        <p:spPr>
          <a:xfrm>
            <a:off x="4970930" y="2396215"/>
            <a:ext cx="2034988" cy="806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B283E3-033E-5734-028B-122F0E3D6746}"/>
              </a:ext>
            </a:extLst>
          </p:cNvPr>
          <p:cNvSpPr/>
          <p:nvPr/>
        </p:nvSpPr>
        <p:spPr>
          <a:xfrm>
            <a:off x="4847664" y="1039906"/>
            <a:ext cx="2034989" cy="748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3862141C-3CB2-AC7A-8CF5-FAE7135ABCC6}"/>
              </a:ext>
            </a:extLst>
          </p:cNvPr>
          <p:cNvSpPr txBox="1">
            <a:spLocks/>
          </p:cNvSpPr>
          <p:nvPr/>
        </p:nvSpPr>
        <p:spPr>
          <a:xfrm>
            <a:off x="4970930" y="1196790"/>
            <a:ext cx="1788458" cy="547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ABOUT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2D1FFD-498F-D160-E8AC-6EEFA2E035E3}"/>
              </a:ext>
            </a:extLst>
          </p:cNvPr>
          <p:cNvSpPr/>
          <p:nvPr/>
        </p:nvSpPr>
        <p:spPr>
          <a:xfrm>
            <a:off x="3086957" y="2396215"/>
            <a:ext cx="5770173" cy="2866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Stage Permainain</a:t>
            </a:r>
            <a:endParaRPr lang="en-ID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56F4F9B-40DD-0729-10A8-6087EC34CD74}"/>
              </a:ext>
            </a:extLst>
          </p:cNvPr>
          <p:cNvSpPr txBox="1">
            <a:spLocks/>
          </p:cNvSpPr>
          <p:nvPr/>
        </p:nvSpPr>
        <p:spPr>
          <a:xfrm>
            <a:off x="5198801" y="3591204"/>
            <a:ext cx="1546483" cy="388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ISI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856E33-FAFB-2D7D-F323-85071BD7F2B2}"/>
              </a:ext>
            </a:extLst>
          </p:cNvPr>
          <p:cNvSpPr/>
          <p:nvPr/>
        </p:nvSpPr>
        <p:spPr>
          <a:xfrm>
            <a:off x="1270747" y="864704"/>
            <a:ext cx="1400736" cy="515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E88A554-B860-09B7-CCE2-3D6713C06072}"/>
              </a:ext>
            </a:extLst>
          </p:cNvPr>
          <p:cNvSpPr txBox="1">
            <a:spLocks/>
          </p:cNvSpPr>
          <p:nvPr/>
        </p:nvSpPr>
        <p:spPr>
          <a:xfrm>
            <a:off x="1270747" y="981637"/>
            <a:ext cx="1400736" cy="335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608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3E3BF2-AED3-E14B-0854-13A6F620E8D9}"/>
              </a:ext>
            </a:extLst>
          </p:cNvPr>
          <p:cNvSpPr/>
          <p:nvPr/>
        </p:nvSpPr>
        <p:spPr>
          <a:xfrm>
            <a:off x="868256" y="587978"/>
            <a:ext cx="10446376" cy="5230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Stage Permainain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66619C-E288-C3BD-C475-9C3408C80CDF}"/>
                  </a:ext>
                </a:extLst>
              </p14:cNvPr>
              <p14:cNvContentPartPr/>
              <p14:nvPr/>
            </p14:nvContentPartPr>
            <p14:xfrm>
              <a:off x="11483661" y="2599659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66619C-E288-C3BD-C475-9C3408C80C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4661" y="25906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0A6FBD7-EE15-5E8B-908A-0DC484D749E0}"/>
                  </a:ext>
                </a:extLst>
              </p14:cNvPr>
              <p14:cNvContentPartPr/>
              <p14:nvPr/>
            </p14:nvContentPartPr>
            <p14:xfrm>
              <a:off x="7113494" y="6491355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0A6FBD7-EE15-5E8B-908A-0DC484D749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4494" y="648235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Subtitle 2">
            <a:extLst>
              <a:ext uri="{FF2B5EF4-FFF2-40B4-BE49-F238E27FC236}">
                <a16:creationId xmlns:a16="http://schemas.microsoft.com/office/drawing/2014/main" id="{6D522BE5-53C4-65A4-69CD-6210EDD6955B}"/>
              </a:ext>
            </a:extLst>
          </p:cNvPr>
          <p:cNvSpPr txBox="1">
            <a:spLocks/>
          </p:cNvSpPr>
          <p:nvPr/>
        </p:nvSpPr>
        <p:spPr>
          <a:xfrm>
            <a:off x="4970930" y="2396215"/>
            <a:ext cx="2034988" cy="806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B283E3-033E-5734-028B-122F0E3D6746}"/>
              </a:ext>
            </a:extLst>
          </p:cNvPr>
          <p:cNvSpPr/>
          <p:nvPr/>
        </p:nvSpPr>
        <p:spPr>
          <a:xfrm>
            <a:off x="4847664" y="1039906"/>
            <a:ext cx="2034989" cy="748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3862141C-3CB2-AC7A-8CF5-FAE7135ABCC6}"/>
              </a:ext>
            </a:extLst>
          </p:cNvPr>
          <p:cNvSpPr txBox="1">
            <a:spLocks/>
          </p:cNvSpPr>
          <p:nvPr/>
        </p:nvSpPr>
        <p:spPr>
          <a:xfrm>
            <a:off x="4970930" y="1196790"/>
            <a:ext cx="1788458" cy="547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GUIDE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2D1FFD-498F-D160-E8AC-6EEFA2E035E3}"/>
              </a:ext>
            </a:extLst>
          </p:cNvPr>
          <p:cNvSpPr/>
          <p:nvPr/>
        </p:nvSpPr>
        <p:spPr>
          <a:xfrm>
            <a:off x="3086957" y="2396215"/>
            <a:ext cx="5770173" cy="2866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Stage Permainain</a:t>
            </a:r>
            <a:endParaRPr lang="en-ID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56F4F9B-40DD-0729-10A8-6087EC34CD74}"/>
              </a:ext>
            </a:extLst>
          </p:cNvPr>
          <p:cNvSpPr txBox="1">
            <a:spLocks/>
          </p:cNvSpPr>
          <p:nvPr/>
        </p:nvSpPr>
        <p:spPr>
          <a:xfrm>
            <a:off x="5198801" y="3591204"/>
            <a:ext cx="1546483" cy="388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ISI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856E33-FAFB-2D7D-F323-85071BD7F2B2}"/>
              </a:ext>
            </a:extLst>
          </p:cNvPr>
          <p:cNvSpPr/>
          <p:nvPr/>
        </p:nvSpPr>
        <p:spPr>
          <a:xfrm>
            <a:off x="1163171" y="5004351"/>
            <a:ext cx="1400736" cy="515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E88A554-B860-09B7-CCE2-3D6713C06072}"/>
              </a:ext>
            </a:extLst>
          </p:cNvPr>
          <p:cNvSpPr txBox="1">
            <a:spLocks/>
          </p:cNvSpPr>
          <p:nvPr/>
        </p:nvSpPr>
        <p:spPr>
          <a:xfrm>
            <a:off x="1163171" y="5094544"/>
            <a:ext cx="1400736" cy="335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45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3E3BF2-AED3-E14B-0854-13A6F620E8D9}"/>
              </a:ext>
            </a:extLst>
          </p:cNvPr>
          <p:cNvSpPr/>
          <p:nvPr/>
        </p:nvSpPr>
        <p:spPr>
          <a:xfrm>
            <a:off x="868256" y="587978"/>
            <a:ext cx="10446376" cy="5230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Stage Permainain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66619C-E288-C3BD-C475-9C3408C80CDF}"/>
                  </a:ext>
                </a:extLst>
              </p14:cNvPr>
              <p14:cNvContentPartPr/>
              <p14:nvPr/>
            </p14:nvContentPartPr>
            <p14:xfrm>
              <a:off x="11483661" y="2599659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66619C-E288-C3BD-C475-9C3408C80C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4661" y="25906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0A6FBD7-EE15-5E8B-908A-0DC484D749E0}"/>
                  </a:ext>
                </a:extLst>
              </p14:cNvPr>
              <p14:cNvContentPartPr/>
              <p14:nvPr/>
            </p14:nvContentPartPr>
            <p14:xfrm>
              <a:off x="7113494" y="6491355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0A6FBD7-EE15-5E8B-908A-0DC484D749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4494" y="648235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Subtitle 2">
            <a:extLst>
              <a:ext uri="{FF2B5EF4-FFF2-40B4-BE49-F238E27FC236}">
                <a16:creationId xmlns:a16="http://schemas.microsoft.com/office/drawing/2014/main" id="{6D522BE5-53C4-65A4-69CD-6210EDD6955B}"/>
              </a:ext>
            </a:extLst>
          </p:cNvPr>
          <p:cNvSpPr txBox="1">
            <a:spLocks/>
          </p:cNvSpPr>
          <p:nvPr/>
        </p:nvSpPr>
        <p:spPr>
          <a:xfrm>
            <a:off x="4970930" y="2396215"/>
            <a:ext cx="2034988" cy="806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56F4F9B-40DD-0729-10A8-6087EC34CD74}"/>
              </a:ext>
            </a:extLst>
          </p:cNvPr>
          <p:cNvSpPr txBox="1">
            <a:spLocks/>
          </p:cNvSpPr>
          <p:nvPr/>
        </p:nvSpPr>
        <p:spPr>
          <a:xfrm>
            <a:off x="5318202" y="2676804"/>
            <a:ext cx="1546483" cy="388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WARNING !!!</a:t>
            </a:r>
            <a:endParaRPr lang="en-ID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BB8E479-5284-2834-05F6-E2427CD2E7AA}"/>
              </a:ext>
            </a:extLst>
          </p:cNvPr>
          <p:cNvSpPr txBox="1">
            <a:spLocks/>
          </p:cNvSpPr>
          <p:nvPr/>
        </p:nvSpPr>
        <p:spPr>
          <a:xfrm>
            <a:off x="4283916" y="3544149"/>
            <a:ext cx="3615053" cy="388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tekan</a:t>
            </a:r>
            <a:r>
              <a:rPr lang="en-US" dirty="0"/>
              <a:t> space bar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137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36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NAUFAL AL GHANI</dc:creator>
  <cp:lastModifiedBy>MUHAMAD NAUFAL AL GHANI</cp:lastModifiedBy>
  <cp:revision>2</cp:revision>
  <dcterms:created xsi:type="dcterms:W3CDTF">2023-05-22T13:36:21Z</dcterms:created>
  <dcterms:modified xsi:type="dcterms:W3CDTF">2023-05-22T15:29:46Z</dcterms:modified>
</cp:coreProperties>
</file>