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87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6276" y="2125980"/>
            <a:ext cx="7777797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2552" y="3840480"/>
            <a:ext cx="64052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 u="sng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517" y="1577340"/>
            <a:ext cx="398040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12430" y="1577340"/>
            <a:ext cx="398040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50" y="0"/>
            <a:ext cx="9144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971550"/>
            <a:ext cx="833755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9424" y="1633220"/>
            <a:ext cx="8191500" cy="3426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08230" y="6295087"/>
            <a:ext cx="1745614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517" y="6377940"/>
            <a:ext cx="21045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8252" y="6377940"/>
            <a:ext cx="21045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rdwarebible.com/Microprocessors/8086.htm" TargetMode="External"/><Relationship Id="rId2" Type="http://schemas.openxmlformats.org/officeDocument/2006/relationships/hyperlink" Target="http://www.inte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ngr.sjsu.edu/" TargetMode="External"/><Relationship Id="rId5" Type="http://schemas.openxmlformats.org/officeDocument/2006/relationships/hyperlink" Target="http://www.cs.uakron.edu/" TargetMode="External"/><Relationship Id="rId4" Type="http://schemas.openxmlformats.org/officeDocument/2006/relationships/hyperlink" Target="http://www.cms.dmu.ac.uk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rdwarebible.com/Microprocessors/8086.htm" TargetMode="External"/><Relationship Id="rId2" Type="http://schemas.openxmlformats.org/officeDocument/2006/relationships/hyperlink" Target="http://www.intel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0413" y="2239963"/>
            <a:ext cx="7785100" cy="1482725"/>
            <a:chOff x="760413" y="2239963"/>
            <a:chExt cx="7785100" cy="1482725"/>
          </a:xfrm>
        </p:grpSpPr>
        <p:sp>
          <p:nvSpPr>
            <p:cNvPr id="4" name="object 4"/>
            <p:cNvSpPr/>
            <p:nvPr/>
          </p:nvSpPr>
          <p:spPr>
            <a:xfrm>
              <a:off x="766762" y="2246312"/>
              <a:ext cx="7772400" cy="1470025"/>
            </a:xfrm>
            <a:custGeom>
              <a:avLst/>
              <a:gdLst/>
              <a:ahLst/>
              <a:cxnLst/>
              <a:rect l="l" t="t" r="r" b="b"/>
              <a:pathLst>
                <a:path w="7772400" h="1470025">
                  <a:moveTo>
                    <a:pt x="7772400" y="0"/>
                  </a:moveTo>
                  <a:lnTo>
                    <a:pt x="0" y="0"/>
                  </a:lnTo>
                  <a:lnTo>
                    <a:pt x="0" y="1470025"/>
                  </a:lnTo>
                  <a:lnTo>
                    <a:pt x="7772400" y="1470025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6763" y="2246313"/>
              <a:ext cx="7772400" cy="1470025"/>
            </a:xfrm>
            <a:custGeom>
              <a:avLst/>
              <a:gdLst/>
              <a:ahLst/>
              <a:cxnLst/>
              <a:rect l="l" t="t" r="r" b="b"/>
              <a:pathLst>
                <a:path w="7772400" h="1470025">
                  <a:moveTo>
                    <a:pt x="0" y="0"/>
                  </a:moveTo>
                  <a:lnTo>
                    <a:pt x="7772400" y="0"/>
                  </a:lnTo>
                  <a:lnTo>
                    <a:pt x="7772400" y="1470025"/>
                  </a:lnTo>
                  <a:lnTo>
                    <a:pt x="0" y="147002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58812" rIns="0" bIns="0" rtlCol="0">
            <a:spAutoFit/>
          </a:bodyPr>
          <a:lstStyle/>
          <a:p>
            <a:pPr marL="515620" marR="215900" indent="1700530">
              <a:lnSpc>
                <a:spcPct val="100000"/>
              </a:lnSpc>
              <a:spcBef>
                <a:spcPts val="359"/>
              </a:spcBef>
            </a:pPr>
            <a:r>
              <a:rPr sz="4000" u="none" spc="-10" dirty="0">
                <a:latin typeface="Arial Black"/>
                <a:cs typeface="Arial Black"/>
              </a:rPr>
              <a:t>PENGENALAN </a:t>
            </a:r>
            <a:r>
              <a:rPr sz="4000" u="none" spc="-5" dirty="0">
                <a:latin typeface="Arial Black"/>
                <a:cs typeface="Arial Black"/>
              </a:rPr>
              <a:t> SISTEM</a:t>
            </a:r>
            <a:r>
              <a:rPr sz="4000" u="none" spc="-65" dirty="0">
                <a:latin typeface="Arial Black"/>
                <a:cs typeface="Arial Black"/>
              </a:rPr>
              <a:t> </a:t>
            </a:r>
            <a:r>
              <a:rPr sz="4000" u="none" spc="-15" dirty="0">
                <a:latin typeface="Arial Black"/>
                <a:cs typeface="Arial Black"/>
              </a:rPr>
              <a:t>MIKROPROSESOR</a:t>
            </a:r>
            <a:endParaRPr sz="4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7600" y="1079500"/>
            <a:ext cx="7708900" cy="869950"/>
            <a:chOff x="1117600" y="1079500"/>
            <a:chExt cx="7708900" cy="869950"/>
          </a:xfrm>
        </p:grpSpPr>
        <p:sp>
          <p:nvSpPr>
            <p:cNvPr id="3" name="object 3"/>
            <p:cNvSpPr/>
            <p:nvPr/>
          </p:nvSpPr>
          <p:spPr>
            <a:xfrm>
              <a:off x="1123949" y="1085850"/>
              <a:ext cx="7696200" cy="857250"/>
            </a:xfrm>
            <a:custGeom>
              <a:avLst/>
              <a:gdLst/>
              <a:ahLst/>
              <a:cxnLst/>
              <a:rect l="l" t="t" r="r" b="b"/>
              <a:pathLst>
                <a:path w="7696200" h="857250">
                  <a:moveTo>
                    <a:pt x="769620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7696200" y="857250"/>
                  </a:lnTo>
                  <a:lnTo>
                    <a:pt x="769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3950" y="1085850"/>
              <a:ext cx="7696200" cy="857250"/>
            </a:xfrm>
            <a:custGeom>
              <a:avLst/>
              <a:gdLst/>
              <a:ahLst/>
              <a:cxnLst/>
              <a:rect l="l" t="t" r="r" b="b"/>
              <a:pathLst>
                <a:path w="7696200" h="857250">
                  <a:moveTo>
                    <a:pt x="0" y="0"/>
                  </a:moveTo>
                  <a:lnTo>
                    <a:pt x="7696200" y="0"/>
                  </a:lnTo>
                  <a:lnTo>
                    <a:pt x="7696200" y="857250"/>
                  </a:lnTo>
                  <a:lnTo>
                    <a:pt x="0" y="8572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3950" y="1085850"/>
            <a:ext cx="7696200" cy="85725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2041525">
              <a:lnSpc>
                <a:spcPct val="100000"/>
              </a:lnSpc>
              <a:spcBef>
                <a:spcPts val="1560"/>
              </a:spcBef>
            </a:pPr>
            <a:r>
              <a:rPr sz="2800" dirty="0"/>
              <a:t>c.</a:t>
            </a:r>
            <a:r>
              <a:rPr sz="2800" spc="-25" dirty="0"/>
              <a:t> </a:t>
            </a:r>
            <a:r>
              <a:rPr sz="2800" spc="10" dirty="0"/>
              <a:t>Programable</a:t>
            </a:r>
            <a:r>
              <a:rPr sz="2800" spc="-25" dirty="0"/>
              <a:t> </a:t>
            </a:r>
            <a:r>
              <a:rPr sz="2800" spc="-5" dirty="0"/>
              <a:t>I/O</a:t>
            </a:r>
            <a:endParaRPr sz="2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638" y="3029619"/>
            <a:ext cx="887157" cy="240629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62076" y="3635936"/>
          <a:ext cx="1778635" cy="1000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0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0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0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0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66102" y="2384646"/>
            <a:ext cx="7038975" cy="3142615"/>
            <a:chOff x="966102" y="2384646"/>
            <a:chExt cx="7038975" cy="3142615"/>
          </a:xfrm>
        </p:grpSpPr>
        <p:sp>
          <p:nvSpPr>
            <p:cNvPr id="9" name="object 9"/>
            <p:cNvSpPr/>
            <p:nvPr/>
          </p:nvSpPr>
          <p:spPr>
            <a:xfrm>
              <a:off x="3624673" y="2393150"/>
              <a:ext cx="2668270" cy="3125470"/>
            </a:xfrm>
            <a:custGeom>
              <a:avLst/>
              <a:gdLst/>
              <a:ahLst/>
              <a:cxnLst/>
              <a:rect l="l" t="t" r="r" b="b"/>
              <a:pathLst>
                <a:path w="2668270" h="3125470">
                  <a:moveTo>
                    <a:pt x="2667833" y="3125053"/>
                  </a:moveTo>
                  <a:lnTo>
                    <a:pt x="0" y="3125053"/>
                  </a:lnTo>
                  <a:lnTo>
                    <a:pt x="0" y="0"/>
                  </a:lnTo>
                  <a:lnTo>
                    <a:pt x="2667833" y="0"/>
                  </a:lnTo>
                  <a:lnTo>
                    <a:pt x="2667833" y="31250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4673" y="2393150"/>
              <a:ext cx="2668270" cy="3125470"/>
            </a:xfrm>
            <a:custGeom>
              <a:avLst/>
              <a:gdLst/>
              <a:ahLst/>
              <a:cxnLst/>
              <a:rect l="l" t="t" r="r" b="b"/>
              <a:pathLst>
                <a:path w="2668270" h="3125470">
                  <a:moveTo>
                    <a:pt x="0" y="0"/>
                  </a:moveTo>
                  <a:lnTo>
                    <a:pt x="0" y="3125053"/>
                  </a:lnTo>
                  <a:lnTo>
                    <a:pt x="2667833" y="3125053"/>
                  </a:lnTo>
                  <a:lnTo>
                    <a:pt x="2667833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4673" y="2393150"/>
              <a:ext cx="2668270" cy="3125470"/>
            </a:xfrm>
            <a:custGeom>
              <a:avLst/>
              <a:gdLst/>
              <a:ahLst/>
              <a:cxnLst/>
              <a:rect l="l" t="t" r="r" b="b"/>
              <a:pathLst>
                <a:path w="2668270" h="3125470">
                  <a:moveTo>
                    <a:pt x="2667833" y="3125053"/>
                  </a:moveTo>
                  <a:lnTo>
                    <a:pt x="0" y="3125053"/>
                  </a:lnTo>
                  <a:lnTo>
                    <a:pt x="0" y="0"/>
                  </a:lnTo>
                  <a:lnTo>
                    <a:pt x="2667833" y="0"/>
                  </a:lnTo>
                  <a:lnTo>
                    <a:pt x="2667833" y="31250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78181" y="2393150"/>
              <a:ext cx="3114675" cy="3125470"/>
            </a:xfrm>
            <a:custGeom>
              <a:avLst/>
              <a:gdLst/>
              <a:ahLst/>
              <a:cxnLst/>
              <a:rect l="l" t="t" r="r" b="b"/>
              <a:pathLst>
                <a:path w="3114675" h="3125470">
                  <a:moveTo>
                    <a:pt x="446491" y="3125053"/>
                  </a:moveTo>
                  <a:lnTo>
                    <a:pt x="3114324" y="3125053"/>
                  </a:lnTo>
                  <a:lnTo>
                    <a:pt x="3114324" y="0"/>
                  </a:lnTo>
                  <a:lnTo>
                    <a:pt x="446491" y="0"/>
                  </a:lnTo>
                  <a:lnTo>
                    <a:pt x="446491" y="3125053"/>
                  </a:lnTo>
                  <a:close/>
                </a:path>
                <a:path w="3114675" h="3125470">
                  <a:moveTo>
                    <a:pt x="0" y="250004"/>
                  </a:moveTo>
                  <a:lnTo>
                    <a:pt x="226024" y="250004"/>
                  </a:lnTo>
                </a:path>
              </a:pathLst>
            </a:custGeom>
            <a:ln w="144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7714" y="2597320"/>
              <a:ext cx="241300" cy="90805"/>
            </a:xfrm>
            <a:custGeom>
              <a:avLst/>
              <a:gdLst/>
              <a:ahLst/>
              <a:cxnLst/>
              <a:rect l="l" t="t" r="r" b="b"/>
              <a:pathLst>
                <a:path w="241300" h="90805">
                  <a:moveTo>
                    <a:pt x="240846" y="90626"/>
                  </a:moveTo>
                  <a:lnTo>
                    <a:pt x="0" y="45834"/>
                  </a:lnTo>
                  <a:lnTo>
                    <a:pt x="240846" y="0"/>
                  </a:lnTo>
                  <a:lnTo>
                    <a:pt x="240846" y="90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57714" y="2597320"/>
              <a:ext cx="241300" cy="90805"/>
            </a:xfrm>
            <a:custGeom>
              <a:avLst/>
              <a:gdLst/>
              <a:ahLst/>
              <a:cxnLst/>
              <a:rect l="l" t="t" r="r" b="b"/>
              <a:pathLst>
                <a:path w="241300" h="90805">
                  <a:moveTo>
                    <a:pt x="240846" y="90626"/>
                  </a:moveTo>
                  <a:lnTo>
                    <a:pt x="0" y="45834"/>
                  </a:lnTo>
                  <a:lnTo>
                    <a:pt x="240846" y="0"/>
                  </a:lnTo>
                  <a:lnTo>
                    <a:pt x="240846" y="906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85679" y="2597320"/>
              <a:ext cx="239395" cy="90805"/>
            </a:xfrm>
            <a:custGeom>
              <a:avLst/>
              <a:gdLst/>
              <a:ahLst/>
              <a:cxnLst/>
              <a:rect l="l" t="t" r="r" b="b"/>
              <a:pathLst>
                <a:path w="239395" h="90805">
                  <a:moveTo>
                    <a:pt x="0" y="90626"/>
                  </a:moveTo>
                  <a:lnTo>
                    <a:pt x="0" y="0"/>
                  </a:lnTo>
                  <a:lnTo>
                    <a:pt x="238993" y="45834"/>
                  </a:lnTo>
                  <a:lnTo>
                    <a:pt x="0" y="90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85679" y="2597320"/>
              <a:ext cx="239395" cy="90805"/>
            </a:xfrm>
            <a:custGeom>
              <a:avLst/>
              <a:gdLst/>
              <a:ahLst/>
              <a:cxnLst/>
              <a:rect l="l" t="t" r="r" b="b"/>
              <a:pathLst>
                <a:path w="239395" h="90805">
                  <a:moveTo>
                    <a:pt x="0" y="0"/>
                  </a:moveTo>
                  <a:lnTo>
                    <a:pt x="238993" y="45834"/>
                  </a:lnTo>
                  <a:lnTo>
                    <a:pt x="0" y="9062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8181" y="2893159"/>
              <a:ext cx="226060" cy="0"/>
            </a:xfrm>
            <a:custGeom>
              <a:avLst/>
              <a:gdLst/>
              <a:ahLst/>
              <a:cxnLst/>
              <a:rect l="l" t="t" r="r" b="b"/>
              <a:pathLst>
                <a:path w="226060">
                  <a:moveTo>
                    <a:pt x="0" y="0"/>
                  </a:moveTo>
                  <a:lnTo>
                    <a:pt x="226024" y="0"/>
                  </a:lnTo>
                </a:path>
              </a:pathLst>
            </a:custGeom>
            <a:ln w="10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57714" y="2847325"/>
              <a:ext cx="241300" cy="90805"/>
            </a:xfrm>
            <a:custGeom>
              <a:avLst/>
              <a:gdLst/>
              <a:ahLst/>
              <a:cxnLst/>
              <a:rect l="l" t="t" r="r" b="b"/>
              <a:pathLst>
                <a:path w="241300" h="90805">
                  <a:moveTo>
                    <a:pt x="240846" y="90626"/>
                  </a:moveTo>
                  <a:lnTo>
                    <a:pt x="0" y="45834"/>
                  </a:lnTo>
                  <a:lnTo>
                    <a:pt x="240846" y="0"/>
                  </a:lnTo>
                  <a:lnTo>
                    <a:pt x="240846" y="90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57714" y="2847325"/>
              <a:ext cx="241300" cy="90805"/>
            </a:xfrm>
            <a:custGeom>
              <a:avLst/>
              <a:gdLst/>
              <a:ahLst/>
              <a:cxnLst/>
              <a:rect l="l" t="t" r="r" b="b"/>
              <a:pathLst>
                <a:path w="241300" h="90805">
                  <a:moveTo>
                    <a:pt x="240846" y="90626"/>
                  </a:moveTo>
                  <a:lnTo>
                    <a:pt x="0" y="45834"/>
                  </a:lnTo>
                  <a:lnTo>
                    <a:pt x="240846" y="0"/>
                  </a:lnTo>
                  <a:lnTo>
                    <a:pt x="240846" y="906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85679" y="2847325"/>
              <a:ext cx="239395" cy="90805"/>
            </a:xfrm>
            <a:custGeom>
              <a:avLst/>
              <a:gdLst/>
              <a:ahLst/>
              <a:cxnLst/>
              <a:rect l="l" t="t" r="r" b="b"/>
              <a:pathLst>
                <a:path w="239395" h="90805">
                  <a:moveTo>
                    <a:pt x="0" y="90626"/>
                  </a:moveTo>
                  <a:lnTo>
                    <a:pt x="0" y="0"/>
                  </a:lnTo>
                  <a:lnTo>
                    <a:pt x="238993" y="45834"/>
                  </a:lnTo>
                  <a:lnTo>
                    <a:pt x="0" y="90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85679" y="2847325"/>
              <a:ext cx="239395" cy="90805"/>
            </a:xfrm>
            <a:custGeom>
              <a:avLst/>
              <a:gdLst/>
              <a:ahLst/>
              <a:cxnLst/>
              <a:rect l="l" t="t" r="r" b="b"/>
              <a:pathLst>
                <a:path w="239395" h="90805">
                  <a:moveTo>
                    <a:pt x="0" y="0"/>
                  </a:moveTo>
                  <a:lnTo>
                    <a:pt x="238993" y="45834"/>
                  </a:lnTo>
                  <a:lnTo>
                    <a:pt x="0" y="9062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78181" y="3643172"/>
              <a:ext cx="226060" cy="0"/>
            </a:xfrm>
            <a:custGeom>
              <a:avLst/>
              <a:gdLst/>
              <a:ahLst/>
              <a:cxnLst/>
              <a:rect l="l" t="t" r="r" b="b"/>
              <a:pathLst>
                <a:path w="226060">
                  <a:moveTo>
                    <a:pt x="0" y="0"/>
                  </a:moveTo>
                  <a:lnTo>
                    <a:pt x="226024" y="0"/>
                  </a:lnTo>
                </a:path>
              </a:pathLst>
            </a:custGeom>
            <a:ln w="10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57714" y="3597338"/>
              <a:ext cx="241300" cy="90805"/>
            </a:xfrm>
            <a:custGeom>
              <a:avLst/>
              <a:gdLst/>
              <a:ahLst/>
              <a:cxnLst/>
              <a:rect l="l" t="t" r="r" b="b"/>
              <a:pathLst>
                <a:path w="241300" h="90804">
                  <a:moveTo>
                    <a:pt x="240846" y="90626"/>
                  </a:moveTo>
                  <a:lnTo>
                    <a:pt x="0" y="45834"/>
                  </a:lnTo>
                  <a:lnTo>
                    <a:pt x="240846" y="0"/>
                  </a:lnTo>
                  <a:lnTo>
                    <a:pt x="240846" y="90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57714" y="3597338"/>
              <a:ext cx="241300" cy="90805"/>
            </a:xfrm>
            <a:custGeom>
              <a:avLst/>
              <a:gdLst/>
              <a:ahLst/>
              <a:cxnLst/>
              <a:rect l="l" t="t" r="r" b="b"/>
              <a:pathLst>
                <a:path w="241300" h="90804">
                  <a:moveTo>
                    <a:pt x="240846" y="90626"/>
                  </a:moveTo>
                  <a:lnTo>
                    <a:pt x="0" y="45834"/>
                  </a:lnTo>
                  <a:lnTo>
                    <a:pt x="240846" y="0"/>
                  </a:lnTo>
                  <a:lnTo>
                    <a:pt x="240846" y="906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85679" y="3597338"/>
              <a:ext cx="239395" cy="90805"/>
            </a:xfrm>
            <a:custGeom>
              <a:avLst/>
              <a:gdLst/>
              <a:ahLst/>
              <a:cxnLst/>
              <a:rect l="l" t="t" r="r" b="b"/>
              <a:pathLst>
                <a:path w="239395" h="90804">
                  <a:moveTo>
                    <a:pt x="0" y="90626"/>
                  </a:moveTo>
                  <a:lnTo>
                    <a:pt x="0" y="0"/>
                  </a:lnTo>
                  <a:lnTo>
                    <a:pt x="238993" y="45834"/>
                  </a:lnTo>
                  <a:lnTo>
                    <a:pt x="0" y="90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85679" y="3597338"/>
              <a:ext cx="239395" cy="90805"/>
            </a:xfrm>
            <a:custGeom>
              <a:avLst/>
              <a:gdLst/>
              <a:ahLst/>
              <a:cxnLst/>
              <a:rect l="l" t="t" r="r" b="b"/>
              <a:pathLst>
                <a:path w="239395" h="90804">
                  <a:moveTo>
                    <a:pt x="0" y="0"/>
                  </a:moveTo>
                  <a:lnTo>
                    <a:pt x="238993" y="45834"/>
                  </a:lnTo>
                  <a:lnTo>
                    <a:pt x="0" y="9062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80034" y="2643154"/>
              <a:ext cx="3557270" cy="2500630"/>
            </a:xfrm>
            <a:custGeom>
              <a:avLst/>
              <a:gdLst/>
              <a:ahLst/>
              <a:cxnLst/>
              <a:rect l="l" t="t" r="r" b="b"/>
              <a:pathLst>
                <a:path w="3557270" h="2500629">
                  <a:moveTo>
                    <a:pt x="3112472" y="0"/>
                  </a:moveTo>
                  <a:lnTo>
                    <a:pt x="3557111" y="0"/>
                  </a:lnTo>
                </a:path>
                <a:path w="3557270" h="2500629">
                  <a:moveTo>
                    <a:pt x="3112472" y="250004"/>
                  </a:moveTo>
                  <a:lnTo>
                    <a:pt x="3557111" y="250004"/>
                  </a:lnTo>
                </a:path>
                <a:path w="3557270" h="2500629">
                  <a:moveTo>
                    <a:pt x="3112472" y="500008"/>
                  </a:moveTo>
                  <a:lnTo>
                    <a:pt x="3557111" y="500008"/>
                  </a:lnTo>
                </a:path>
                <a:path w="3557270" h="2500629">
                  <a:moveTo>
                    <a:pt x="3112472" y="750013"/>
                  </a:moveTo>
                  <a:lnTo>
                    <a:pt x="3557111" y="750013"/>
                  </a:lnTo>
                </a:path>
                <a:path w="3557270" h="2500629">
                  <a:moveTo>
                    <a:pt x="3112472" y="1250021"/>
                  </a:moveTo>
                  <a:lnTo>
                    <a:pt x="3557111" y="1250021"/>
                  </a:lnTo>
                </a:path>
                <a:path w="3557270" h="2500629">
                  <a:moveTo>
                    <a:pt x="3112472" y="1500025"/>
                  </a:moveTo>
                  <a:lnTo>
                    <a:pt x="3557111" y="1500025"/>
                  </a:lnTo>
                </a:path>
                <a:path w="3557270" h="2500629">
                  <a:moveTo>
                    <a:pt x="0" y="1750030"/>
                  </a:moveTo>
                  <a:lnTo>
                    <a:pt x="444638" y="1750030"/>
                  </a:lnTo>
                </a:path>
                <a:path w="3557270" h="2500629">
                  <a:moveTo>
                    <a:pt x="0" y="2000034"/>
                  </a:moveTo>
                  <a:lnTo>
                    <a:pt x="444638" y="2000034"/>
                  </a:lnTo>
                </a:path>
                <a:path w="3557270" h="2500629">
                  <a:moveTo>
                    <a:pt x="0" y="2250038"/>
                  </a:moveTo>
                  <a:lnTo>
                    <a:pt x="444638" y="2250038"/>
                  </a:lnTo>
                </a:path>
                <a:path w="3557270" h="2500629">
                  <a:moveTo>
                    <a:pt x="0" y="2500043"/>
                  </a:moveTo>
                  <a:lnTo>
                    <a:pt x="444638" y="2500043"/>
                  </a:lnTo>
                </a:path>
              </a:pathLst>
            </a:custGeom>
            <a:ln w="144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3409" y="5090071"/>
              <a:ext cx="607060" cy="92075"/>
            </a:xfrm>
            <a:custGeom>
              <a:avLst/>
              <a:gdLst/>
              <a:ahLst/>
              <a:cxnLst/>
              <a:rect l="l" t="t" r="r" b="b"/>
              <a:pathLst>
                <a:path w="607060" h="92075">
                  <a:moveTo>
                    <a:pt x="63601" y="1041"/>
                  </a:moveTo>
                  <a:lnTo>
                    <a:pt x="46316" y="1041"/>
                  </a:lnTo>
                  <a:lnTo>
                    <a:pt x="0" y="90627"/>
                  </a:lnTo>
                  <a:lnTo>
                    <a:pt x="17284" y="90627"/>
                  </a:lnTo>
                  <a:lnTo>
                    <a:pt x="63601" y="1041"/>
                  </a:lnTo>
                  <a:close/>
                </a:path>
                <a:path w="607060" h="92075">
                  <a:moveTo>
                    <a:pt x="101892" y="1054"/>
                  </a:moveTo>
                  <a:lnTo>
                    <a:pt x="81508" y="1054"/>
                  </a:lnTo>
                  <a:lnTo>
                    <a:pt x="81508" y="90627"/>
                  </a:lnTo>
                  <a:lnTo>
                    <a:pt x="101892" y="90627"/>
                  </a:lnTo>
                  <a:lnTo>
                    <a:pt x="101892" y="1054"/>
                  </a:lnTo>
                  <a:close/>
                </a:path>
                <a:path w="607060" h="92075">
                  <a:moveTo>
                    <a:pt x="284073" y="45910"/>
                  </a:moveTo>
                  <a:lnTo>
                    <a:pt x="263715" y="12877"/>
                  </a:lnTo>
                  <a:lnTo>
                    <a:pt x="263702" y="38760"/>
                  </a:lnTo>
                  <a:lnTo>
                    <a:pt x="263690" y="45986"/>
                  </a:lnTo>
                  <a:lnTo>
                    <a:pt x="240030" y="76073"/>
                  </a:lnTo>
                  <a:lnTo>
                    <a:pt x="208940" y="81254"/>
                  </a:lnTo>
                  <a:lnTo>
                    <a:pt x="197675" y="80683"/>
                  </a:lnTo>
                  <a:lnTo>
                    <a:pt x="158280" y="61328"/>
                  </a:lnTo>
                  <a:lnTo>
                    <a:pt x="154393" y="47155"/>
                  </a:lnTo>
                  <a:lnTo>
                    <a:pt x="155409" y="37960"/>
                  </a:lnTo>
                  <a:lnTo>
                    <a:pt x="188366" y="12534"/>
                  </a:lnTo>
                  <a:lnTo>
                    <a:pt x="209283" y="10426"/>
                  </a:lnTo>
                  <a:lnTo>
                    <a:pt x="216992" y="10693"/>
                  </a:lnTo>
                  <a:lnTo>
                    <a:pt x="261505" y="32537"/>
                  </a:lnTo>
                  <a:lnTo>
                    <a:pt x="263702" y="38760"/>
                  </a:lnTo>
                  <a:lnTo>
                    <a:pt x="263702" y="12877"/>
                  </a:lnTo>
                  <a:lnTo>
                    <a:pt x="259067" y="10426"/>
                  </a:lnTo>
                  <a:lnTo>
                    <a:pt x="256540" y="9080"/>
                  </a:lnTo>
                  <a:lnTo>
                    <a:pt x="248335" y="5867"/>
                  </a:lnTo>
                  <a:lnTo>
                    <a:pt x="239344" y="3302"/>
                  </a:lnTo>
                  <a:lnTo>
                    <a:pt x="229819" y="1473"/>
                  </a:lnTo>
                  <a:lnTo>
                    <a:pt x="219760" y="368"/>
                  </a:lnTo>
                  <a:lnTo>
                    <a:pt x="209169" y="0"/>
                  </a:lnTo>
                  <a:lnTo>
                    <a:pt x="193332" y="787"/>
                  </a:lnTo>
                  <a:lnTo>
                    <a:pt x="154990" y="12484"/>
                  </a:lnTo>
                  <a:lnTo>
                    <a:pt x="134023" y="47015"/>
                  </a:lnTo>
                  <a:lnTo>
                    <a:pt x="134023" y="54787"/>
                  </a:lnTo>
                  <a:lnTo>
                    <a:pt x="161251" y="82334"/>
                  </a:lnTo>
                  <a:lnTo>
                    <a:pt x="209054" y="91668"/>
                  </a:lnTo>
                  <a:lnTo>
                    <a:pt x="219100" y="91338"/>
                  </a:lnTo>
                  <a:lnTo>
                    <a:pt x="259207" y="81254"/>
                  </a:lnTo>
                  <a:lnTo>
                    <a:pt x="262801" y="79451"/>
                  </a:lnTo>
                  <a:lnTo>
                    <a:pt x="283476" y="52552"/>
                  </a:lnTo>
                  <a:lnTo>
                    <a:pt x="284073" y="45910"/>
                  </a:lnTo>
                  <a:close/>
                </a:path>
                <a:path w="607060" h="92075">
                  <a:moveTo>
                    <a:pt x="449084" y="90627"/>
                  </a:moveTo>
                  <a:lnTo>
                    <a:pt x="417322" y="61899"/>
                  </a:lnTo>
                  <a:lnTo>
                    <a:pt x="398018" y="51054"/>
                  </a:lnTo>
                  <a:lnTo>
                    <a:pt x="394690" y="50012"/>
                  </a:lnTo>
                  <a:lnTo>
                    <a:pt x="434911" y="37299"/>
                  </a:lnTo>
                  <a:lnTo>
                    <a:pt x="438480" y="31927"/>
                  </a:lnTo>
                  <a:lnTo>
                    <a:pt x="438480" y="20612"/>
                  </a:lnTo>
                  <a:lnTo>
                    <a:pt x="436333" y="16090"/>
                  </a:lnTo>
                  <a:lnTo>
                    <a:pt x="431444" y="11468"/>
                  </a:lnTo>
                  <a:lnTo>
                    <a:pt x="427697" y="7924"/>
                  </a:lnTo>
                  <a:lnTo>
                    <a:pt x="421944" y="5080"/>
                  </a:lnTo>
                  <a:lnTo>
                    <a:pt x="418109" y="4229"/>
                  </a:lnTo>
                  <a:lnTo>
                    <a:pt x="418109" y="21602"/>
                  </a:lnTo>
                  <a:lnTo>
                    <a:pt x="418109" y="28625"/>
                  </a:lnTo>
                  <a:lnTo>
                    <a:pt x="388391" y="40627"/>
                  </a:lnTo>
                  <a:lnTo>
                    <a:pt x="334733" y="40627"/>
                  </a:lnTo>
                  <a:lnTo>
                    <a:pt x="334733" y="11468"/>
                  </a:lnTo>
                  <a:lnTo>
                    <a:pt x="383971" y="11468"/>
                  </a:lnTo>
                  <a:lnTo>
                    <a:pt x="418109" y="21602"/>
                  </a:lnTo>
                  <a:lnTo>
                    <a:pt x="418109" y="4229"/>
                  </a:lnTo>
                  <a:lnTo>
                    <a:pt x="383133" y="1054"/>
                  </a:lnTo>
                  <a:lnTo>
                    <a:pt x="314350" y="1054"/>
                  </a:lnTo>
                  <a:lnTo>
                    <a:pt x="314350" y="90627"/>
                  </a:lnTo>
                  <a:lnTo>
                    <a:pt x="334733" y="90627"/>
                  </a:lnTo>
                  <a:lnTo>
                    <a:pt x="334733" y="51054"/>
                  </a:lnTo>
                  <a:lnTo>
                    <a:pt x="363918" y="51054"/>
                  </a:lnTo>
                  <a:lnTo>
                    <a:pt x="398754" y="66687"/>
                  </a:lnTo>
                  <a:lnTo>
                    <a:pt x="425348" y="90627"/>
                  </a:lnTo>
                  <a:lnTo>
                    <a:pt x="449084" y="90627"/>
                  </a:lnTo>
                  <a:close/>
                </a:path>
                <a:path w="607060" h="92075">
                  <a:moveTo>
                    <a:pt x="606450" y="37363"/>
                  </a:moveTo>
                  <a:lnTo>
                    <a:pt x="586066" y="10985"/>
                  </a:lnTo>
                  <a:lnTo>
                    <a:pt x="586066" y="35750"/>
                  </a:lnTo>
                  <a:lnTo>
                    <a:pt x="586016" y="52158"/>
                  </a:lnTo>
                  <a:lnTo>
                    <a:pt x="549173" y="79667"/>
                  </a:lnTo>
                  <a:lnTo>
                    <a:pt x="540753" y="80213"/>
                  </a:lnTo>
                  <a:lnTo>
                    <a:pt x="495287" y="80213"/>
                  </a:lnTo>
                  <a:lnTo>
                    <a:pt x="495287" y="11468"/>
                  </a:lnTo>
                  <a:lnTo>
                    <a:pt x="529475" y="11468"/>
                  </a:lnTo>
                  <a:lnTo>
                    <a:pt x="572096" y="18415"/>
                  </a:lnTo>
                  <a:lnTo>
                    <a:pt x="586066" y="35750"/>
                  </a:lnTo>
                  <a:lnTo>
                    <a:pt x="586066" y="10985"/>
                  </a:lnTo>
                  <a:lnTo>
                    <a:pt x="546074" y="1371"/>
                  </a:lnTo>
                  <a:lnTo>
                    <a:pt x="529704" y="1054"/>
                  </a:lnTo>
                  <a:lnTo>
                    <a:pt x="474903" y="1054"/>
                  </a:lnTo>
                  <a:lnTo>
                    <a:pt x="474903" y="90627"/>
                  </a:lnTo>
                  <a:lnTo>
                    <a:pt x="532307" y="90627"/>
                  </a:lnTo>
                  <a:lnTo>
                    <a:pt x="571639" y="86588"/>
                  </a:lnTo>
                  <a:lnTo>
                    <a:pt x="586435" y="80213"/>
                  </a:lnTo>
                  <a:lnTo>
                    <a:pt x="586943" y="79933"/>
                  </a:lnTo>
                  <a:lnTo>
                    <a:pt x="595782" y="73050"/>
                  </a:lnTo>
                  <a:lnTo>
                    <a:pt x="599401" y="68694"/>
                  </a:lnTo>
                  <a:lnTo>
                    <a:pt x="605040" y="58191"/>
                  </a:lnTo>
                  <a:lnTo>
                    <a:pt x="606450" y="52158"/>
                  </a:lnTo>
                  <a:lnTo>
                    <a:pt x="606450" y="373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8998" y="3191080"/>
              <a:ext cx="1524168" cy="24062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69311" y="3643172"/>
              <a:ext cx="1778635" cy="1000125"/>
            </a:xfrm>
            <a:custGeom>
              <a:avLst/>
              <a:gdLst/>
              <a:ahLst/>
              <a:cxnLst/>
              <a:rect l="l" t="t" r="r" b="b"/>
              <a:pathLst>
                <a:path w="1778635" h="1000125">
                  <a:moveTo>
                    <a:pt x="0" y="0"/>
                  </a:moveTo>
                  <a:lnTo>
                    <a:pt x="0" y="1000017"/>
                  </a:lnTo>
                  <a:lnTo>
                    <a:pt x="1778555" y="1000017"/>
                  </a:lnTo>
                  <a:lnTo>
                    <a:pt x="177855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69311" y="3643172"/>
              <a:ext cx="1778635" cy="1000125"/>
            </a:xfrm>
            <a:custGeom>
              <a:avLst/>
              <a:gdLst/>
              <a:ahLst/>
              <a:cxnLst/>
              <a:rect l="l" t="t" r="r" b="b"/>
              <a:pathLst>
                <a:path w="1778635" h="1000125">
                  <a:moveTo>
                    <a:pt x="1778555" y="1000017"/>
                  </a:moveTo>
                  <a:lnTo>
                    <a:pt x="0" y="1000017"/>
                  </a:lnTo>
                  <a:lnTo>
                    <a:pt x="0" y="0"/>
                  </a:lnTo>
                  <a:lnTo>
                    <a:pt x="1778555" y="0"/>
                  </a:lnTo>
                  <a:lnTo>
                    <a:pt x="1778555" y="1000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5717" y="3491085"/>
              <a:ext cx="1294996" cy="11562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8401" y="4254641"/>
              <a:ext cx="1601944" cy="11562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6102" y="4704647"/>
              <a:ext cx="2089174" cy="22708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394010" y="4404643"/>
              <a:ext cx="1071245" cy="90805"/>
            </a:xfrm>
            <a:custGeom>
              <a:avLst/>
              <a:gdLst/>
              <a:ahLst/>
              <a:cxnLst/>
              <a:rect l="l" t="t" r="r" b="b"/>
              <a:pathLst>
                <a:path w="1071245" h="90804">
                  <a:moveTo>
                    <a:pt x="20379" y="0"/>
                  </a:moveTo>
                  <a:lnTo>
                    <a:pt x="0" y="0"/>
                  </a:lnTo>
                  <a:lnTo>
                    <a:pt x="0" y="89584"/>
                  </a:lnTo>
                  <a:lnTo>
                    <a:pt x="20379" y="89584"/>
                  </a:lnTo>
                  <a:lnTo>
                    <a:pt x="20379" y="63135"/>
                  </a:lnTo>
                  <a:lnTo>
                    <a:pt x="32537" y="56511"/>
                  </a:lnTo>
                  <a:lnTo>
                    <a:pt x="56441" y="56511"/>
                  </a:lnTo>
                  <a:lnTo>
                    <a:pt x="47271" y="48552"/>
                  </a:lnTo>
                  <a:lnTo>
                    <a:pt x="48925" y="47656"/>
                  </a:lnTo>
                  <a:lnTo>
                    <a:pt x="20379" y="47656"/>
                  </a:lnTo>
                  <a:lnTo>
                    <a:pt x="20379" y="0"/>
                  </a:lnTo>
                  <a:close/>
                </a:path>
                <a:path w="1071245" h="90804">
                  <a:moveTo>
                    <a:pt x="56441" y="56511"/>
                  </a:moveTo>
                  <a:lnTo>
                    <a:pt x="32537" y="56511"/>
                  </a:lnTo>
                  <a:lnTo>
                    <a:pt x="70632" y="89584"/>
                  </a:lnTo>
                  <a:lnTo>
                    <a:pt x="94543" y="89584"/>
                  </a:lnTo>
                  <a:lnTo>
                    <a:pt x="56441" y="56511"/>
                  </a:lnTo>
                  <a:close/>
                </a:path>
                <a:path w="1071245" h="90804">
                  <a:moveTo>
                    <a:pt x="92690" y="23958"/>
                  </a:moveTo>
                  <a:lnTo>
                    <a:pt x="64090" y="23958"/>
                  </a:lnTo>
                  <a:lnTo>
                    <a:pt x="20379" y="47656"/>
                  </a:lnTo>
                  <a:lnTo>
                    <a:pt x="48925" y="47656"/>
                  </a:lnTo>
                  <a:lnTo>
                    <a:pt x="92690" y="23958"/>
                  </a:lnTo>
                  <a:close/>
                </a:path>
                <a:path w="1071245" h="90804">
                  <a:moveTo>
                    <a:pt x="158518" y="22917"/>
                  </a:moveTo>
                  <a:lnTo>
                    <a:pt x="115445" y="35024"/>
                  </a:lnTo>
                  <a:lnTo>
                    <a:pt x="105658" y="56771"/>
                  </a:lnTo>
                  <a:lnTo>
                    <a:pt x="106535" y="64193"/>
                  </a:lnTo>
                  <a:lnTo>
                    <a:pt x="137111" y="88445"/>
                  </a:lnTo>
                  <a:lnTo>
                    <a:pt x="158518" y="90627"/>
                  </a:lnTo>
                  <a:lnTo>
                    <a:pt x="165744" y="90379"/>
                  </a:lnTo>
                  <a:lnTo>
                    <a:pt x="200473" y="80209"/>
                  </a:lnTo>
                  <a:lnTo>
                    <a:pt x="149178" y="80209"/>
                  </a:lnTo>
                  <a:lnTo>
                    <a:pt x="141411" y="78248"/>
                  </a:lnTo>
                  <a:lnTo>
                    <a:pt x="129117" y="70457"/>
                  </a:lnTo>
                  <a:lnTo>
                    <a:pt x="126038" y="64584"/>
                  </a:lnTo>
                  <a:lnTo>
                    <a:pt x="126081" y="48823"/>
                  </a:lnTo>
                  <a:lnTo>
                    <a:pt x="129117" y="43045"/>
                  </a:lnTo>
                  <a:lnTo>
                    <a:pt x="141429" y="35276"/>
                  </a:lnTo>
                  <a:lnTo>
                    <a:pt x="149178" y="33333"/>
                  </a:lnTo>
                  <a:lnTo>
                    <a:pt x="198745" y="33333"/>
                  </a:lnTo>
                  <a:lnTo>
                    <a:pt x="196512" y="31673"/>
                  </a:lnTo>
                  <a:lnTo>
                    <a:pt x="188606" y="27842"/>
                  </a:lnTo>
                  <a:lnTo>
                    <a:pt x="179639" y="25106"/>
                  </a:lnTo>
                  <a:lnTo>
                    <a:pt x="169610" y="23464"/>
                  </a:lnTo>
                  <a:lnTo>
                    <a:pt x="158518" y="22917"/>
                  </a:lnTo>
                  <a:close/>
                </a:path>
                <a:path w="1071245" h="90804">
                  <a:moveTo>
                    <a:pt x="198745" y="33333"/>
                  </a:moveTo>
                  <a:lnTo>
                    <a:pt x="167704" y="33333"/>
                  </a:lnTo>
                  <a:lnTo>
                    <a:pt x="175394" y="35284"/>
                  </a:lnTo>
                  <a:lnTo>
                    <a:pt x="187784" y="43086"/>
                  </a:lnTo>
                  <a:lnTo>
                    <a:pt x="190741" y="48562"/>
                  </a:lnTo>
                  <a:lnTo>
                    <a:pt x="190801" y="64584"/>
                  </a:lnTo>
                  <a:lnTo>
                    <a:pt x="187803" y="70403"/>
                  </a:lnTo>
                  <a:lnTo>
                    <a:pt x="175491" y="78248"/>
                  </a:lnTo>
                  <a:lnTo>
                    <a:pt x="167782" y="80209"/>
                  </a:lnTo>
                  <a:lnTo>
                    <a:pt x="200473" y="80209"/>
                  </a:lnTo>
                  <a:lnTo>
                    <a:pt x="209085" y="70750"/>
                  </a:lnTo>
                  <a:lnTo>
                    <a:pt x="211184" y="64427"/>
                  </a:lnTo>
                  <a:lnTo>
                    <a:pt x="211261" y="55859"/>
                  </a:lnTo>
                  <a:lnTo>
                    <a:pt x="210339" y="48562"/>
                  </a:lnTo>
                  <a:lnTo>
                    <a:pt x="207574" y="42098"/>
                  </a:lnTo>
                  <a:lnTo>
                    <a:pt x="202964" y="36469"/>
                  </a:lnTo>
                  <a:lnTo>
                    <a:pt x="198745" y="33333"/>
                  </a:lnTo>
                  <a:close/>
                </a:path>
                <a:path w="1071245" h="90804">
                  <a:moveTo>
                    <a:pt x="255240" y="23958"/>
                  </a:moveTo>
                  <a:lnTo>
                    <a:pt x="234861" y="23958"/>
                  </a:lnTo>
                  <a:lnTo>
                    <a:pt x="234861" y="89584"/>
                  </a:lnTo>
                  <a:lnTo>
                    <a:pt x="255240" y="89584"/>
                  </a:lnTo>
                  <a:lnTo>
                    <a:pt x="255350" y="46078"/>
                  </a:lnTo>
                  <a:lnTo>
                    <a:pt x="258212" y="40698"/>
                  </a:lnTo>
                  <a:lnTo>
                    <a:pt x="270099" y="34806"/>
                  </a:lnTo>
                  <a:lnTo>
                    <a:pt x="277173" y="33333"/>
                  </a:lnTo>
                  <a:lnTo>
                    <a:pt x="325511" y="33333"/>
                  </a:lnTo>
                  <a:lnTo>
                    <a:pt x="325406" y="33187"/>
                  </a:lnTo>
                  <a:lnTo>
                    <a:pt x="255240" y="33187"/>
                  </a:lnTo>
                  <a:lnTo>
                    <a:pt x="255240" y="23958"/>
                  </a:lnTo>
                  <a:close/>
                </a:path>
                <a:path w="1071245" h="90804">
                  <a:moveTo>
                    <a:pt x="325511" y="33333"/>
                  </a:moveTo>
                  <a:lnTo>
                    <a:pt x="290489" y="33333"/>
                  </a:lnTo>
                  <a:lnTo>
                    <a:pt x="294952" y="33990"/>
                  </a:lnTo>
                  <a:lnTo>
                    <a:pt x="302574" y="36616"/>
                  </a:lnTo>
                  <a:lnTo>
                    <a:pt x="305227" y="38371"/>
                  </a:lnTo>
                  <a:lnTo>
                    <a:pt x="308220" y="42765"/>
                  </a:lnTo>
                  <a:lnTo>
                    <a:pt x="308966" y="46078"/>
                  </a:lnTo>
                  <a:lnTo>
                    <a:pt x="308966" y="89584"/>
                  </a:lnTo>
                  <a:lnTo>
                    <a:pt x="329346" y="89584"/>
                  </a:lnTo>
                  <a:lnTo>
                    <a:pt x="329346" y="44385"/>
                  </a:lnTo>
                  <a:lnTo>
                    <a:pt x="328989" y="40805"/>
                  </a:lnTo>
                  <a:lnTo>
                    <a:pt x="327155" y="35606"/>
                  </a:lnTo>
                  <a:lnTo>
                    <a:pt x="325511" y="33333"/>
                  </a:lnTo>
                  <a:close/>
                </a:path>
                <a:path w="1071245" h="90804">
                  <a:moveTo>
                    <a:pt x="297736" y="22917"/>
                  </a:moveTo>
                  <a:lnTo>
                    <a:pt x="290962" y="22917"/>
                  </a:lnTo>
                  <a:lnTo>
                    <a:pt x="279969" y="23559"/>
                  </a:lnTo>
                  <a:lnTo>
                    <a:pt x="270351" y="25484"/>
                  </a:lnTo>
                  <a:lnTo>
                    <a:pt x="262108" y="28694"/>
                  </a:lnTo>
                  <a:lnTo>
                    <a:pt x="255240" y="33187"/>
                  </a:lnTo>
                  <a:lnTo>
                    <a:pt x="325406" y="33187"/>
                  </a:lnTo>
                  <a:lnTo>
                    <a:pt x="297736" y="22917"/>
                  </a:lnTo>
                  <a:close/>
                </a:path>
                <a:path w="1071245" h="90804">
                  <a:moveTo>
                    <a:pt x="382588" y="34375"/>
                  </a:moveTo>
                  <a:lnTo>
                    <a:pt x="362210" y="34375"/>
                  </a:lnTo>
                  <a:lnTo>
                    <a:pt x="362332" y="78224"/>
                  </a:lnTo>
                  <a:lnTo>
                    <a:pt x="382598" y="90627"/>
                  </a:lnTo>
                  <a:lnTo>
                    <a:pt x="394216" y="90627"/>
                  </a:lnTo>
                  <a:lnTo>
                    <a:pt x="399224" y="90295"/>
                  </a:lnTo>
                  <a:lnTo>
                    <a:pt x="404821" y="89634"/>
                  </a:lnTo>
                  <a:lnTo>
                    <a:pt x="403021" y="80209"/>
                  </a:lnTo>
                  <a:lnTo>
                    <a:pt x="391071" y="80209"/>
                  </a:lnTo>
                  <a:lnTo>
                    <a:pt x="388700" y="79932"/>
                  </a:lnTo>
                  <a:lnTo>
                    <a:pt x="385536" y="78921"/>
                  </a:lnTo>
                  <a:lnTo>
                    <a:pt x="384374" y="78224"/>
                  </a:lnTo>
                  <a:lnTo>
                    <a:pt x="382945" y="76466"/>
                  </a:lnTo>
                  <a:lnTo>
                    <a:pt x="382588" y="74496"/>
                  </a:lnTo>
                  <a:lnTo>
                    <a:pt x="382588" y="34375"/>
                  </a:lnTo>
                  <a:close/>
                </a:path>
                <a:path w="1071245" h="90804">
                  <a:moveTo>
                    <a:pt x="402968" y="79932"/>
                  </a:moveTo>
                  <a:lnTo>
                    <a:pt x="399282" y="80117"/>
                  </a:lnTo>
                  <a:lnTo>
                    <a:pt x="396320" y="80209"/>
                  </a:lnTo>
                  <a:lnTo>
                    <a:pt x="403021" y="80209"/>
                  </a:lnTo>
                  <a:lnTo>
                    <a:pt x="402968" y="79932"/>
                  </a:lnTo>
                  <a:close/>
                </a:path>
                <a:path w="1071245" h="90804">
                  <a:moveTo>
                    <a:pt x="402968" y="23958"/>
                  </a:moveTo>
                  <a:lnTo>
                    <a:pt x="347388" y="23958"/>
                  </a:lnTo>
                  <a:lnTo>
                    <a:pt x="347388" y="34375"/>
                  </a:lnTo>
                  <a:lnTo>
                    <a:pt x="402968" y="34375"/>
                  </a:lnTo>
                  <a:lnTo>
                    <a:pt x="402968" y="23958"/>
                  </a:lnTo>
                  <a:close/>
                </a:path>
                <a:path w="1071245" h="90804">
                  <a:moveTo>
                    <a:pt x="382588" y="1318"/>
                  </a:moveTo>
                  <a:lnTo>
                    <a:pt x="362210" y="7910"/>
                  </a:lnTo>
                  <a:lnTo>
                    <a:pt x="362210" y="23958"/>
                  </a:lnTo>
                  <a:lnTo>
                    <a:pt x="382588" y="23958"/>
                  </a:lnTo>
                  <a:lnTo>
                    <a:pt x="382588" y="1318"/>
                  </a:lnTo>
                  <a:close/>
                </a:path>
                <a:path w="1071245" h="90804">
                  <a:moveTo>
                    <a:pt x="438798" y="23958"/>
                  </a:moveTo>
                  <a:lnTo>
                    <a:pt x="420272" y="23958"/>
                  </a:lnTo>
                  <a:lnTo>
                    <a:pt x="420272" y="89584"/>
                  </a:lnTo>
                  <a:lnTo>
                    <a:pt x="440651" y="89584"/>
                  </a:lnTo>
                  <a:lnTo>
                    <a:pt x="440651" y="50082"/>
                  </a:lnTo>
                  <a:lnTo>
                    <a:pt x="441703" y="45709"/>
                  </a:lnTo>
                  <a:lnTo>
                    <a:pt x="457518" y="33333"/>
                  </a:lnTo>
                  <a:lnTo>
                    <a:pt x="476658" y="33333"/>
                  </a:lnTo>
                  <a:lnTo>
                    <a:pt x="438798" y="33268"/>
                  </a:lnTo>
                  <a:lnTo>
                    <a:pt x="438798" y="23958"/>
                  </a:lnTo>
                  <a:close/>
                </a:path>
                <a:path w="1071245" h="90804">
                  <a:moveTo>
                    <a:pt x="476658" y="33333"/>
                  </a:moveTo>
                  <a:lnTo>
                    <a:pt x="466029" y="33333"/>
                  </a:lnTo>
                  <a:lnTo>
                    <a:pt x="470515" y="34190"/>
                  </a:lnTo>
                  <a:lnTo>
                    <a:pt x="475011" y="35905"/>
                  </a:lnTo>
                  <a:lnTo>
                    <a:pt x="476658" y="33333"/>
                  </a:lnTo>
                  <a:close/>
                </a:path>
                <a:path w="1071245" h="90804">
                  <a:moveTo>
                    <a:pt x="468652" y="22917"/>
                  </a:moveTo>
                  <a:lnTo>
                    <a:pt x="458097" y="22917"/>
                  </a:lnTo>
                  <a:lnTo>
                    <a:pt x="454140" y="23590"/>
                  </a:lnTo>
                  <a:lnTo>
                    <a:pt x="446961" y="26281"/>
                  </a:lnTo>
                  <a:lnTo>
                    <a:pt x="443044" y="29058"/>
                  </a:lnTo>
                  <a:lnTo>
                    <a:pt x="438798" y="33268"/>
                  </a:lnTo>
                  <a:lnTo>
                    <a:pt x="476699" y="33268"/>
                  </a:lnTo>
                  <a:lnTo>
                    <a:pt x="481410" y="25911"/>
                  </a:lnTo>
                  <a:lnTo>
                    <a:pt x="474983" y="23915"/>
                  </a:lnTo>
                  <a:lnTo>
                    <a:pt x="468652" y="22917"/>
                  </a:lnTo>
                  <a:close/>
                </a:path>
                <a:path w="1071245" h="90804">
                  <a:moveTo>
                    <a:pt x="541606" y="22917"/>
                  </a:moveTo>
                  <a:lnTo>
                    <a:pt x="498534" y="35024"/>
                  </a:lnTo>
                  <a:lnTo>
                    <a:pt x="488748" y="56771"/>
                  </a:lnTo>
                  <a:lnTo>
                    <a:pt x="489624" y="64193"/>
                  </a:lnTo>
                  <a:lnTo>
                    <a:pt x="520200" y="88445"/>
                  </a:lnTo>
                  <a:lnTo>
                    <a:pt x="541606" y="90627"/>
                  </a:lnTo>
                  <a:lnTo>
                    <a:pt x="548833" y="90379"/>
                  </a:lnTo>
                  <a:lnTo>
                    <a:pt x="583562" y="80209"/>
                  </a:lnTo>
                  <a:lnTo>
                    <a:pt x="532265" y="80209"/>
                  </a:lnTo>
                  <a:lnTo>
                    <a:pt x="524499" y="78248"/>
                  </a:lnTo>
                  <a:lnTo>
                    <a:pt x="512206" y="70457"/>
                  </a:lnTo>
                  <a:lnTo>
                    <a:pt x="509127" y="64584"/>
                  </a:lnTo>
                  <a:lnTo>
                    <a:pt x="509170" y="48823"/>
                  </a:lnTo>
                  <a:lnTo>
                    <a:pt x="512206" y="43045"/>
                  </a:lnTo>
                  <a:lnTo>
                    <a:pt x="524517" y="35276"/>
                  </a:lnTo>
                  <a:lnTo>
                    <a:pt x="532265" y="33333"/>
                  </a:lnTo>
                  <a:lnTo>
                    <a:pt x="581834" y="33333"/>
                  </a:lnTo>
                  <a:lnTo>
                    <a:pt x="579601" y="31673"/>
                  </a:lnTo>
                  <a:lnTo>
                    <a:pt x="571695" y="27842"/>
                  </a:lnTo>
                  <a:lnTo>
                    <a:pt x="562728" y="25106"/>
                  </a:lnTo>
                  <a:lnTo>
                    <a:pt x="552698" y="23464"/>
                  </a:lnTo>
                  <a:lnTo>
                    <a:pt x="541606" y="22917"/>
                  </a:lnTo>
                  <a:close/>
                </a:path>
                <a:path w="1071245" h="90804">
                  <a:moveTo>
                    <a:pt x="581834" y="33333"/>
                  </a:moveTo>
                  <a:lnTo>
                    <a:pt x="550792" y="33333"/>
                  </a:lnTo>
                  <a:lnTo>
                    <a:pt x="558483" y="35284"/>
                  </a:lnTo>
                  <a:lnTo>
                    <a:pt x="570872" y="43086"/>
                  </a:lnTo>
                  <a:lnTo>
                    <a:pt x="573828" y="48562"/>
                  </a:lnTo>
                  <a:lnTo>
                    <a:pt x="573889" y="64584"/>
                  </a:lnTo>
                  <a:lnTo>
                    <a:pt x="570892" y="70403"/>
                  </a:lnTo>
                  <a:lnTo>
                    <a:pt x="558580" y="78248"/>
                  </a:lnTo>
                  <a:lnTo>
                    <a:pt x="550870" y="80209"/>
                  </a:lnTo>
                  <a:lnTo>
                    <a:pt x="583562" y="80209"/>
                  </a:lnTo>
                  <a:lnTo>
                    <a:pt x="592174" y="70750"/>
                  </a:lnTo>
                  <a:lnTo>
                    <a:pt x="594272" y="64427"/>
                  </a:lnTo>
                  <a:lnTo>
                    <a:pt x="594349" y="55859"/>
                  </a:lnTo>
                  <a:lnTo>
                    <a:pt x="593428" y="48562"/>
                  </a:lnTo>
                  <a:lnTo>
                    <a:pt x="590662" y="42098"/>
                  </a:lnTo>
                  <a:lnTo>
                    <a:pt x="586053" y="36469"/>
                  </a:lnTo>
                  <a:lnTo>
                    <a:pt x="581834" y="33333"/>
                  </a:lnTo>
                  <a:close/>
                </a:path>
                <a:path w="1071245" h="90804">
                  <a:moveTo>
                    <a:pt x="638328" y="0"/>
                  </a:moveTo>
                  <a:lnTo>
                    <a:pt x="617948" y="0"/>
                  </a:lnTo>
                  <a:lnTo>
                    <a:pt x="617948" y="89584"/>
                  </a:lnTo>
                  <a:lnTo>
                    <a:pt x="638328" y="89584"/>
                  </a:lnTo>
                  <a:lnTo>
                    <a:pt x="638328" y="0"/>
                  </a:lnTo>
                  <a:close/>
                </a:path>
                <a:path w="1071245" h="90804">
                  <a:moveTo>
                    <a:pt x="776767" y="22917"/>
                  </a:moveTo>
                  <a:lnTo>
                    <a:pt x="769896" y="22917"/>
                  </a:lnTo>
                  <a:lnTo>
                    <a:pt x="763030" y="23180"/>
                  </a:lnTo>
                  <a:lnTo>
                    <a:pt x="723595" y="44502"/>
                  </a:lnTo>
                  <a:lnTo>
                    <a:pt x="721699" y="50369"/>
                  </a:lnTo>
                  <a:lnTo>
                    <a:pt x="721699" y="63466"/>
                  </a:lnTo>
                  <a:lnTo>
                    <a:pt x="752802" y="89202"/>
                  </a:lnTo>
                  <a:lnTo>
                    <a:pt x="761029" y="90627"/>
                  </a:lnTo>
                  <a:lnTo>
                    <a:pt x="769983" y="90627"/>
                  </a:lnTo>
                  <a:lnTo>
                    <a:pt x="779706" y="89932"/>
                  </a:lnTo>
                  <a:lnTo>
                    <a:pt x="788177" y="87847"/>
                  </a:lnTo>
                  <a:lnTo>
                    <a:pt x="795396" y="84373"/>
                  </a:lnTo>
                  <a:lnTo>
                    <a:pt x="800505" y="80209"/>
                  </a:lnTo>
                  <a:lnTo>
                    <a:pt x="763953" y="80209"/>
                  </a:lnTo>
                  <a:lnTo>
                    <a:pt x="756937" y="78267"/>
                  </a:lnTo>
                  <a:lnTo>
                    <a:pt x="745050" y="70497"/>
                  </a:lnTo>
                  <a:lnTo>
                    <a:pt x="742077" y="64639"/>
                  </a:lnTo>
                  <a:lnTo>
                    <a:pt x="742077" y="48687"/>
                  </a:lnTo>
                  <a:lnTo>
                    <a:pt x="744857" y="42746"/>
                  </a:lnTo>
                  <a:lnTo>
                    <a:pt x="755972" y="35217"/>
                  </a:lnTo>
                  <a:lnTo>
                    <a:pt x="762901" y="33333"/>
                  </a:lnTo>
                  <a:lnTo>
                    <a:pt x="821742" y="33333"/>
                  </a:lnTo>
                  <a:lnTo>
                    <a:pt x="821742" y="33122"/>
                  </a:lnTo>
                  <a:lnTo>
                    <a:pt x="801363" y="33122"/>
                  </a:lnTo>
                  <a:lnTo>
                    <a:pt x="798004" y="30095"/>
                  </a:lnTo>
                  <a:lnTo>
                    <a:pt x="793639" y="27637"/>
                  </a:lnTo>
                  <a:lnTo>
                    <a:pt x="782888" y="23860"/>
                  </a:lnTo>
                  <a:lnTo>
                    <a:pt x="776767" y="22917"/>
                  </a:lnTo>
                  <a:close/>
                </a:path>
                <a:path w="1071245" h="90804">
                  <a:moveTo>
                    <a:pt x="821742" y="79509"/>
                  </a:moveTo>
                  <a:lnTo>
                    <a:pt x="801363" y="79509"/>
                  </a:lnTo>
                  <a:lnTo>
                    <a:pt x="801363" y="89584"/>
                  </a:lnTo>
                  <a:lnTo>
                    <a:pt x="821742" y="89584"/>
                  </a:lnTo>
                  <a:lnTo>
                    <a:pt x="821742" y="79509"/>
                  </a:lnTo>
                  <a:close/>
                </a:path>
                <a:path w="1071245" h="90804">
                  <a:moveTo>
                    <a:pt x="821742" y="33333"/>
                  </a:moveTo>
                  <a:lnTo>
                    <a:pt x="779691" y="33333"/>
                  </a:lnTo>
                  <a:lnTo>
                    <a:pt x="786841" y="35295"/>
                  </a:lnTo>
                  <a:lnTo>
                    <a:pt x="798459" y="43140"/>
                  </a:lnTo>
                  <a:lnTo>
                    <a:pt x="801363" y="49289"/>
                  </a:lnTo>
                  <a:lnTo>
                    <a:pt x="801363" y="65274"/>
                  </a:lnTo>
                  <a:lnTo>
                    <a:pt x="798512" y="70932"/>
                  </a:lnTo>
                  <a:lnTo>
                    <a:pt x="787106" y="78353"/>
                  </a:lnTo>
                  <a:lnTo>
                    <a:pt x="780183" y="80209"/>
                  </a:lnTo>
                  <a:lnTo>
                    <a:pt x="800505" y="80209"/>
                  </a:lnTo>
                  <a:lnTo>
                    <a:pt x="801363" y="79509"/>
                  </a:lnTo>
                  <a:lnTo>
                    <a:pt x="821742" y="79509"/>
                  </a:lnTo>
                  <a:lnTo>
                    <a:pt x="821742" y="33333"/>
                  </a:lnTo>
                  <a:close/>
                </a:path>
                <a:path w="1071245" h="90804">
                  <a:moveTo>
                    <a:pt x="821742" y="0"/>
                  </a:moveTo>
                  <a:lnTo>
                    <a:pt x="801363" y="0"/>
                  </a:lnTo>
                  <a:lnTo>
                    <a:pt x="801363" y="33122"/>
                  </a:lnTo>
                  <a:lnTo>
                    <a:pt x="821742" y="33122"/>
                  </a:lnTo>
                  <a:lnTo>
                    <a:pt x="821742" y="0"/>
                  </a:lnTo>
                  <a:close/>
                </a:path>
                <a:path w="1071245" h="90804">
                  <a:moveTo>
                    <a:pt x="944204" y="33333"/>
                  </a:moveTo>
                  <a:lnTo>
                    <a:pt x="907773" y="33333"/>
                  </a:lnTo>
                  <a:lnTo>
                    <a:pt x="914910" y="34470"/>
                  </a:lnTo>
                  <a:lnTo>
                    <a:pt x="923231" y="38379"/>
                  </a:lnTo>
                  <a:lnTo>
                    <a:pt x="925007" y="41244"/>
                  </a:lnTo>
                  <a:lnTo>
                    <a:pt x="924891" y="47917"/>
                  </a:lnTo>
                  <a:lnTo>
                    <a:pt x="918721" y="48978"/>
                  </a:lnTo>
                  <a:lnTo>
                    <a:pt x="911039" y="49964"/>
                  </a:lnTo>
                  <a:lnTo>
                    <a:pt x="901844" y="50874"/>
                  </a:lnTo>
                  <a:lnTo>
                    <a:pt x="883649" y="52241"/>
                  </a:lnTo>
                  <a:lnTo>
                    <a:pt x="878043" y="52795"/>
                  </a:lnTo>
                  <a:lnTo>
                    <a:pt x="847194" y="77448"/>
                  </a:lnTo>
                  <a:lnTo>
                    <a:pt x="850489" y="81904"/>
                  </a:lnTo>
                  <a:lnTo>
                    <a:pt x="885376" y="90627"/>
                  </a:lnTo>
                  <a:lnTo>
                    <a:pt x="892807" y="90627"/>
                  </a:lnTo>
                  <a:lnTo>
                    <a:pt x="899764" y="89921"/>
                  </a:lnTo>
                  <a:lnTo>
                    <a:pt x="912732" y="87100"/>
                  </a:lnTo>
                  <a:lnTo>
                    <a:pt x="919603" y="84681"/>
                  </a:lnTo>
                  <a:lnTo>
                    <a:pt x="926859" y="81252"/>
                  </a:lnTo>
                  <a:lnTo>
                    <a:pt x="948543" y="81252"/>
                  </a:lnTo>
                  <a:lnTo>
                    <a:pt x="948300" y="80209"/>
                  </a:lnTo>
                  <a:lnTo>
                    <a:pt x="882646" y="80209"/>
                  </a:lnTo>
                  <a:lnTo>
                    <a:pt x="877078" y="79368"/>
                  </a:lnTo>
                  <a:lnTo>
                    <a:pt x="869475" y="76004"/>
                  </a:lnTo>
                  <a:lnTo>
                    <a:pt x="867573" y="73900"/>
                  </a:lnTo>
                  <a:lnTo>
                    <a:pt x="867573" y="69723"/>
                  </a:lnTo>
                  <a:lnTo>
                    <a:pt x="903795" y="61136"/>
                  </a:lnTo>
                  <a:lnTo>
                    <a:pt x="912153" y="60279"/>
                  </a:lnTo>
                  <a:lnTo>
                    <a:pt x="919224" y="59345"/>
                  </a:lnTo>
                  <a:lnTo>
                    <a:pt x="925007" y="58334"/>
                  </a:lnTo>
                  <a:lnTo>
                    <a:pt x="947238" y="58334"/>
                  </a:lnTo>
                  <a:lnTo>
                    <a:pt x="947238" y="42617"/>
                  </a:lnTo>
                  <a:lnTo>
                    <a:pt x="946910" y="39350"/>
                  </a:lnTo>
                  <a:lnTo>
                    <a:pt x="946140" y="37158"/>
                  </a:lnTo>
                  <a:lnTo>
                    <a:pt x="945076" y="34403"/>
                  </a:lnTo>
                  <a:lnTo>
                    <a:pt x="944204" y="33333"/>
                  </a:lnTo>
                  <a:close/>
                </a:path>
                <a:path w="1071245" h="90804">
                  <a:moveTo>
                    <a:pt x="948543" y="81252"/>
                  </a:moveTo>
                  <a:lnTo>
                    <a:pt x="926859" y="81252"/>
                  </a:lnTo>
                  <a:lnTo>
                    <a:pt x="927689" y="84430"/>
                  </a:lnTo>
                  <a:lnTo>
                    <a:pt x="929542" y="87208"/>
                  </a:lnTo>
                  <a:lnTo>
                    <a:pt x="932417" y="89584"/>
                  </a:lnTo>
                  <a:lnTo>
                    <a:pt x="952795" y="89584"/>
                  </a:lnTo>
                  <a:lnTo>
                    <a:pt x="950577" y="86666"/>
                  </a:lnTo>
                  <a:lnTo>
                    <a:pt x="949096" y="83616"/>
                  </a:lnTo>
                  <a:lnTo>
                    <a:pt x="948543" y="81252"/>
                  </a:lnTo>
                  <a:close/>
                </a:path>
                <a:path w="1071245" h="90804">
                  <a:moveTo>
                    <a:pt x="947238" y="58334"/>
                  </a:moveTo>
                  <a:lnTo>
                    <a:pt x="925007" y="58334"/>
                  </a:lnTo>
                  <a:lnTo>
                    <a:pt x="924940" y="60279"/>
                  </a:lnTo>
                  <a:lnTo>
                    <a:pt x="924820" y="65938"/>
                  </a:lnTo>
                  <a:lnTo>
                    <a:pt x="923878" y="68773"/>
                  </a:lnTo>
                  <a:lnTo>
                    <a:pt x="919187" y="73515"/>
                  </a:lnTo>
                  <a:lnTo>
                    <a:pt x="915029" y="75747"/>
                  </a:lnTo>
                  <a:lnTo>
                    <a:pt x="903720" y="79317"/>
                  </a:lnTo>
                  <a:lnTo>
                    <a:pt x="897254" y="80209"/>
                  </a:lnTo>
                  <a:lnTo>
                    <a:pt x="948300" y="80209"/>
                  </a:lnTo>
                  <a:lnTo>
                    <a:pt x="947655" y="77448"/>
                  </a:lnTo>
                  <a:lnTo>
                    <a:pt x="947538" y="76004"/>
                  </a:lnTo>
                  <a:lnTo>
                    <a:pt x="947238" y="70824"/>
                  </a:lnTo>
                  <a:lnTo>
                    <a:pt x="947238" y="58334"/>
                  </a:lnTo>
                  <a:close/>
                </a:path>
                <a:path w="1071245" h="90804">
                  <a:moveTo>
                    <a:pt x="911903" y="22917"/>
                  </a:moveTo>
                  <a:lnTo>
                    <a:pt x="901905" y="22917"/>
                  </a:lnTo>
                  <a:lnTo>
                    <a:pt x="894565" y="23059"/>
                  </a:lnTo>
                  <a:lnTo>
                    <a:pt x="853707" y="34470"/>
                  </a:lnTo>
                  <a:lnTo>
                    <a:pt x="849047" y="42708"/>
                  </a:lnTo>
                  <a:lnTo>
                    <a:pt x="869426" y="43751"/>
                  </a:lnTo>
                  <a:lnTo>
                    <a:pt x="871433" y="39866"/>
                  </a:lnTo>
                  <a:lnTo>
                    <a:pt x="874541" y="37158"/>
                  </a:lnTo>
                  <a:lnTo>
                    <a:pt x="882954" y="34099"/>
                  </a:lnTo>
                  <a:lnTo>
                    <a:pt x="889478" y="33333"/>
                  </a:lnTo>
                  <a:lnTo>
                    <a:pt x="944204" y="33333"/>
                  </a:lnTo>
                  <a:lnTo>
                    <a:pt x="943016" y="31876"/>
                  </a:lnTo>
                  <a:lnTo>
                    <a:pt x="937131" y="27873"/>
                  </a:lnTo>
                  <a:lnTo>
                    <a:pt x="932533" y="26212"/>
                  </a:lnTo>
                  <a:lnTo>
                    <a:pt x="920027" y="23576"/>
                  </a:lnTo>
                  <a:lnTo>
                    <a:pt x="911903" y="22917"/>
                  </a:lnTo>
                  <a:close/>
                </a:path>
                <a:path w="1071245" h="90804">
                  <a:moveTo>
                    <a:pt x="996776" y="23958"/>
                  </a:moveTo>
                  <a:lnTo>
                    <a:pt x="976396" y="23958"/>
                  </a:lnTo>
                  <a:lnTo>
                    <a:pt x="976396" y="89584"/>
                  </a:lnTo>
                  <a:lnTo>
                    <a:pt x="996776" y="89584"/>
                  </a:lnTo>
                  <a:lnTo>
                    <a:pt x="996886" y="46078"/>
                  </a:lnTo>
                  <a:lnTo>
                    <a:pt x="999747" y="40698"/>
                  </a:lnTo>
                  <a:lnTo>
                    <a:pt x="1011636" y="34806"/>
                  </a:lnTo>
                  <a:lnTo>
                    <a:pt x="1018708" y="33333"/>
                  </a:lnTo>
                  <a:lnTo>
                    <a:pt x="1067047" y="33333"/>
                  </a:lnTo>
                  <a:lnTo>
                    <a:pt x="1066941" y="33187"/>
                  </a:lnTo>
                  <a:lnTo>
                    <a:pt x="996776" y="33187"/>
                  </a:lnTo>
                  <a:lnTo>
                    <a:pt x="996776" y="23958"/>
                  </a:lnTo>
                  <a:close/>
                </a:path>
                <a:path w="1071245" h="90804">
                  <a:moveTo>
                    <a:pt x="1067047" y="33333"/>
                  </a:moveTo>
                  <a:lnTo>
                    <a:pt x="1032024" y="33333"/>
                  </a:lnTo>
                  <a:lnTo>
                    <a:pt x="1036487" y="33990"/>
                  </a:lnTo>
                  <a:lnTo>
                    <a:pt x="1044110" y="36616"/>
                  </a:lnTo>
                  <a:lnTo>
                    <a:pt x="1046763" y="38371"/>
                  </a:lnTo>
                  <a:lnTo>
                    <a:pt x="1049755" y="42765"/>
                  </a:lnTo>
                  <a:lnTo>
                    <a:pt x="1050503" y="46078"/>
                  </a:lnTo>
                  <a:lnTo>
                    <a:pt x="1050503" y="89584"/>
                  </a:lnTo>
                  <a:lnTo>
                    <a:pt x="1070881" y="89584"/>
                  </a:lnTo>
                  <a:lnTo>
                    <a:pt x="1070881" y="44385"/>
                  </a:lnTo>
                  <a:lnTo>
                    <a:pt x="1070524" y="40805"/>
                  </a:lnTo>
                  <a:lnTo>
                    <a:pt x="1068692" y="35606"/>
                  </a:lnTo>
                  <a:lnTo>
                    <a:pt x="1067047" y="33333"/>
                  </a:lnTo>
                  <a:close/>
                </a:path>
                <a:path w="1071245" h="90804">
                  <a:moveTo>
                    <a:pt x="1039271" y="22917"/>
                  </a:moveTo>
                  <a:lnTo>
                    <a:pt x="1032497" y="22917"/>
                  </a:lnTo>
                  <a:lnTo>
                    <a:pt x="1021504" y="23559"/>
                  </a:lnTo>
                  <a:lnTo>
                    <a:pt x="1011886" y="25484"/>
                  </a:lnTo>
                  <a:lnTo>
                    <a:pt x="1003643" y="28694"/>
                  </a:lnTo>
                  <a:lnTo>
                    <a:pt x="996776" y="33187"/>
                  </a:lnTo>
                  <a:lnTo>
                    <a:pt x="1066941" y="33187"/>
                  </a:lnTo>
                  <a:lnTo>
                    <a:pt x="1039271" y="229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6614" y="4554645"/>
              <a:ext cx="1294996" cy="11562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88934" y="2391067"/>
              <a:ext cx="1416042" cy="9062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876039" y="2541069"/>
              <a:ext cx="824230" cy="90805"/>
            </a:xfrm>
            <a:custGeom>
              <a:avLst/>
              <a:gdLst/>
              <a:ahLst/>
              <a:cxnLst/>
              <a:rect l="l" t="t" r="r" b="b"/>
              <a:pathLst>
                <a:path w="824229" h="90805">
                  <a:moveTo>
                    <a:pt x="20379" y="0"/>
                  </a:moveTo>
                  <a:lnTo>
                    <a:pt x="0" y="0"/>
                  </a:lnTo>
                  <a:lnTo>
                    <a:pt x="0" y="89584"/>
                  </a:lnTo>
                  <a:lnTo>
                    <a:pt x="20379" y="89584"/>
                  </a:lnTo>
                  <a:lnTo>
                    <a:pt x="20379" y="63136"/>
                  </a:lnTo>
                  <a:lnTo>
                    <a:pt x="32537" y="56511"/>
                  </a:lnTo>
                  <a:lnTo>
                    <a:pt x="56440" y="56511"/>
                  </a:lnTo>
                  <a:lnTo>
                    <a:pt x="47270" y="48552"/>
                  </a:lnTo>
                  <a:lnTo>
                    <a:pt x="48921" y="47658"/>
                  </a:lnTo>
                  <a:lnTo>
                    <a:pt x="20379" y="47658"/>
                  </a:lnTo>
                  <a:lnTo>
                    <a:pt x="20379" y="0"/>
                  </a:lnTo>
                  <a:close/>
                </a:path>
                <a:path w="824229" h="90805">
                  <a:moveTo>
                    <a:pt x="56440" y="56511"/>
                  </a:moveTo>
                  <a:lnTo>
                    <a:pt x="32537" y="56511"/>
                  </a:lnTo>
                  <a:lnTo>
                    <a:pt x="70631" y="89584"/>
                  </a:lnTo>
                  <a:lnTo>
                    <a:pt x="94543" y="89584"/>
                  </a:lnTo>
                  <a:lnTo>
                    <a:pt x="56440" y="56511"/>
                  </a:lnTo>
                  <a:close/>
                </a:path>
                <a:path w="824229" h="90805">
                  <a:moveTo>
                    <a:pt x="92690" y="23958"/>
                  </a:moveTo>
                  <a:lnTo>
                    <a:pt x="64090" y="23958"/>
                  </a:lnTo>
                  <a:lnTo>
                    <a:pt x="20379" y="47658"/>
                  </a:lnTo>
                  <a:lnTo>
                    <a:pt x="48921" y="47658"/>
                  </a:lnTo>
                  <a:lnTo>
                    <a:pt x="92690" y="23958"/>
                  </a:lnTo>
                  <a:close/>
                </a:path>
                <a:path w="824229" h="90805">
                  <a:moveTo>
                    <a:pt x="159184" y="22917"/>
                  </a:moveTo>
                  <a:lnTo>
                    <a:pt x="119222" y="31943"/>
                  </a:lnTo>
                  <a:lnTo>
                    <a:pt x="103805" y="57325"/>
                  </a:lnTo>
                  <a:lnTo>
                    <a:pt x="104758" y="64780"/>
                  </a:lnTo>
                  <a:lnTo>
                    <a:pt x="136985" y="88437"/>
                  </a:lnTo>
                  <a:lnTo>
                    <a:pt x="160312" y="90627"/>
                  </a:lnTo>
                  <a:lnTo>
                    <a:pt x="170172" y="90302"/>
                  </a:lnTo>
                  <a:lnTo>
                    <a:pt x="205297" y="80209"/>
                  </a:lnTo>
                  <a:lnTo>
                    <a:pt x="160689" y="80209"/>
                  </a:lnTo>
                  <a:lnTo>
                    <a:pt x="153445" y="79873"/>
                  </a:lnTo>
                  <a:lnTo>
                    <a:pt x="124185" y="59376"/>
                  </a:lnTo>
                  <a:lnTo>
                    <a:pt x="212999" y="59376"/>
                  </a:lnTo>
                  <a:lnTo>
                    <a:pt x="213113" y="56462"/>
                  </a:lnTo>
                  <a:lnTo>
                    <a:pt x="212175" y="48959"/>
                  </a:lnTo>
                  <a:lnTo>
                    <a:pt x="124185" y="48959"/>
                  </a:lnTo>
                  <a:lnTo>
                    <a:pt x="124881" y="44206"/>
                  </a:lnTo>
                  <a:lnTo>
                    <a:pt x="128485" y="40415"/>
                  </a:lnTo>
                  <a:lnTo>
                    <a:pt x="141511" y="34749"/>
                  </a:lnTo>
                  <a:lnTo>
                    <a:pt x="149545" y="33334"/>
                  </a:lnTo>
                  <a:lnTo>
                    <a:pt x="200251" y="33334"/>
                  </a:lnTo>
                  <a:lnTo>
                    <a:pt x="198047" y="31714"/>
                  </a:lnTo>
                  <a:lnTo>
                    <a:pt x="189967" y="27866"/>
                  </a:lnTo>
                  <a:lnTo>
                    <a:pt x="180796" y="25116"/>
                  </a:lnTo>
                  <a:lnTo>
                    <a:pt x="170535" y="23467"/>
                  </a:lnTo>
                  <a:lnTo>
                    <a:pt x="159184" y="22917"/>
                  </a:lnTo>
                  <a:close/>
                </a:path>
                <a:path w="824229" h="90805">
                  <a:moveTo>
                    <a:pt x="192531" y="69792"/>
                  </a:moveTo>
                  <a:lnTo>
                    <a:pt x="189424" y="73427"/>
                  </a:lnTo>
                  <a:lnTo>
                    <a:pt x="185216" y="76072"/>
                  </a:lnTo>
                  <a:lnTo>
                    <a:pt x="174602" y="79383"/>
                  </a:lnTo>
                  <a:lnTo>
                    <a:pt x="168194" y="80209"/>
                  </a:lnTo>
                  <a:lnTo>
                    <a:pt x="205297" y="80209"/>
                  </a:lnTo>
                  <a:lnTo>
                    <a:pt x="209167" y="77106"/>
                  </a:lnTo>
                  <a:lnTo>
                    <a:pt x="212446" y="70834"/>
                  </a:lnTo>
                  <a:lnTo>
                    <a:pt x="192531" y="69792"/>
                  </a:lnTo>
                  <a:close/>
                </a:path>
                <a:path w="824229" h="90805">
                  <a:moveTo>
                    <a:pt x="200251" y="33334"/>
                  </a:moveTo>
                  <a:lnTo>
                    <a:pt x="159097" y="33334"/>
                  </a:lnTo>
                  <a:lnTo>
                    <a:pt x="166645" y="33667"/>
                  </a:lnTo>
                  <a:lnTo>
                    <a:pt x="173455" y="34664"/>
                  </a:lnTo>
                  <a:lnTo>
                    <a:pt x="192733" y="48959"/>
                  </a:lnTo>
                  <a:lnTo>
                    <a:pt x="212175" y="48959"/>
                  </a:lnTo>
                  <a:lnTo>
                    <a:pt x="209347" y="42300"/>
                  </a:lnTo>
                  <a:lnTo>
                    <a:pt x="204639" y="36560"/>
                  </a:lnTo>
                  <a:lnTo>
                    <a:pt x="200251" y="33334"/>
                  </a:lnTo>
                  <a:close/>
                </a:path>
                <a:path w="824229" h="90805">
                  <a:moveTo>
                    <a:pt x="255240" y="0"/>
                  </a:moveTo>
                  <a:lnTo>
                    <a:pt x="234859" y="0"/>
                  </a:lnTo>
                  <a:lnTo>
                    <a:pt x="234859" y="89584"/>
                  </a:lnTo>
                  <a:lnTo>
                    <a:pt x="255240" y="89584"/>
                  </a:lnTo>
                  <a:lnTo>
                    <a:pt x="255240" y="0"/>
                  </a:lnTo>
                  <a:close/>
                </a:path>
                <a:path w="824229" h="90805">
                  <a:moveTo>
                    <a:pt x="304632" y="23958"/>
                  </a:moveTo>
                  <a:lnTo>
                    <a:pt x="284253" y="23958"/>
                  </a:lnTo>
                  <a:lnTo>
                    <a:pt x="284253" y="69054"/>
                  </a:lnTo>
                  <a:lnTo>
                    <a:pt x="316057" y="90627"/>
                  </a:lnTo>
                  <a:lnTo>
                    <a:pt x="322695" y="90627"/>
                  </a:lnTo>
                  <a:lnTo>
                    <a:pt x="333381" y="89881"/>
                  </a:lnTo>
                  <a:lnTo>
                    <a:pt x="342886" y="87644"/>
                  </a:lnTo>
                  <a:lnTo>
                    <a:pt x="351212" y="83916"/>
                  </a:lnTo>
                  <a:lnTo>
                    <a:pt x="356288" y="80209"/>
                  </a:lnTo>
                  <a:lnTo>
                    <a:pt x="322318" y="80209"/>
                  </a:lnTo>
                  <a:lnTo>
                    <a:pt x="317409" y="79372"/>
                  </a:lnTo>
                  <a:lnTo>
                    <a:pt x="304632" y="65224"/>
                  </a:lnTo>
                  <a:lnTo>
                    <a:pt x="304632" y="23958"/>
                  </a:lnTo>
                  <a:close/>
                </a:path>
                <a:path w="824229" h="90805">
                  <a:moveTo>
                    <a:pt x="378739" y="78696"/>
                  </a:moveTo>
                  <a:lnTo>
                    <a:pt x="358359" y="78696"/>
                  </a:lnTo>
                  <a:lnTo>
                    <a:pt x="358359" y="89584"/>
                  </a:lnTo>
                  <a:lnTo>
                    <a:pt x="378739" y="89584"/>
                  </a:lnTo>
                  <a:lnTo>
                    <a:pt x="378739" y="78696"/>
                  </a:lnTo>
                  <a:close/>
                </a:path>
                <a:path w="824229" h="90805">
                  <a:moveTo>
                    <a:pt x="378739" y="23958"/>
                  </a:moveTo>
                  <a:lnTo>
                    <a:pt x="358359" y="23958"/>
                  </a:lnTo>
                  <a:lnTo>
                    <a:pt x="358359" y="63803"/>
                  </a:lnTo>
                  <a:lnTo>
                    <a:pt x="357303" y="67979"/>
                  </a:lnTo>
                  <a:lnTo>
                    <a:pt x="353077" y="73740"/>
                  </a:lnTo>
                  <a:lnTo>
                    <a:pt x="349482" y="76018"/>
                  </a:lnTo>
                  <a:lnTo>
                    <a:pt x="339331" y="79372"/>
                  </a:lnTo>
                  <a:lnTo>
                    <a:pt x="333898" y="80209"/>
                  </a:lnTo>
                  <a:lnTo>
                    <a:pt x="356288" y="80209"/>
                  </a:lnTo>
                  <a:lnTo>
                    <a:pt x="358359" y="78696"/>
                  </a:lnTo>
                  <a:lnTo>
                    <a:pt x="378739" y="78696"/>
                  </a:lnTo>
                  <a:lnTo>
                    <a:pt x="378739" y="23958"/>
                  </a:lnTo>
                  <a:close/>
                </a:path>
                <a:path w="824229" h="90805">
                  <a:moveTo>
                    <a:pt x="499349" y="33334"/>
                  </a:moveTo>
                  <a:lnTo>
                    <a:pt x="462917" y="33334"/>
                  </a:lnTo>
                  <a:lnTo>
                    <a:pt x="470054" y="34470"/>
                  </a:lnTo>
                  <a:lnTo>
                    <a:pt x="478374" y="38379"/>
                  </a:lnTo>
                  <a:lnTo>
                    <a:pt x="480150" y="41244"/>
                  </a:lnTo>
                  <a:lnTo>
                    <a:pt x="480034" y="47918"/>
                  </a:lnTo>
                  <a:lnTo>
                    <a:pt x="473864" y="48978"/>
                  </a:lnTo>
                  <a:lnTo>
                    <a:pt x="466182" y="49964"/>
                  </a:lnTo>
                  <a:lnTo>
                    <a:pt x="456987" y="50874"/>
                  </a:lnTo>
                  <a:lnTo>
                    <a:pt x="438793" y="52242"/>
                  </a:lnTo>
                  <a:lnTo>
                    <a:pt x="433188" y="52795"/>
                  </a:lnTo>
                  <a:lnTo>
                    <a:pt x="402337" y="77448"/>
                  </a:lnTo>
                  <a:lnTo>
                    <a:pt x="405634" y="81904"/>
                  </a:lnTo>
                  <a:lnTo>
                    <a:pt x="440521" y="90627"/>
                  </a:lnTo>
                  <a:lnTo>
                    <a:pt x="447949" y="90627"/>
                  </a:lnTo>
                  <a:lnTo>
                    <a:pt x="454908" y="89922"/>
                  </a:lnTo>
                  <a:lnTo>
                    <a:pt x="467876" y="87100"/>
                  </a:lnTo>
                  <a:lnTo>
                    <a:pt x="474746" y="84679"/>
                  </a:lnTo>
                  <a:lnTo>
                    <a:pt x="482003" y="81252"/>
                  </a:lnTo>
                  <a:lnTo>
                    <a:pt x="503687" y="81252"/>
                  </a:lnTo>
                  <a:lnTo>
                    <a:pt x="503443" y="80209"/>
                  </a:lnTo>
                  <a:lnTo>
                    <a:pt x="437790" y="80209"/>
                  </a:lnTo>
                  <a:lnTo>
                    <a:pt x="432222" y="79369"/>
                  </a:lnTo>
                  <a:lnTo>
                    <a:pt x="424619" y="76004"/>
                  </a:lnTo>
                  <a:lnTo>
                    <a:pt x="422718" y="73901"/>
                  </a:lnTo>
                  <a:lnTo>
                    <a:pt x="422718" y="69722"/>
                  </a:lnTo>
                  <a:lnTo>
                    <a:pt x="458939" y="61136"/>
                  </a:lnTo>
                  <a:lnTo>
                    <a:pt x="467297" y="60279"/>
                  </a:lnTo>
                  <a:lnTo>
                    <a:pt x="474368" y="59345"/>
                  </a:lnTo>
                  <a:lnTo>
                    <a:pt x="480150" y="58334"/>
                  </a:lnTo>
                  <a:lnTo>
                    <a:pt x="502381" y="58334"/>
                  </a:lnTo>
                  <a:lnTo>
                    <a:pt x="502381" y="42617"/>
                  </a:lnTo>
                  <a:lnTo>
                    <a:pt x="502053" y="39350"/>
                  </a:lnTo>
                  <a:lnTo>
                    <a:pt x="501284" y="37158"/>
                  </a:lnTo>
                  <a:lnTo>
                    <a:pt x="500219" y="34403"/>
                  </a:lnTo>
                  <a:lnTo>
                    <a:pt x="499349" y="33334"/>
                  </a:lnTo>
                  <a:close/>
                </a:path>
                <a:path w="824229" h="90805">
                  <a:moveTo>
                    <a:pt x="503687" y="81252"/>
                  </a:moveTo>
                  <a:lnTo>
                    <a:pt x="482003" y="81252"/>
                  </a:lnTo>
                  <a:lnTo>
                    <a:pt x="482832" y="84430"/>
                  </a:lnTo>
                  <a:lnTo>
                    <a:pt x="484685" y="87209"/>
                  </a:lnTo>
                  <a:lnTo>
                    <a:pt x="487559" y="89584"/>
                  </a:lnTo>
                  <a:lnTo>
                    <a:pt x="507940" y="89584"/>
                  </a:lnTo>
                  <a:lnTo>
                    <a:pt x="505721" y="86666"/>
                  </a:lnTo>
                  <a:lnTo>
                    <a:pt x="504240" y="83616"/>
                  </a:lnTo>
                  <a:lnTo>
                    <a:pt x="503687" y="81252"/>
                  </a:lnTo>
                  <a:close/>
                </a:path>
                <a:path w="824229" h="90805">
                  <a:moveTo>
                    <a:pt x="502381" y="58334"/>
                  </a:moveTo>
                  <a:lnTo>
                    <a:pt x="480150" y="58334"/>
                  </a:lnTo>
                  <a:lnTo>
                    <a:pt x="480083" y="60279"/>
                  </a:lnTo>
                  <a:lnTo>
                    <a:pt x="479963" y="65937"/>
                  </a:lnTo>
                  <a:lnTo>
                    <a:pt x="479022" y="68773"/>
                  </a:lnTo>
                  <a:lnTo>
                    <a:pt x="474329" y="73515"/>
                  </a:lnTo>
                  <a:lnTo>
                    <a:pt x="470171" y="75746"/>
                  </a:lnTo>
                  <a:lnTo>
                    <a:pt x="458864" y="79317"/>
                  </a:lnTo>
                  <a:lnTo>
                    <a:pt x="452398" y="80209"/>
                  </a:lnTo>
                  <a:lnTo>
                    <a:pt x="503443" y="80209"/>
                  </a:lnTo>
                  <a:lnTo>
                    <a:pt x="502797" y="77448"/>
                  </a:lnTo>
                  <a:lnTo>
                    <a:pt x="502681" y="76004"/>
                  </a:lnTo>
                  <a:lnTo>
                    <a:pt x="502381" y="70822"/>
                  </a:lnTo>
                  <a:lnTo>
                    <a:pt x="502381" y="58334"/>
                  </a:lnTo>
                  <a:close/>
                </a:path>
                <a:path w="824229" h="90805">
                  <a:moveTo>
                    <a:pt x="467047" y="22917"/>
                  </a:moveTo>
                  <a:lnTo>
                    <a:pt x="457051" y="22917"/>
                  </a:lnTo>
                  <a:lnTo>
                    <a:pt x="449710" y="23059"/>
                  </a:lnTo>
                  <a:lnTo>
                    <a:pt x="408851" y="34470"/>
                  </a:lnTo>
                  <a:lnTo>
                    <a:pt x="404191" y="42708"/>
                  </a:lnTo>
                  <a:lnTo>
                    <a:pt x="424571" y="43751"/>
                  </a:lnTo>
                  <a:lnTo>
                    <a:pt x="426577" y="39866"/>
                  </a:lnTo>
                  <a:lnTo>
                    <a:pt x="429682" y="37158"/>
                  </a:lnTo>
                  <a:lnTo>
                    <a:pt x="438099" y="34099"/>
                  </a:lnTo>
                  <a:lnTo>
                    <a:pt x="444623" y="33334"/>
                  </a:lnTo>
                  <a:lnTo>
                    <a:pt x="499349" y="33334"/>
                  </a:lnTo>
                  <a:lnTo>
                    <a:pt x="498161" y="31876"/>
                  </a:lnTo>
                  <a:lnTo>
                    <a:pt x="492274" y="27873"/>
                  </a:lnTo>
                  <a:lnTo>
                    <a:pt x="487677" y="26212"/>
                  </a:lnTo>
                  <a:lnTo>
                    <a:pt x="475171" y="23576"/>
                  </a:lnTo>
                  <a:lnTo>
                    <a:pt x="467047" y="22917"/>
                  </a:lnTo>
                  <a:close/>
                </a:path>
                <a:path w="824229" h="90805">
                  <a:moveTo>
                    <a:pt x="550066" y="23958"/>
                  </a:moveTo>
                  <a:lnTo>
                    <a:pt x="531540" y="23958"/>
                  </a:lnTo>
                  <a:lnTo>
                    <a:pt x="531540" y="89584"/>
                  </a:lnTo>
                  <a:lnTo>
                    <a:pt x="551919" y="89584"/>
                  </a:lnTo>
                  <a:lnTo>
                    <a:pt x="551919" y="50083"/>
                  </a:lnTo>
                  <a:lnTo>
                    <a:pt x="552969" y="45708"/>
                  </a:lnTo>
                  <a:lnTo>
                    <a:pt x="568786" y="33334"/>
                  </a:lnTo>
                  <a:lnTo>
                    <a:pt x="587926" y="33334"/>
                  </a:lnTo>
                  <a:lnTo>
                    <a:pt x="550066" y="33268"/>
                  </a:lnTo>
                  <a:lnTo>
                    <a:pt x="550066" y="23958"/>
                  </a:lnTo>
                  <a:close/>
                </a:path>
                <a:path w="824229" h="90805">
                  <a:moveTo>
                    <a:pt x="587926" y="33334"/>
                  </a:moveTo>
                  <a:lnTo>
                    <a:pt x="577297" y="33334"/>
                  </a:lnTo>
                  <a:lnTo>
                    <a:pt x="581784" y="34192"/>
                  </a:lnTo>
                  <a:lnTo>
                    <a:pt x="586281" y="35905"/>
                  </a:lnTo>
                  <a:lnTo>
                    <a:pt x="587926" y="33334"/>
                  </a:lnTo>
                  <a:close/>
                </a:path>
                <a:path w="824229" h="90805">
                  <a:moveTo>
                    <a:pt x="579921" y="22917"/>
                  </a:moveTo>
                  <a:lnTo>
                    <a:pt x="569366" y="22917"/>
                  </a:lnTo>
                  <a:lnTo>
                    <a:pt x="565407" y="23590"/>
                  </a:lnTo>
                  <a:lnTo>
                    <a:pt x="558229" y="26281"/>
                  </a:lnTo>
                  <a:lnTo>
                    <a:pt x="554311" y="29058"/>
                  </a:lnTo>
                  <a:lnTo>
                    <a:pt x="550066" y="33268"/>
                  </a:lnTo>
                  <a:lnTo>
                    <a:pt x="587968" y="33268"/>
                  </a:lnTo>
                  <a:lnTo>
                    <a:pt x="592677" y="25911"/>
                  </a:lnTo>
                  <a:lnTo>
                    <a:pt x="586252" y="23915"/>
                  </a:lnTo>
                  <a:lnTo>
                    <a:pt x="579921" y="22917"/>
                  </a:lnTo>
                  <a:close/>
                </a:path>
                <a:path w="824229" h="90805">
                  <a:moveTo>
                    <a:pt x="697027" y="33334"/>
                  </a:moveTo>
                  <a:lnTo>
                    <a:pt x="660595" y="33334"/>
                  </a:lnTo>
                  <a:lnTo>
                    <a:pt x="667730" y="34470"/>
                  </a:lnTo>
                  <a:lnTo>
                    <a:pt x="676054" y="38379"/>
                  </a:lnTo>
                  <a:lnTo>
                    <a:pt x="677828" y="41244"/>
                  </a:lnTo>
                  <a:lnTo>
                    <a:pt x="677711" y="47918"/>
                  </a:lnTo>
                  <a:lnTo>
                    <a:pt x="671542" y="48978"/>
                  </a:lnTo>
                  <a:lnTo>
                    <a:pt x="663860" y="49964"/>
                  </a:lnTo>
                  <a:lnTo>
                    <a:pt x="654666" y="50874"/>
                  </a:lnTo>
                  <a:lnTo>
                    <a:pt x="636471" y="52242"/>
                  </a:lnTo>
                  <a:lnTo>
                    <a:pt x="630866" y="52795"/>
                  </a:lnTo>
                  <a:lnTo>
                    <a:pt x="600015" y="77448"/>
                  </a:lnTo>
                  <a:lnTo>
                    <a:pt x="603309" y="81904"/>
                  </a:lnTo>
                  <a:lnTo>
                    <a:pt x="638199" y="90627"/>
                  </a:lnTo>
                  <a:lnTo>
                    <a:pt x="645628" y="90627"/>
                  </a:lnTo>
                  <a:lnTo>
                    <a:pt x="652585" y="89922"/>
                  </a:lnTo>
                  <a:lnTo>
                    <a:pt x="665554" y="87100"/>
                  </a:lnTo>
                  <a:lnTo>
                    <a:pt x="672424" y="84679"/>
                  </a:lnTo>
                  <a:lnTo>
                    <a:pt x="679681" y="81252"/>
                  </a:lnTo>
                  <a:lnTo>
                    <a:pt x="701363" y="81252"/>
                  </a:lnTo>
                  <a:lnTo>
                    <a:pt x="701119" y="80209"/>
                  </a:lnTo>
                  <a:lnTo>
                    <a:pt x="635466" y="80209"/>
                  </a:lnTo>
                  <a:lnTo>
                    <a:pt x="629898" y="79369"/>
                  </a:lnTo>
                  <a:lnTo>
                    <a:pt x="622294" y="76004"/>
                  </a:lnTo>
                  <a:lnTo>
                    <a:pt x="620396" y="73901"/>
                  </a:lnTo>
                  <a:lnTo>
                    <a:pt x="620396" y="69722"/>
                  </a:lnTo>
                  <a:lnTo>
                    <a:pt x="656616" y="61136"/>
                  </a:lnTo>
                  <a:lnTo>
                    <a:pt x="664975" y="60279"/>
                  </a:lnTo>
                  <a:lnTo>
                    <a:pt x="672046" y="59345"/>
                  </a:lnTo>
                  <a:lnTo>
                    <a:pt x="677828" y="58334"/>
                  </a:lnTo>
                  <a:lnTo>
                    <a:pt x="700059" y="58334"/>
                  </a:lnTo>
                  <a:lnTo>
                    <a:pt x="700059" y="42617"/>
                  </a:lnTo>
                  <a:lnTo>
                    <a:pt x="699731" y="39350"/>
                  </a:lnTo>
                  <a:lnTo>
                    <a:pt x="698962" y="37158"/>
                  </a:lnTo>
                  <a:lnTo>
                    <a:pt x="697898" y="34403"/>
                  </a:lnTo>
                  <a:lnTo>
                    <a:pt x="697027" y="33334"/>
                  </a:lnTo>
                  <a:close/>
                </a:path>
                <a:path w="824229" h="90805">
                  <a:moveTo>
                    <a:pt x="701363" y="81252"/>
                  </a:moveTo>
                  <a:lnTo>
                    <a:pt x="679681" y="81252"/>
                  </a:lnTo>
                  <a:lnTo>
                    <a:pt x="680510" y="84430"/>
                  </a:lnTo>
                  <a:lnTo>
                    <a:pt x="682364" y="87209"/>
                  </a:lnTo>
                  <a:lnTo>
                    <a:pt x="685237" y="89584"/>
                  </a:lnTo>
                  <a:lnTo>
                    <a:pt x="705618" y="89584"/>
                  </a:lnTo>
                  <a:lnTo>
                    <a:pt x="703398" y="86666"/>
                  </a:lnTo>
                  <a:lnTo>
                    <a:pt x="701917" y="83616"/>
                  </a:lnTo>
                  <a:lnTo>
                    <a:pt x="701363" y="81252"/>
                  </a:lnTo>
                  <a:close/>
                </a:path>
                <a:path w="824229" h="90805">
                  <a:moveTo>
                    <a:pt x="700059" y="58334"/>
                  </a:moveTo>
                  <a:lnTo>
                    <a:pt x="677828" y="58334"/>
                  </a:lnTo>
                  <a:lnTo>
                    <a:pt x="677760" y="60279"/>
                  </a:lnTo>
                  <a:lnTo>
                    <a:pt x="677640" y="65937"/>
                  </a:lnTo>
                  <a:lnTo>
                    <a:pt x="676697" y="68773"/>
                  </a:lnTo>
                  <a:lnTo>
                    <a:pt x="672010" y="73515"/>
                  </a:lnTo>
                  <a:lnTo>
                    <a:pt x="667849" y="75746"/>
                  </a:lnTo>
                  <a:lnTo>
                    <a:pt x="656543" y="79317"/>
                  </a:lnTo>
                  <a:lnTo>
                    <a:pt x="650074" y="80209"/>
                  </a:lnTo>
                  <a:lnTo>
                    <a:pt x="701119" y="80209"/>
                  </a:lnTo>
                  <a:lnTo>
                    <a:pt x="700473" y="77448"/>
                  </a:lnTo>
                  <a:lnTo>
                    <a:pt x="700357" y="76004"/>
                  </a:lnTo>
                  <a:lnTo>
                    <a:pt x="700059" y="70822"/>
                  </a:lnTo>
                  <a:lnTo>
                    <a:pt x="700059" y="58334"/>
                  </a:lnTo>
                  <a:close/>
                </a:path>
                <a:path w="824229" h="90805">
                  <a:moveTo>
                    <a:pt x="664723" y="22917"/>
                  </a:moveTo>
                  <a:lnTo>
                    <a:pt x="654726" y="22917"/>
                  </a:lnTo>
                  <a:lnTo>
                    <a:pt x="647387" y="23059"/>
                  </a:lnTo>
                  <a:lnTo>
                    <a:pt x="606529" y="34470"/>
                  </a:lnTo>
                  <a:lnTo>
                    <a:pt x="601869" y="42708"/>
                  </a:lnTo>
                  <a:lnTo>
                    <a:pt x="622247" y="43751"/>
                  </a:lnTo>
                  <a:lnTo>
                    <a:pt x="624255" y="39866"/>
                  </a:lnTo>
                  <a:lnTo>
                    <a:pt x="627360" y="37158"/>
                  </a:lnTo>
                  <a:lnTo>
                    <a:pt x="635777" y="34099"/>
                  </a:lnTo>
                  <a:lnTo>
                    <a:pt x="642301" y="33334"/>
                  </a:lnTo>
                  <a:lnTo>
                    <a:pt x="697027" y="33334"/>
                  </a:lnTo>
                  <a:lnTo>
                    <a:pt x="695838" y="31876"/>
                  </a:lnTo>
                  <a:lnTo>
                    <a:pt x="689952" y="27873"/>
                  </a:lnTo>
                  <a:lnTo>
                    <a:pt x="685354" y="26212"/>
                  </a:lnTo>
                  <a:lnTo>
                    <a:pt x="672849" y="23576"/>
                  </a:lnTo>
                  <a:lnTo>
                    <a:pt x="664723" y="22917"/>
                  </a:lnTo>
                  <a:close/>
                </a:path>
                <a:path w="824229" h="90805">
                  <a:moveTo>
                    <a:pt x="749597" y="23959"/>
                  </a:moveTo>
                  <a:lnTo>
                    <a:pt x="729220" y="23959"/>
                  </a:lnTo>
                  <a:lnTo>
                    <a:pt x="729220" y="89584"/>
                  </a:lnTo>
                  <a:lnTo>
                    <a:pt x="749597" y="89584"/>
                  </a:lnTo>
                  <a:lnTo>
                    <a:pt x="749706" y="46078"/>
                  </a:lnTo>
                  <a:lnTo>
                    <a:pt x="752568" y="40698"/>
                  </a:lnTo>
                  <a:lnTo>
                    <a:pt x="764457" y="34808"/>
                  </a:lnTo>
                  <a:lnTo>
                    <a:pt x="771530" y="33334"/>
                  </a:lnTo>
                  <a:lnTo>
                    <a:pt x="819870" y="33334"/>
                  </a:lnTo>
                  <a:lnTo>
                    <a:pt x="819762" y="33186"/>
                  </a:lnTo>
                  <a:lnTo>
                    <a:pt x="749597" y="33186"/>
                  </a:lnTo>
                  <a:lnTo>
                    <a:pt x="749597" y="23959"/>
                  </a:lnTo>
                  <a:close/>
                </a:path>
                <a:path w="824229" h="90805">
                  <a:moveTo>
                    <a:pt x="819870" y="33334"/>
                  </a:moveTo>
                  <a:lnTo>
                    <a:pt x="784847" y="33334"/>
                  </a:lnTo>
                  <a:lnTo>
                    <a:pt x="789306" y="33990"/>
                  </a:lnTo>
                  <a:lnTo>
                    <a:pt x="796931" y="36616"/>
                  </a:lnTo>
                  <a:lnTo>
                    <a:pt x="799585" y="38370"/>
                  </a:lnTo>
                  <a:lnTo>
                    <a:pt x="802576" y="42765"/>
                  </a:lnTo>
                  <a:lnTo>
                    <a:pt x="803323" y="46078"/>
                  </a:lnTo>
                  <a:lnTo>
                    <a:pt x="803323" y="89584"/>
                  </a:lnTo>
                  <a:lnTo>
                    <a:pt x="823704" y="89584"/>
                  </a:lnTo>
                  <a:lnTo>
                    <a:pt x="823704" y="44385"/>
                  </a:lnTo>
                  <a:lnTo>
                    <a:pt x="823346" y="40805"/>
                  </a:lnTo>
                  <a:lnTo>
                    <a:pt x="821513" y="35606"/>
                  </a:lnTo>
                  <a:lnTo>
                    <a:pt x="819870" y="33334"/>
                  </a:lnTo>
                  <a:close/>
                </a:path>
                <a:path w="824229" h="90805">
                  <a:moveTo>
                    <a:pt x="792092" y="22917"/>
                  </a:moveTo>
                  <a:lnTo>
                    <a:pt x="785317" y="22917"/>
                  </a:lnTo>
                  <a:lnTo>
                    <a:pt x="774324" y="23559"/>
                  </a:lnTo>
                  <a:lnTo>
                    <a:pt x="764707" y="25484"/>
                  </a:lnTo>
                  <a:lnTo>
                    <a:pt x="756465" y="28693"/>
                  </a:lnTo>
                  <a:lnTo>
                    <a:pt x="749597" y="33186"/>
                  </a:lnTo>
                  <a:lnTo>
                    <a:pt x="819762" y="33186"/>
                  </a:lnTo>
                  <a:lnTo>
                    <a:pt x="792092" y="229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290" y="1007110"/>
            <a:ext cx="7990840" cy="521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Ciri-ciri</a:t>
            </a:r>
            <a:endParaRPr sz="2400">
              <a:latin typeface="Arial MT"/>
              <a:cs typeface="Arial MT"/>
            </a:endParaRPr>
          </a:p>
          <a:p>
            <a:pPr marL="355600" marR="223520" indent="-342900">
              <a:lnSpc>
                <a:spcPts val="242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Bus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data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Keluaran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masukkan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memiliki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sifat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tiga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keadaan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satu </a:t>
            </a:r>
            <a:r>
              <a:rPr sz="2400" spc="-5" dirty="0">
                <a:latin typeface="Arial MT"/>
                <a:cs typeface="Arial MT"/>
              </a:rPr>
              <a:t>dua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arah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ts val="287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Bus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alamat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masukan</a:t>
            </a:r>
            <a:endParaRPr sz="2400">
              <a:latin typeface="Arial MT"/>
              <a:cs typeface="Arial MT"/>
            </a:endParaRPr>
          </a:p>
          <a:p>
            <a:pPr marL="355600" marR="354330" indent="-342900">
              <a:lnSpc>
                <a:spcPct val="82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Bus Kendali : sebagai kendali </a:t>
            </a:r>
            <a:r>
              <a:rPr sz="2400" spc="-5" dirty="0">
                <a:latin typeface="Arial MT"/>
                <a:cs typeface="Arial MT"/>
              </a:rPr>
              <a:t>untuk </a:t>
            </a:r>
            <a:r>
              <a:rPr sz="2400" dirty="0">
                <a:latin typeface="Arial MT"/>
                <a:cs typeface="Arial MT"/>
              </a:rPr>
              <a:t>menulis </a:t>
            </a:r>
            <a:r>
              <a:rPr sz="2400" spc="-5" dirty="0">
                <a:latin typeface="Arial MT"/>
                <a:cs typeface="Arial MT"/>
              </a:rPr>
              <a:t>data </a:t>
            </a:r>
            <a:r>
              <a:rPr sz="2400" dirty="0">
                <a:latin typeface="Arial MT"/>
                <a:cs typeface="Arial MT"/>
              </a:rPr>
              <a:t>ke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PORT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(WRITE)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kendali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untuk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membaca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dari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PORT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(READ)</a:t>
            </a:r>
            <a:endParaRPr sz="2400">
              <a:latin typeface="Arial MT"/>
              <a:cs typeface="Arial MT"/>
            </a:endParaRPr>
          </a:p>
          <a:p>
            <a:pPr marL="355600" marR="166370" indent="-342900">
              <a:lnSpc>
                <a:spcPct val="82000"/>
              </a:lnSpc>
              <a:spcBef>
                <a:spcPts val="5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Arial MT"/>
                <a:cs typeface="Arial MT"/>
              </a:rPr>
              <a:t>PORT </a:t>
            </a:r>
            <a:r>
              <a:rPr sz="2400" dirty="0">
                <a:latin typeface="Arial MT"/>
                <a:cs typeface="Arial MT"/>
              </a:rPr>
              <a:t>keluaran memiliki sifat </a:t>
            </a:r>
            <a:r>
              <a:rPr sz="2400" spc="-35" dirty="0">
                <a:latin typeface="Arial MT"/>
                <a:cs typeface="Arial MT"/>
              </a:rPr>
              <a:t>LATCH, </a:t>
            </a:r>
            <a:r>
              <a:rPr sz="2400" dirty="0">
                <a:latin typeface="Arial MT"/>
                <a:cs typeface="Arial MT"/>
              </a:rPr>
              <a:t>maka keadaan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 pada </a:t>
            </a:r>
            <a:r>
              <a:rPr sz="2400" spc="-15" dirty="0">
                <a:latin typeface="Arial MT"/>
                <a:cs typeface="Arial MT"/>
              </a:rPr>
              <a:t>PORT </a:t>
            </a:r>
            <a:r>
              <a:rPr sz="2400" spc="-5" dirty="0">
                <a:latin typeface="Arial MT"/>
                <a:cs typeface="Arial MT"/>
              </a:rPr>
              <a:t>akan </a:t>
            </a:r>
            <a:r>
              <a:rPr sz="2400" dirty="0">
                <a:latin typeface="Arial MT"/>
                <a:cs typeface="Arial MT"/>
              </a:rPr>
              <a:t>tetap </a:t>
            </a:r>
            <a:r>
              <a:rPr sz="2400" spc="-5" dirty="0">
                <a:latin typeface="Arial MT"/>
                <a:cs typeface="Arial MT"/>
              </a:rPr>
              <a:t>dipertahankan </a:t>
            </a:r>
            <a:r>
              <a:rPr sz="2400" dirty="0">
                <a:latin typeface="Arial MT"/>
                <a:cs typeface="Arial MT"/>
              </a:rPr>
              <a:t>sampai </a:t>
            </a:r>
            <a:r>
              <a:rPr sz="2400" spc="-5" dirty="0">
                <a:latin typeface="Arial MT"/>
                <a:cs typeface="Arial MT"/>
              </a:rPr>
              <a:t>ada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perintah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WRITE</a:t>
            </a:r>
            <a:r>
              <a:rPr sz="2400" spc="-5" dirty="0">
                <a:latin typeface="Arial MT"/>
                <a:cs typeface="Arial MT"/>
              </a:rPr>
              <a:t> berikutnya diberikan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807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Programable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I/O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memiliki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beberapa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register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didalamnya,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yang </a:t>
            </a:r>
            <a:r>
              <a:rPr sz="2400" spc="-5" dirty="0">
                <a:latin typeface="Arial MT"/>
                <a:cs typeface="Arial MT"/>
              </a:rPr>
              <a:t>berfungsi untuk </a:t>
            </a:r>
            <a:r>
              <a:rPr sz="2400" dirty="0">
                <a:latin typeface="Arial MT"/>
                <a:cs typeface="Arial MT"/>
              </a:rPr>
              <a:t>transfer </a:t>
            </a:r>
            <a:r>
              <a:rPr sz="2400" spc="-5" dirty="0">
                <a:latin typeface="Arial MT"/>
                <a:cs typeface="Arial MT"/>
              </a:rPr>
              <a:t>data </a:t>
            </a:r>
            <a:r>
              <a:rPr sz="2400" dirty="0">
                <a:latin typeface="Arial MT"/>
                <a:cs typeface="Arial MT"/>
              </a:rPr>
              <a:t>maupun </a:t>
            </a:r>
            <a:r>
              <a:rPr sz="2400" spc="-5" dirty="0">
                <a:latin typeface="Arial MT"/>
                <a:cs typeface="Arial MT"/>
              </a:rPr>
              <a:t>untuk </a:t>
            </a:r>
            <a:r>
              <a:rPr sz="2400" dirty="0">
                <a:latin typeface="Arial MT"/>
                <a:cs typeface="Arial MT"/>
              </a:rPr>
              <a:t> mengendalikan (memrogram) sifat </a:t>
            </a:r>
            <a:r>
              <a:rPr sz="2400" spc="-65" dirty="0">
                <a:latin typeface="Arial MT"/>
                <a:cs typeface="Arial MT"/>
              </a:rPr>
              <a:t>PORT, </a:t>
            </a:r>
            <a:r>
              <a:rPr sz="2400" dirty="0">
                <a:latin typeface="Arial MT"/>
                <a:cs typeface="Arial MT"/>
              </a:rPr>
              <a:t>yaitu sebagai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port </a:t>
            </a:r>
            <a:r>
              <a:rPr sz="2400" dirty="0">
                <a:latin typeface="Arial MT"/>
                <a:cs typeface="Arial MT"/>
              </a:rPr>
              <a:t>masukan </a:t>
            </a:r>
            <a:r>
              <a:rPr sz="2400" spc="-5" dirty="0">
                <a:latin typeface="Arial MT"/>
                <a:cs typeface="Arial MT"/>
              </a:rPr>
              <a:t>atau </a:t>
            </a:r>
            <a:r>
              <a:rPr sz="2400" dirty="0">
                <a:latin typeface="Arial MT"/>
                <a:cs typeface="Arial MT"/>
              </a:rPr>
              <a:t>sebagai </a:t>
            </a:r>
            <a:r>
              <a:rPr sz="2400" spc="-5" dirty="0">
                <a:latin typeface="Arial MT"/>
                <a:cs typeface="Arial MT"/>
              </a:rPr>
              <a:t>port </a:t>
            </a:r>
            <a:r>
              <a:rPr sz="2400" dirty="0">
                <a:latin typeface="Arial MT"/>
                <a:cs typeface="Arial MT"/>
              </a:rPr>
              <a:t>keluaran. Sebelum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digunakan piranti </a:t>
            </a:r>
            <a:r>
              <a:rPr sz="2400" dirty="0">
                <a:latin typeface="Arial MT"/>
                <a:cs typeface="Arial MT"/>
              </a:rPr>
              <a:t>I/O </a:t>
            </a:r>
            <a:r>
              <a:rPr sz="2400" spc="-5" dirty="0">
                <a:latin typeface="Arial MT"/>
                <a:cs typeface="Arial MT"/>
              </a:rPr>
              <a:t>ini harus diinisialisasi </a:t>
            </a:r>
            <a:r>
              <a:rPr sz="2400" dirty="0">
                <a:latin typeface="Arial MT"/>
                <a:cs typeface="Arial MT"/>
              </a:rPr>
              <a:t>terlebih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dahulu.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" y="800100"/>
            <a:ext cx="4318000" cy="5143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65835">
              <a:lnSpc>
                <a:spcPct val="100000"/>
              </a:lnSpc>
              <a:spcBef>
                <a:spcPts val="360"/>
              </a:spcBef>
            </a:pPr>
            <a:r>
              <a:rPr sz="2800" dirty="0"/>
              <a:t>5.</a:t>
            </a:r>
            <a:r>
              <a:rPr sz="2800" spc="-55" dirty="0"/>
              <a:t> </a:t>
            </a:r>
            <a:r>
              <a:rPr sz="2800" dirty="0"/>
              <a:t>DECODER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93090" y="4229861"/>
            <a:ext cx="8003540" cy="215963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ct val="80600"/>
              </a:lnSpc>
              <a:spcBef>
                <a:spcPts val="655"/>
              </a:spcBef>
            </a:pPr>
            <a:r>
              <a:rPr sz="2400" dirty="0">
                <a:latin typeface="Arial MT"/>
                <a:cs typeface="Arial MT"/>
              </a:rPr>
              <a:t>Fungsi </a:t>
            </a:r>
            <a:r>
              <a:rPr sz="2400" spc="-5" dirty="0">
                <a:latin typeface="Arial MT"/>
                <a:cs typeface="Arial MT"/>
              </a:rPr>
              <a:t>decoder adalah untuk </a:t>
            </a:r>
            <a:r>
              <a:rPr sz="2400" dirty="0">
                <a:latin typeface="Arial MT"/>
                <a:cs typeface="Arial MT"/>
              </a:rPr>
              <a:t>memilih salah satu </a:t>
            </a:r>
            <a:r>
              <a:rPr sz="2400" spc="-5" dirty="0">
                <a:latin typeface="Arial MT"/>
                <a:cs typeface="Arial MT"/>
              </a:rPr>
              <a:t>dari </a:t>
            </a:r>
            <a:r>
              <a:rPr sz="2400" dirty="0">
                <a:latin typeface="Arial MT"/>
                <a:cs typeface="Arial MT"/>
              </a:rPr>
              <a:t>chip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yang </a:t>
            </a:r>
            <a:r>
              <a:rPr sz="2400" spc="-5" dirty="0">
                <a:latin typeface="Arial MT"/>
                <a:cs typeface="Arial MT"/>
              </a:rPr>
              <a:t>akan diakses oleh </a:t>
            </a:r>
            <a:r>
              <a:rPr sz="2400" dirty="0">
                <a:latin typeface="Arial MT"/>
                <a:cs typeface="Arial MT"/>
              </a:rPr>
              <a:t>mikro </a:t>
            </a:r>
            <a:r>
              <a:rPr sz="2400" spc="-20" dirty="0">
                <a:latin typeface="Arial MT"/>
                <a:cs typeface="Arial MT"/>
              </a:rPr>
              <a:t>posesor, </a:t>
            </a:r>
            <a:r>
              <a:rPr sz="2400" spc="-5" dirty="0">
                <a:latin typeface="Arial MT"/>
                <a:cs typeface="Arial MT"/>
              </a:rPr>
              <a:t>perlu diingat bahwa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pada </a:t>
            </a:r>
            <a:r>
              <a:rPr sz="2400" dirty="0">
                <a:latin typeface="Arial MT"/>
                <a:cs typeface="Arial MT"/>
              </a:rPr>
              <a:t>suatu saat mikroprosesor </a:t>
            </a:r>
            <a:r>
              <a:rPr sz="2400" spc="-5" dirty="0">
                <a:latin typeface="Arial MT"/>
                <a:cs typeface="Arial MT"/>
              </a:rPr>
              <a:t>hanya dapat </a:t>
            </a:r>
            <a:r>
              <a:rPr sz="2400" dirty="0">
                <a:latin typeface="Arial MT"/>
                <a:cs typeface="Arial MT"/>
              </a:rPr>
              <a:t>mengakses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satu chip saja. </a:t>
            </a:r>
            <a:r>
              <a:rPr sz="2400" i="1" spc="-5" dirty="0">
                <a:latin typeface="Arial"/>
                <a:cs typeface="Arial"/>
              </a:rPr>
              <a:t>Chip </a:t>
            </a:r>
            <a:r>
              <a:rPr sz="2400" dirty="0">
                <a:latin typeface="Arial MT"/>
                <a:cs typeface="Arial MT"/>
              </a:rPr>
              <a:t>memori/piranti I/O </a:t>
            </a:r>
            <a:r>
              <a:rPr sz="2400" spc="-5" dirty="0">
                <a:latin typeface="Arial MT"/>
                <a:cs typeface="Arial MT"/>
              </a:rPr>
              <a:t>diaktifkan(enable) </a:t>
            </a:r>
            <a:r>
              <a:rPr sz="2400" dirty="0">
                <a:latin typeface="Arial MT"/>
                <a:cs typeface="Arial MT"/>
              </a:rPr>
              <a:t> melalui saluran </a:t>
            </a:r>
            <a:r>
              <a:rPr sz="2400" spc="-5" dirty="0">
                <a:latin typeface="Arial MT"/>
                <a:cs typeface="Arial MT"/>
              </a:rPr>
              <a:t>pemilihchip CS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i="1" dirty="0">
                <a:latin typeface="Arial"/>
                <a:cs typeface="Arial"/>
              </a:rPr>
              <a:t>chip </a:t>
            </a:r>
            <a:r>
              <a:rPr sz="2400" i="1" spc="-5" dirty="0">
                <a:latin typeface="Arial"/>
                <a:cs typeface="Arial"/>
              </a:rPr>
              <a:t>select</a:t>
            </a:r>
            <a:r>
              <a:rPr sz="2400" spc="-5" dirty="0">
                <a:latin typeface="Arial MT"/>
                <a:cs typeface="Arial MT"/>
              </a:rPr>
              <a:t>). </a:t>
            </a:r>
            <a:r>
              <a:rPr sz="2400" dirty="0">
                <a:latin typeface="Arial MT"/>
                <a:cs typeface="Arial MT"/>
              </a:rPr>
              <a:t>Masukan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decoder</a:t>
            </a:r>
            <a:r>
              <a:rPr sz="2400" i="1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berupa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sandi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biner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dari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sebagian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bus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alamat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CPU.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22569" y="1482220"/>
            <a:ext cx="2837815" cy="2059939"/>
            <a:chOff x="4022569" y="1482220"/>
            <a:chExt cx="2837815" cy="2059939"/>
          </a:xfrm>
        </p:grpSpPr>
        <p:sp>
          <p:nvSpPr>
            <p:cNvPr id="5" name="object 5"/>
            <p:cNvSpPr/>
            <p:nvPr/>
          </p:nvSpPr>
          <p:spPr>
            <a:xfrm>
              <a:off x="4427939" y="1489627"/>
              <a:ext cx="2026920" cy="1824355"/>
            </a:xfrm>
            <a:custGeom>
              <a:avLst/>
              <a:gdLst/>
              <a:ahLst/>
              <a:cxnLst/>
              <a:rect l="l" t="t" r="r" b="b"/>
              <a:pathLst>
                <a:path w="2026920" h="1824354">
                  <a:moveTo>
                    <a:pt x="2026846" y="1824135"/>
                  </a:moveTo>
                  <a:lnTo>
                    <a:pt x="0" y="1824135"/>
                  </a:lnTo>
                  <a:lnTo>
                    <a:pt x="0" y="0"/>
                  </a:lnTo>
                  <a:lnTo>
                    <a:pt x="2026846" y="0"/>
                  </a:lnTo>
                  <a:lnTo>
                    <a:pt x="2026846" y="18241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7939" y="1489627"/>
              <a:ext cx="2026920" cy="1824355"/>
            </a:xfrm>
            <a:custGeom>
              <a:avLst/>
              <a:gdLst/>
              <a:ahLst/>
              <a:cxnLst/>
              <a:rect l="l" t="t" r="r" b="b"/>
              <a:pathLst>
                <a:path w="2026920" h="1824354">
                  <a:moveTo>
                    <a:pt x="0" y="0"/>
                  </a:moveTo>
                  <a:lnTo>
                    <a:pt x="0" y="1824135"/>
                  </a:lnTo>
                  <a:lnTo>
                    <a:pt x="2026846" y="1824135"/>
                  </a:lnTo>
                  <a:lnTo>
                    <a:pt x="2026846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27939" y="1489627"/>
              <a:ext cx="2026920" cy="1824355"/>
            </a:xfrm>
            <a:custGeom>
              <a:avLst/>
              <a:gdLst/>
              <a:ahLst/>
              <a:cxnLst/>
              <a:rect l="l" t="t" r="r" b="b"/>
              <a:pathLst>
                <a:path w="2026920" h="1824354">
                  <a:moveTo>
                    <a:pt x="2026846" y="1824135"/>
                  </a:moveTo>
                  <a:lnTo>
                    <a:pt x="0" y="1824135"/>
                  </a:lnTo>
                  <a:lnTo>
                    <a:pt x="0" y="0"/>
                  </a:lnTo>
                  <a:lnTo>
                    <a:pt x="2026846" y="0"/>
                  </a:lnTo>
                  <a:lnTo>
                    <a:pt x="2026846" y="18241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2569" y="1489627"/>
              <a:ext cx="2837815" cy="2052320"/>
            </a:xfrm>
            <a:custGeom>
              <a:avLst/>
              <a:gdLst/>
              <a:ahLst/>
              <a:cxnLst/>
              <a:rect l="l" t="t" r="r" b="b"/>
              <a:pathLst>
                <a:path w="2837815" h="2052320">
                  <a:moveTo>
                    <a:pt x="405369" y="1824135"/>
                  </a:moveTo>
                  <a:lnTo>
                    <a:pt x="2432216" y="1824135"/>
                  </a:lnTo>
                  <a:lnTo>
                    <a:pt x="2432216" y="0"/>
                  </a:lnTo>
                  <a:lnTo>
                    <a:pt x="405369" y="0"/>
                  </a:lnTo>
                  <a:lnTo>
                    <a:pt x="405369" y="1824135"/>
                  </a:lnTo>
                  <a:close/>
                </a:path>
                <a:path w="2837815" h="2052320">
                  <a:moveTo>
                    <a:pt x="2432216" y="114008"/>
                  </a:moveTo>
                  <a:lnTo>
                    <a:pt x="2837585" y="114008"/>
                  </a:lnTo>
                </a:path>
                <a:path w="2837815" h="2052320">
                  <a:moveTo>
                    <a:pt x="2432216" y="342025"/>
                  </a:moveTo>
                  <a:lnTo>
                    <a:pt x="2837585" y="342025"/>
                  </a:lnTo>
                </a:path>
                <a:path w="2837815" h="2052320">
                  <a:moveTo>
                    <a:pt x="2432216" y="570042"/>
                  </a:moveTo>
                  <a:lnTo>
                    <a:pt x="2837585" y="570042"/>
                  </a:lnTo>
                </a:path>
                <a:path w="2837815" h="2052320">
                  <a:moveTo>
                    <a:pt x="2432216" y="798059"/>
                  </a:moveTo>
                  <a:lnTo>
                    <a:pt x="2837585" y="798059"/>
                  </a:lnTo>
                </a:path>
                <a:path w="2837815" h="2052320">
                  <a:moveTo>
                    <a:pt x="2432216" y="1026076"/>
                  </a:moveTo>
                  <a:lnTo>
                    <a:pt x="2837585" y="1026076"/>
                  </a:lnTo>
                </a:path>
                <a:path w="2837815" h="2052320">
                  <a:moveTo>
                    <a:pt x="2432216" y="1254093"/>
                  </a:moveTo>
                  <a:lnTo>
                    <a:pt x="2837585" y="1254093"/>
                  </a:lnTo>
                </a:path>
                <a:path w="2837815" h="2052320">
                  <a:moveTo>
                    <a:pt x="2432216" y="1482110"/>
                  </a:moveTo>
                  <a:lnTo>
                    <a:pt x="2837585" y="1482110"/>
                  </a:lnTo>
                </a:path>
                <a:path w="2837815" h="2052320">
                  <a:moveTo>
                    <a:pt x="2432216" y="1710126"/>
                  </a:moveTo>
                  <a:lnTo>
                    <a:pt x="2837585" y="1710126"/>
                  </a:lnTo>
                </a:path>
                <a:path w="2837815" h="2052320">
                  <a:moveTo>
                    <a:pt x="0" y="114008"/>
                  </a:moveTo>
                  <a:lnTo>
                    <a:pt x="405369" y="114008"/>
                  </a:lnTo>
                </a:path>
                <a:path w="2837815" h="2052320">
                  <a:moveTo>
                    <a:pt x="0" y="342025"/>
                  </a:moveTo>
                  <a:lnTo>
                    <a:pt x="405369" y="342025"/>
                  </a:lnTo>
                </a:path>
                <a:path w="2837815" h="2052320">
                  <a:moveTo>
                    <a:pt x="0" y="570042"/>
                  </a:moveTo>
                  <a:lnTo>
                    <a:pt x="405369" y="570042"/>
                  </a:lnTo>
                </a:path>
                <a:path w="2837815" h="2052320">
                  <a:moveTo>
                    <a:pt x="1418792" y="1824135"/>
                  </a:moveTo>
                  <a:lnTo>
                    <a:pt x="1418792" y="2052152"/>
                  </a:lnTo>
                </a:path>
              </a:pathLst>
            </a:custGeom>
            <a:ln w="13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069764" y="3608285"/>
            <a:ext cx="845819" cy="81915"/>
          </a:xfrm>
          <a:custGeom>
            <a:avLst/>
            <a:gdLst/>
            <a:ahLst/>
            <a:cxnLst/>
            <a:rect l="l" t="t" r="r" b="b"/>
            <a:pathLst>
              <a:path w="845820" h="81914">
                <a:moveTo>
                  <a:pt x="57988" y="0"/>
                </a:moveTo>
                <a:lnTo>
                  <a:pt x="42227" y="0"/>
                </a:lnTo>
                <a:lnTo>
                  <a:pt x="0" y="81711"/>
                </a:lnTo>
                <a:lnTo>
                  <a:pt x="15760" y="81711"/>
                </a:lnTo>
                <a:lnTo>
                  <a:pt x="57988" y="0"/>
                </a:lnTo>
                <a:close/>
              </a:path>
              <a:path w="845820" h="81914">
                <a:moveTo>
                  <a:pt x="180733" y="72212"/>
                </a:moveTo>
                <a:lnTo>
                  <a:pt x="91211" y="72212"/>
                </a:lnTo>
                <a:lnTo>
                  <a:pt x="91211" y="44653"/>
                </a:lnTo>
                <a:lnTo>
                  <a:pt x="172288" y="44653"/>
                </a:lnTo>
                <a:lnTo>
                  <a:pt x="172288" y="35153"/>
                </a:lnTo>
                <a:lnTo>
                  <a:pt x="91211" y="35153"/>
                </a:lnTo>
                <a:lnTo>
                  <a:pt x="91211" y="9499"/>
                </a:lnTo>
                <a:lnTo>
                  <a:pt x="177355" y="9499"/>
                </a:lnTo>
                <a:lnTo>
                  <a:pt x="177355" y="0"/>
                </a:lnTo>
                <a:lnTo>
                  <a:pt x="72631" y="0"/>
                </a:lnTo>
                <a:lnTo>
                  <a:pt x="72631" y="81711"/>
                </a:lnTo>
                <a:lnTo>
                  <a:pt x="180733" y="81711"/>
                </a:lnTo>
                <a:lnTo>
                  <a:pt x="180733" y="72212"/>
                </a:lnTo>
                <a:close/>
              </a:path>
              <a:path w="845820" h="81914">
                <a:moveTo>
                  <a:pt x="320992" y="0"/>
                </a:moveTo>
                <a:lnTo>
                  <a:pt x="302412" y="0"/>
                </a:lnTo>
                <a:lnTo>
                  <a:pt x="302412" y="63995"/>
                </a:lnTo>
                <a:lnTo>
                  <a:pt x="248297" y="17665"/>
                </a:lnTo>
                <a:lnTo>
                  <a:pt x="227672" y="0"/>
                </a:lnTo>
                <a:lnTo>
                  <a:pt x="207822" y="0"/>
                </a:lnTo>
                <a:lnTo>
                  <a:pt x="207822" y="81711"/>
                </a:lnTo>
                <a:lnTo>
                  <a:pt x="226402" y="81711"/>
                </a:lnTo>
                <a:lnTo>
                  <a:pt x="226402" y="17665"/>
                </a:lnTo>
                <a:lnTo>
                  <a:pt x="301167" y="81711"/>
                </a:lnTo>
                <a:lnTo>
                  <a:pt x="320992" y="81711"/>
                </a:lnTo>
                <a:lnTo>
                  <a:pt x="320992" y="63995"/>
                </a:lnTo>
                <a:lnTo>
                  <a:pt x="320992" y="0"/>
                </a:lnTo>
                <a:close/>
              </a:path>
              <a:path w="845820" h="81914">
                <a:moveTo>
                  <a:pt x="471868" y="81711"/>
                </a:moveTo>
                <a:lnTo>
                  <a:pt x="453631" y="56057"/>
                </a:lnTo>
                <a:lnTo>
                  <a:pt x="446887" y="46558"/>
                </a:lnTo>
                <a:lnTo>
                  <a:pt x="428752" y="21056"/>
                </a:lnTo>
                <a:lnTo>
                  <a:pt x="428752" y="46558"/>
                </a:lnTo>
                <a:lnTo>
                  <a:pt x="379298" y="46558"/>
                </a:lnTo>
                <a:lnTo>
                  <a:pt x="395833" y="24485"/>
                </a:lnTo>
                <a:lnTo>
                  <a:pt x="399275" y="19342"/>
                </a:lnTo>
                <a:lnTo>
                  <a:pt x="401993" y="14338"/>
                </a:lnTo>
                <a:lnTo>
                  <a:pt x="404025" y="9499"/>
                </a:lnTo>
                <a:lnTo>
                  <a:pt x="428752" y="46558"/>
                </a:lnTo>
                <a:lnTo>
                  <a:pt x="428752" y="21056"/>
                </a:lnTo>
                <a:lnTo>
                  <a:pt x="420535" y="9499"/>
                </a:lnTo>
                <a:lnTo>
                  <a:pt x="413791" y="0"/>
                </a:lnTo>
                <a:lnTo>
                  <a:pt x="394284" y="0"/>
                </a:lnTo>
                <a:lnTo>
                  <a:pt x="336194" y="81711"/>
                </a:lnTo>
                <a:lnTo>
                  <a:pt x="355879" y="81711"/>
                </a:lnTo>
                <a:lnTo>
                  <a:pt x="372986" y="56057"/>
                </a:lnTo>
                <a:lnTo>
                  <a:pt x="435051" y="56057"/>
                </a:lnTo>
                <a:lnTo>
                  <a:pt x="452158" y="81711"/>
                </a:lnTo>
                <a:lnTo>
                  <a:pt x="471868" y="81711"/>
                </a:lnTo>
                <a:close/>
              </a:path>
              <a:path w="845820" h="81914">
                <a:moveTo>
                  <a:pt x="597484" y="53124"/>
                </a:moveTo>
                <a:lnTo>
                  <a:pt x="595312" y="48971"/>
                </a:lnTo>
                <a:lnTo>
                  <a:pt x="588835" y="43713"/>
                </a:lnTo>
                <a:lnTo>
                  <a:pt x="586663" y="41948"/>
                </a:lnTo>
                <a:lnTo>
                  <a:pt x="580466" y="39458"/>
                </a:lnTo>
                <a:lnTo>
                  <a:pt x="578904" y="39179"/>
                </a:lnTo>
                <a:lnTo>
                  <a:pt x="578904" y="54876"/>
                </a:lnTo>
                <a:lnTo>
                  <a:pt x="578904" y="60604"/>
                </a:lnTo>
                <a:lnTo>
                  <a:pt x="550570" y="72212"/>
                </a:lnTo>
                <a:lnTo>
                  <a:pt x="507961" y="72212"/>
                </a:lnTo>
                <a:lnTo>
                  <a:pt x="507961" y="43713"/>
                </a:lnTo>
                <a:lnTo>
                  <a:pt x="551688" y="43713"/>
                </a:lnTo>
                <a:lnTo>
                  <a:pt x="578904" y="54876"/>
                </a:lnTo>
                <a:lnTo>
                  <a:pt x="578904" y="39179"/>
                </a:lnTo>
                <a:lnTo>
                  <a:pt x="572414" y="38011"/>
                </a:lnTo>
                <a:lnTo>
                  <a:pt x="579107" y="36131"/>
                </a:lnTo>
                <a:lnTo>
                  <a:pt x="583006" y="34201"/>
                </a:lnTo>
                <a:lnTo>
                  <a:pt x="584123" y="33655"/>
                </a:lnTo>
                <a:lnTo>
                  <a:pt x="590753" y="27520"/>
                </a:lnTo>
                <a:lnTo>
                  <a:pt x="592416" y="24244"/>
                </a:lnTo>
                <a:lnTo>
                  <a:pt x="592366" y="16954"/>
                </a:lnTo>
                <a:lnTo>
                  <a:pt x="573836" y="3187"/>
                </a:lnTo>
                <a:lnTo>
                  <a:pt x="573836" y="19342"/>
                </a:lnTo>
                <a:lnTo>
                  <a:pt x="573836" y="24904"/>
                </a:lnTo>
                <a:lnTo>
                  <a:pt x="548741" y="34201"/>
                </a:lnTo>
                <a:lnTo>
                  <a:pt x="507961" y="34201"/>
                </a:lnTo>
                <a:lnTo>
                  <a:pt x="507961" y="9499"/>
                </a:lnTo>
                <a:lnTo>
                  <a:pt x="548259" y="9499"/>
                </a:lnTo>
                <a:lnTo>
                  <a:pt x="573836" y="19342"/>
                </a:lnTo>
                <a:lnTo>
                  <a:pt x="573836" y="3187"/>
                </a:lnTo>
                <a:lnTo>
                  <a:pt x="544093" y="0"/>
                </a:lnTo>
                <a:lnTo>
                  <a:pt x="489381" y="0"/>
                </a:lnTo>
                <a:lnTo>
                  <a:pt x="489381" y="81711"/>
                </a:lnTo>
                <a:lnTo>
                  <a:pt x="553072" y="81711"/>
                </a:lnTo>
                <a:lnTo>
                  <a:pt x="590029" y="72212"/>
                </a:lnTo>
                <a:lnTo>
                  <a:pt x="597484" y="61747"/>
                </a:lnTo>
                <a:lnTo>
                  <a:pt x="597484" y="53124"/>
                </a:lnTo>
                <a:close/>
              </a:path>
              <a:path w="845820" h="81914">
                <a:moveTo>
                  <a:pt x="714095" y="72212"/>
                </a:moveTo>
                <a:lnTo>
                  <a:pt x="643153" y="72212"/>
                </a:lnTo>
                <a:lnTo>
                  <a:pt x="643153" y="0"/>
                </a:lnTo>
                <a:lnTo>
                  <a:pt x="624573" y="0"/>
                </a:lnTo>
                <a:lnTo>
                  <a:pt x="624573" y="81711"/>
                </a:lnTo>
                <a:lnTo>
                  <a:pt x="714095" y="81711"/>
                </a:lnTo>
                <a:lnTo>
                  <a:pt x="714095" y="72212"/>
                </a:lnTo>
                <a:close/>
              </a:path>
              <a:path w="845820" h="81914">
                <a:moveTo>
                  <a:pt x="845388" y="72212"/>
                </a:moveTo>
                <a:lnTo>
                  <a:pt x="755878" y="72212"/>
                </a:lnTo>
                <a:lnTo>
                  <a:pt x="755878" y="44653"/>
                </a:lnTo>
                <a:lnTo>
                  <a:pt x="836955" y="44653"/>
                </a:lnTo>
                <a:lnTo>
                  <a:pt x="836955" y="35153"/>
                </a:lnTo>
                <a:lnTo>
                  <a:pt x="755878" y="35153"/>
                </a:lnTo>
                <a:lnTo>
                  <a:pt x="755878" y="9499"/>
                </a:lnTo>
                <a:lnTo>
                  <a:pt x="842022" y="9499"/>
                </a:lnTo>
                <a:lnTo>
                  <a:pt x="842022" y="0"/>
                </a:lnTo>
                <a:lnTo>
                  <a:pt x="737298" y="0"/>
                </a:lnTo>
                <a:lnTo>
                  <a:pt x="737298" y="81711"/>
                </a:lnTo>
                <a:lnTo>
                  <a:pt x="845388" y="81711"/>
                </a:lnTo>
                <a:lnTo>
                  <a:pt x="845388" y="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806462" y="1728095"/>
            <a:ext cx="1007744" cy="220979"/>
            <a:chOff x="2806462" y="1728095"/>
            <a:chExt cx="1007744" cy="220979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224" y="1728095"/>
              <a:ext cx="833356" cy="10640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6462" y="1865854"/>
              <a:ext cx="1007736" cy="8265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7002034" y="3151300"/>
            <a:ext cx="324485" cy="99060"/>
            <a:chOff x="7002034" y="3151300"/>
            <a:chExt cx="324485" cy="9906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2034" y="3151300"/>
              <a:ext cx="270245" cy="9880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292549" y="3196903"/>
              <a:ext cx="34290" cy="53340"/>
            </a:xfrm>
            <a:custGeom>
              <a:avLst/>
              <a:gdLst/>
              <a:ahLst/>
              <a:cxnLst/>
              <a:rect l="l" t="t" r="r" b="b"/>
              <a:pathLst>
                <a:path w="34290" h="53339">
                  <a:moveTo>
                    <a:pt x="33781" y="0"/>
                  </a:moveTo>
                  <a:lnTo>
                    <a:pt x="26179" y="0"/>
                  </a:lnTo>
                  <a:lnTo>
                    <a:pt x="24244" y="2286"/>
                  </a:lnTo>
                  <a:lnTo>
                    <a:pt x="20951" y="4646"/>
                  </a:lnTo>
                  <a:lnTo>
                    <a:pt x="11643" y="9516"/>
                  </a:lnTo>
                  <a:lnTo>
                    <a:pt x="6210" y="11588"/>
                  </a:lnTo>
                  <a:lnTo>
                    <a:pt x="0" y="13300"/>
                  </a:lnTo>
                  <a:lnTo>
                    <a:pt x="0" y="19580"/>
                  </a:lnTo>
                  <a:lnTo>
                    <a:pt x="21957" y="11742"/>
                  </a:lnTo>
                  <a:lnTo>
                    <a:pt x="21957" y="53204"/>
                  </a:lnTo>
                  <a:lnTo>
                    <a:pt x="33781" y="53204"/>
                  </a:lnTo>
                  <a:lnTo>
                    <a:pt x="33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76698" y="1555182"/>
            <a:ext cx="202684" cy="99757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250165" y="2185079"/>
            <a:ext cx="1060450" cy="242570"/>
            <a:chOff x="7250165" y="2185079"/>
            <a:chExt cx="1060450" cy="242570"/>
          </a:xfrm>
        </p:grpSpPr>
        <p:sp>
          <p:nvSpPr>
            <p:cNvPr id="18" name="object 18"/>
            <p:cNvSpPr/>
            <p:nvPr/>
          </p:nvSpPr>
          <p:spPr>
            <a:xfrm>
              <a:off x="7282409" y="2185085"/>
              <a:ext cx="1002030" cy="106045"/>
            </a:xfrm>
            <a:custGeom>
              <a:avLst/>
              <a:gdLst/>
              <a:ahLst/>
              <a:cxnLst/>
              <a:rect l="l" t="t" r="r" b="b"/>
              <a:pathLst>
                <a:path w="1002029" h="106044">
                  <a:moveTo>
                    <a:pt x="119926" y="81699"/>
                  </a:moveTo>
                  <a:lnTo>
                    <a:pt x="63601" y="40005"/>
                  </a:lnTo>
                  <a:lnTo>
                    <a:pt x="54813" y="33502"/>
                  </a:lnTo>
                  <a:lnTo>
                    <a:pt x="116547" y="0"/>
                  </a:lnTo>
                  <a:lnTo>
                    <a:pt x="90500" y="0"/>
                  </a:lnTo>
                  <a:lnTo>
                    <a:pt x="18580" y="40386"/>
                  </a:lnTo>
                  <a:lnTo>
                    <a:pt x="18580" y="0"/>
                  </a:lnTo>
                  <a:lnTo>
                    <a:pt x="0" y="0"/>
                  </a:lnTo>
                  <a:lnTo>
                    <a:pt x="0" y="81699"/>
                  </a:lnTo>
                  <a:lnTo>
                    <a:pt x="18580" y="81699"/>
                  </a:lnTo>
                  <a:lnTo>
                    <a:pt x="18580" y="53200"/>
                  </a:lnTo>
                  <a:lnTo>
                    <a:pt x="42125" y="40386"/>
                  </a:lnTo>
                  <a:lnTo>
                    <a:pt x="42837" y="40005"/>
                  </a:lnTo>
                  <a:lnTo>
                    <a:pt x="97015" y="81699"/>
                  </a:lnTo>
                  <a:lnTo>
                    <a:pt x="119926" y="81699"/>
                  </a:lnTo>
                  <a:close/>
                </a:path>
                <a:path w="1002029" h="106044">
                  <a:moveTo>
                    <a:pt x="224713" y="51498"/>
                  </a:moveTo>
                  <a:lnTo>
                    <a:pt x="223850" y="44653"/>
                  </a:lnTo>
                  <a:lnTo>
                    <a:pt x="221272" y="38582"/>
                  </a:lnTo>
                  <a:lnTo>
                    <a:pt x="216979" y="33350"/>
                  </a:lnTo>
                  <a:lnTo>
                    <a:pt x="212979" y="30403"/>
                  </a:lnTo>
                  <a:lnTo>
                    <a:pt x="210972" y="28917"/>
                  </a:lnTo>
                  <a:lnTo>
                    <a:pt x="206133" y="26619"/>
                  </a:lnTo>
                  <a:lnTo>
                    <a:pt x="206133" y="44653"/>
                  </a:lnTo>
                  <a:lnTo>
                    <a:pt x="143637" y="44653"/>
                  </a:lnTo>
                  <a:lnTo>
                    <a:pt x="144272" y="40322"/>
                  </a:lnTo>
                  <a:lnTo>
                    <a:pt x="147548" y="36855"/>
                  </a:lnTo>
                  <a:lnTo>
                    <a:pt x="159435" y="31699"/>
                  </a:lnTo>
                  <a:lnTo>
                    <a:pt x="166751" y="30403"/>
                  </a:lnTo>
                  <a:lnTo>
                    <a:pt x="185089" y="30403"/>
                  </a:lnTo>
                  <a:lnTo>
                    <a:pt x="192913" y="32016"/>
                  </a:lnTo>
                  <a:lnTo>
                    <a:pt x="202895" y="37338"/>
                  </a:lnTo>
                  <a:lnTo>
                    <a:pt x="205282" y="40474"/>
                  </a:lnTo>
                  <a:lnTo>
                    <a:pt x="206133" y="44653"/>
                  </a:lnTo>
                  <a:lnTo>
                    <a:pt x="206133" y="26619"/>
                  </a:lnTo>
                  <a:lnTo>
                    <a:pt x="203606" y="25412"/>
                  </a:lnTo>
                  <a:lnTo>
                    <a:pt x="195249" y="22910"/>
                  </a:lnTo>
                  <a:lnTo>
                    <a:pt x="185889" y="21399"/>
                  </a:lnTo>
                  <a:lnTo>
                    <a:pt x="175539" y="20904"/>
                  </a:lnTo>
                  <a:lnTo>
                    <a:pt x="164871" y="21412"/>
                  </a:lnTo>
                  <a:lnTo>
                    <a:pt x="128574" y="39039"/>
                  </a:lnTo>
                  <a:lnTo>
                    <a:pt x="125056" y="52285"/>
                  </a:lnTo>
                  <a:lnTo>
                    <a:pt x="125920" y="59080"/>
                  </a:lnTo>
                  <a:lnTo>
                    <a:pt x="165328" y="82156"/>
                  </a:lnTo>
                  <a:lnTo>
                    <a:pt x="176568" y="82651"/>
                  </a:lnTo>
                  <a:lnTo>
                    <a:pt x="185559" y="82359"/>
                  </a:lnTo>
                  <a:lnTo>
                    <a:pt x="224104" y="64604"/>
                  </a:lnTo>
                  <a:lnTo>
                    <a:pt x="205943" y="63652"/>
                  </a:lnTo>
                  <a:lnTo>
                    <a:pt x="203111" y="66967"/>
                  </a:lnTo>
                  <a:lnTo>
                    <a:pt x="199275" y="69380"/>
                  </a:lnTo>
                  <a:lnTo>
                    <a:pt x="189598" y="72402"/>
                  </a:lnTo>
                  <a:lnTo>
                    <a:pt x="183756" y="73152"/>
                  </a:lnTo>
                  <a:lnTo>
                    <a:pt x="167728" y="73152"/>
                  </a:lnTo>
                  <a:lnTo>
                    <a:pt x="160058" y="71526"/>
                  </a:lnTo>
                  <a:lnTo>
                    <a:pt x="147739" y="64985"/>
                  </a:lnTo>
                  <a:lnTo>
                    <a:pt x="144322" y="60286"/>
                  </a:lnTo>
                  <a:lnTo>
                    <a:pt x="143637" y="54152"/>
                  </a:lnTo>
                  <a:lnTo>
                    <a:pt x="224599" y="54152"/>
                  </a:lnTo>
                  <a:lnTo>
                    <a:pt x="224713" y="51498"/>
                  </a:lnTo>
                  <a:close/>
                </a:path>
                <a:path w="1002029" h="106044">
                  <a:moveTo>
                    <a:pt x="439343" y="0"/>
                  </a:moveTo>
                  <a:lnTo>
                    <a:pt x="410375" y="0"/>
                  </a:lnTo>
                  <a:lnTo>
                    <a:pt x="374865" y="62534"/>
                  </a:lnTo>
                  <a:lnTo>
                    <a:pt x="372478" y="66903"/>
                  </a:lnTo>
                  <a:lnTo>
                    <a:pt x="370941" y="69875"/>
                  </a:lnTo>
                  <a:lnTo>
                    <a:pt x="369570" y="67195"/>
                  </a:lnTo>
                  <a:lnTo>
                    <a:pt x="367385" y="63169"/>
                  </a:lnTo>
                  <a:lnTo>
                    <a:pt x="364375" y="57785"/>
                  </a:lnTo>
                  <a:lnTo>
                    <a:pt x="338721" y="12344"/>
                  </a:lnTo>
                  <a:lnTo>
                    <a:pt x="331749" y="0"/>
                  </a:lnTo>
                  <a:lnTo>
                    <a:pt x="302539" y="0"/>
                  </a:lnTo>
                  <a:lnTo>
                    <a:pt x="302539" y="81699"/>
                  </a:lnTo>
                  <a:lnTo>
                    <a:pt x="321119" y="81699"/>
                  </a:lnTo>
                  <a:lnTo>
                    <a:pt x="321119" y="12344"/>
                  </a:lnTo>
                  <a:lnTo>
                    <a:pt x="359968" y="81699"/>
                  </a:lnTo>
                  <a:lnTo>
                    <a:pt x="381685" y="81699"/>
                  </a:lnTo>
                  <a:lnTo>
                    <a:pt x="388353" y="69875"/>
                  </a:lnTo>
                  <a:lnTo>
                    <a:pt x="420763" y="12344"/>
                  </a:lnTo>
                  <a:lnTo>
                    <a:pt x="420763" y="81699"/>
                  </a:lnTo>
                  <a:lnTo>
                    <a:pt x="439343" y="81699"/>
                  </a:lnTo>
                  <a:lnTo>
                    <a:pt x="439343" y="12344"/>
                  </a:lnTo>
                  <a:lnTo>
                    <a:pt x="439343" y="0"/>
                  </a:lnTo>
                  <a:close/>
                </a:path>
                <a:path w="1002029" h="106044">
                  <a:moveTo>
                    <a:pt x="560895" y="81699"/>
                  </a:moveTo>
                  <a:lnTo>
                    <a:pt x="558863" y="79044"/>
                  </a:lnTo>
                  <a:lnTo>
                    <a:pt x="557517" y="76263"/>
                  </a:lnTo>
                  <a:lnTo>
                    <a:pt x="557022" y="74104"/>
                  </a:lnTo>
                  <a:lnTo>
                    <a:pt x="556793" y="73152"/>
                  </a:lnTo>
                  <a:lnTo>
                    <a:pt x="556209" y="70637"/>
                  </a:lnTo>
                  <a:lnTo>
                    <a:pt x="556082" y="69088"/>
                  </a:lnTo>
                  <a:lnTo>
                    <a:pt x="555828" y="64592"/>
                  </a:lnTo>
                  <a:lnTo>
                    <a:pt x="555828" y="53200"/>
                  </a:lnTo>
                  <a:lnTo>
                    <a:pt x="555701" y="37617"/>
                  </a:lnTo>
                  <a:lnTo>
                    <a:pt x="555523" y="35890"/>
                  </a:lnTo>
                  <a:lnTo>
                    <a:pt x="554824" y="33883"/>
                  </a:lnTo>
                  <a:lnTo>
                    <a:pt x="553859" y="31381"/>
                  </a:lnTo>
                  <a:lnTo>
                    <a:pt x="553059" y="30403"/>
                  </a:lnTo>
                  <a:lnTo>
                    <a:pt x="551980" y="29070"/>
                  </a:lnTo>
                  <a:lnTo>
                    <a:pt x="546608" y="25425"/>
                  </a:lnTo>
                  <a:lnTo>
                    <a:pt x="542417" y="23901"/>
                  </a:lnTo>
                  <a:lnTo>
                    <a:pt x="531025" y="21501"/>
                  </a:lnTo>
                  <a:lnTo>
                    <a:pt x="523608" y="20904"/>
                  </a:lnTo>
                  <a:lnTo>
                    <a:pt x="505294" y="20904"/>
                  </a:lnTo>
                  <a:lnTo>
                    <a:pt x="467906" y="34798"/>
                  </a:lnTo>
                  <a:lnTo>
                    <a:pt x="466305" y="38950"/>
                  </a:lnTo>
                  <a:lnTo>
                    <a:pt x="484886" y="39903"/>
                  </a:lnTo>
                  <a:lnTo>
                    <a:pt x="486714" y="36360"/>
                  </a:lnTo>
                  <a:lnTo>
                    <a:pt x="489546" y="33883"/>
                  </a:lnTo>
                  <a:lnTo>
                    <a:pt x="497217" y="31102"/>
                  </a:lnTo>
                  <a:lnTo>
                    <a:pt x="503174" y="30403"/>
                  </a:lnTo>
                  <a:lnTo>
                    <a:pt x="519849" y="30403"/>
                  </a:lnTo>
                  <a:lnTo>
                    <a:pt x="526351" y="31432"/>
                  </a:lnTo>
                  <a:lnTo>
                    <a:pt x="533946" y="35001"/>
                  </a:lnTo>
                  <a:lnTo>
                    <a:pt x="535559" y="37617"/>
                  </a:lnTo>
                  <a:lnTo>
                    <a:pt x="535559" y="53200"/>
                  </a:lnTo>
                  <a:lnTo>
                    <a:pt x="535495" y="54978"/>
                  </a:lnTo>
                  <a:lnTo>
                    <a:pt x="535381" y="60134"/>
                  </a:lnTo>
                  <a:lnTo>
                    <a:pt x="510260" y="73152"/>
                  </a:lnTo>
                  <a:lnTo>
                    <a:pt x="496938" y="73152"/>
                  </a:lnTo>
                  <a:lnTo>
                    <a:pt x="491858" y="72390"/>
                  </a:lnTo>
                  <a:lnTo>
                    <a:pt x="484936" y="69316"/>
                  </a:lnTo>
                  <a:lnTo>
                    <a:pt x="483196" y="67398"/>
                  </a:lnTo>
                  <a:lnTo>
                    <a:pt x="483196" y="63588"/>
                  </a:lnTo>
                  <a:lnTo>
                    <a:pt x="516216" y="55753"/>
                  </a:lnTo>
                  <a:lnTo>
                    <a:pt x="523836" y="54978"/>
                  </a:lnTo>
                  <a:lnTo>
                    <a:pt x="530288" y="54127"/>
                  </a:lnTo>
                  <a:lnTo>
                    <a:pt x="535559" y="53200"/>
                  </a:lnTo>
                  <a:lnTo>
                    <a:pt x="535559" y="37617"/>
                  </a:lnTo>
                  <a:lnTo>
                    <a:pt x="535457" y="43700"/>
                  </a:lnTo>
                  <a:lnTo>
                    <a:pt x="529831" y="44665"/>
                  </a:lnTo>
                  <a:lnTo>
                    <a:pt x="522820" y="45567"/>
                  </a:lnTo>
                  <a:lnTo>
                    <a:pt x="514438" y="46405"/>
                  </a:lnTo>
                  <a:lnTo>
                    <a:pt x="497852" y="47650"/>
                  </a:lnTo>
                  <a:lnTo>
                    <a:pt x="492747" y="48145"/>
                  </a:lnTo>
                  <a:lnTo>
                    <a:pt x="464616" y="70637"/>
                  </a:lnTo>
                  <a:lnTo>
                    <a:pt x="467626" y="74701"/>
                  </a:lnTo>
                  <a:lnTo>
                    <a:pt x="499427" y="82651"/>
                  </a:lnTo>
                  <a:lnTo>
                    <a:pt x="506196" y="82651"/>
                  </a:lnTo>
                  <a:lnTo>
                    <a:pt x="512546" y="82016"/>
                  </a:lnTo>
                  <a:lnTo>
                    <a:pt x="524370" y="79438"/>
                  </a:lnTo>
                  <a:lnTo>
                    <a:pt x="530631" y="77228"/>
                  </a:lnTo>
                  <a:lnTo>
                    <a:pt x="537248" y="74104"/>
                  </a:lnTo>
                  <a:lnTo>
                    <a:pt x="538010" y="77000"/>
                  </a:lnTo>
                  <a:lnTo>
                    <a:pt x="539699" y="79540"/>
                  </a:lnTo>
                  <a:lnTo>
                    <a:pt x="542315" y="81699"/>
                  </a:lnTo>
                  <a:lnTo>
                    <a:pt x="560895" y="81699"/>
                  </a:lnTo>
                  <a:close/>
                </a:path>
                <a:path w="1002029" h="106044">
                  <a:moveTo>
                    <a:pt x="663486" y="60210"/>
                  </a:moveTo>
                  <a:lnTo>
                    <a:pt x="619671" y="44919"/>
                  </a:lnTo>
                  <a:lnTo>
                    <a:pt x="606285" y="42976"/>
                  </a:lnTo>
                  <a:lnTo>
                    <a:pt x="604583" y="42646"/>
                  </a:lnTo>
                  <a:lnTo>
                    <a:pt x="601586" y="42024"/>
                  </a:lnTo>
                  <a:lnTo>
                    <a:pt x="599401" y="41236"/>
                  </a:lnTo>
                  <a:lnTo>
                    <a:pt x="598004" y="40271"/>
                  </a:lnTo>
                  <a:lnTo>
                    <a:pt x="596620" y="39357"/>
                  </a:lnTo>
                  <a:lnTo>
                    <a:pt x="595922" y="38315"/>
                  </a:lnTo>
                  <a:lnTo>
                    <a:pt x="595922" y="35356"/>
                  </a:lnTo>
                  <a:lnTo>
                    <a:pt x="597598" y="33782"/>
                  </a:lnTo>
                  <a:lnTo>
                    <a:pt x="604329" y="31076"/>
                  </a:lnTo>
                  <a:lnTo>
                    <a:pt x="609930" y="30403"/>
                  </a:lnTo>
                  <a:lnTo>
                    <a:pt x="624446" y="30403"/>
                  </a:lnTo>
                  <a:lnTo>
                    <a:pt x="629602" y="31153"/>
                  </a:lnTo>
                  <a:lnTo>
                    <a:pt x="636879" y="34175"/>
                  </a:lnTo>
                  <a:lnTo>
                    <a:pt x="639076" y="36271"/>
                  </a:lnTo>
                  <a:lnTo>
                    <a:pt x="639838" y="38950"/>
                  </a:lnTo>
                  <a:lnTo>
                    <a:pt x="658418" y="37998"/>
                  </a:lnTo>
                  <a:lnTo>
                    <a:pt x="657288" y="34061"/>
                  </a:lnTo>
                  <a:lnTo>
                    <a:pt x="655231" y="30911"/>
                  </a:lnTo>
                  <a:lnTo>
                    <a:pt x="654570" y="30403"/>
                  </a:lnTo>
                  <a:lnTo>
                    <a:pt x="649224" y="26200"/>
                  </a:lnTo>
                  <a:lnTo>
                    <a:pt x="644588" y="24345"/>
                  </a:lnTo>
                  <a:lnTo>
                    <a:pt x="632002" y="21590"/>
                  </a:lnTo>
                  <a:lnTo>
                    <a:pt x="624700" y="20904"/>
                  </a:lnTo>
                  <a:lnTo>
                    <a:pt x="610844" y="20904"/>
                  </a:lnTo>
                  <a:lnTo>
                    <a:pt x="605675" y="21310"/>
                  </a:lnTo>
                  <a:lnTo>
                    <a:pt x="596036" y="22923"/>
                  </a:lnTo>
                  <a:lnTo>
                    <a:pt x="592226" y="23914"/>
                  </a:lnTo>
                  <a:lnTo>
                    <a:pt x="589432" y="25082"/>
                  </a:lnTo>
                  <a:lnTo>
                    <a:pt x="585698" y="26606"/>
                  </a:lnTo>
                  <a:lnTo>
                    <a:pt x="582752" y="28498"/>
                  </a:lnTo>
                  <a:lnTo>
                    <a:pt x="578421" y="33058"/>
                  </a:lnTo>
                  <a:lnTo>
                    <a:pt x="577418" y="35356"/>
                  </a:lnTo>
                  <a:lnTo>
                    <a:pt x="577380" y="41236"/>
                  </a:lnTo>
                  <a:lnTo>
                    <a:pt x="578713" y="43853"/>
                  </a:lnTo>
                  <a:lnTo>
                    <a:pt x="620229" y="56896"/>
                  </a:lnTo>
                  <a:lnTo>
                    <a:pt x="629551" y="58127"/>
                  </a:lnTo>
                  <a:lnTo>
                    <a:pt x="635685" y="59143"/>
                  </a:lnTo>
                  <a:lnTo>
                    <a:pt x="642810" y="61099"/>
                  </a:lnTo>
                  <a:lnTo>
                    <a:pt x="644906" y="62687"/>
                  </a:lnTo>
                  <a:lnTo>
                    <a:pt x="644829" y="67068"/>
                  </a:lnTo>
                  <a:lnTo>
                    <a:pt x="642950" y="68961"/>
                  </a:lnTo>
                  <a:lnTo>
                    <a:pt x="635139" y="72313"/>
                  </a:lnTo>
                  <a:lnTo>
                    <a:pt x="629145" y="73152"/>
                  </a:lnTo>
                  <a:lnTo>
                    <a:pt x="613067" y="73152"/>
                  </a:lnTo>
                  <a:lnTo>
                    <a:pt x="606831" y="72174"/>
                  </a:lnTo>
                  <a:lnTo>
                    <a:pt x="597916" y="68249"/>
                  </a:lnTo>
                  <a:lnTo>
                    <a:pt x="595198" y="65430"/>
                  </a:lnTo>
                  <a:lnTo>
                    <a:pt x="594233" y="61747"/>
                  </a:lnTo>
                  <a:lnTo>
                    <a:pt x="575652" y="62699"/>
                  </a:lnTo>
                  <a:lnTo>
                    <a:pt x="611162" y="82346"/>
                  </a:lnTo>
                  <a:lnTo>
                    <a:pt x="620864" y="82651"/>
                  </a:lnTo>
                  <a:lnTo>
                    <a:pt x="629170" y="82651"/>
                  </a:lnTo>
                  <a:lnTo>
                    <a:pt x="636600" y="81838"/>
                  </a:lnTo>
                  <a:lnTo>
                    <a:pt x="649744" y="78562"/>
                  </a:lnTo>
                  <a:lnTo>
                    <a:pt x="654773" y="76250"/>
                  </a:lnTo>
                  <a:lnTo>
                    <a:pt x="658368" y="73152"/>
                  </a:lnTo>
                  <a:lnTo>
                    <a:pt x="661746" y="70256"/>
                  </a:lnTo>
                  <a:lnTo>
                    <a:pt x="663486" y="67068"/>
                  </a:lnTo>
                  <a:lnTo>
                    <a:pt x="663486" y="60210"/>
                  </a:lnTo>
                  <a:close/>
                </a:path>
                <a:path w="1002029" h="106044">
                  <a:moveTo>
                    <a:pt x="702335" y="21856"/>
                  </a:moveTo>
                  <a:lnTo>
                    <a:pt x="683755" y="21856"/>
                  </a:lnTo>
                  <a:lnTo>
                    <a:pt x="683755" y="81699"/>
                  </a:lnTo>
                  <a:lnTo>
                    <a:pt x="702335" y="81699"/>
                  </a:lnTo>
                  <a:lnTo>
                    <a:pt x="702335" y="21856"/>
                  </a:lnTo>
                  <a:close/>
                </a:path>
                <a:path w="1002029" h="106044">
                  <a:moveTo>
                    <a:pt x="702335" y="0"/>
                  </a:moveTo>
                  <a:lnTo>
                    <a:pt x="683755" y="0"/>
                  </a:lnTo>
                  <a:lnTo>
                    <a:pt x="683755" y="10452"/>
                  </a:lnTo>
                  <a:lnTo>
                    <a:pt x="702335" y="10452"/>
                  </a:lnTo>
                  <a:lnTo>
                    <a:pt x="702335" y="0"/>
                  </a:lnTo>
                  <a:close/>
                </a:path>
                <a:path w="1002029" h="106044">
                  <a:moveTo>
                    <a:pt x="814920" y="40474"/>
                  </a:moveTo>
                  <a:lnTo>
                    <a:pt x="814603" y="37211"/>
                  </a:lnTo>
                  <a:lnTo>
                    <a:pt x="812927" y="32473"/>
                  </a:lnTo>
                  <a:lnTo>
                    <a:pt x="811428" y="30403"/>
                  </a:lnTo>
                  <a:lnTo>
                    <a:pt x="811326" y="30264"/>
                  </a:lnTo>
                  <a:lnTo>
                    <a:pt x="811136" y="29997"/>
                  </a:lnTo>
                  <a:lnTo>
                    <a:pt x="805992" y="25806"/>
                  </a:lnTo>
                  <a:lnTo>
                    <a:pt x="802119" y="24117"/>
                  </a:lnTo>
                  <a:lnTo>
                    <a:pt x="791781" y="21539"/>
                  </a:lnTo>
                  <a:lnTo>
                    <a:pt x="786104" y="20904"/>
                  </a:lnTo>
                  <a:lnTo>
                    <a:pt x="779932" y="20904"/>
                  </a:lnTo>
                  <a:lnTo>
                    <a:pt x="769912" y="21488"/>
                  </a:lnTo>
                  <a:lnTo>
                    <a:pt x="761136" y="23241"/>
                  </a:lnTo>
                  <a:lnTo>
                    <a:pt x="753618" y="26174"/>
                  </a:lnTo>
                  <a:lnTo>
                    <a:pt x="747356" y="30264"/>
                  </a:lnTo>
                  <a:lnTo>
                    <a:pt x="747356" y="21856"/>
                  </a:lnTo>
                  <a:lnTo>
                    <a:pt x="728776" y="21856"/>
                  </a:lnTo>
                  <a:lnTo>
                    <a:pt x="728776" y="81699"/>
                  </a:lnTo>
                  <a:lnTo>
                    <a:pt x="747356" y="81699"/>
                  </a:lnTo>
                  <a:lnTo>
                    <a:pt x="747458" y="42024"/>
                  </a:lnTo>
                  <a:lnTo>
                    <a:pt x="750074" y="37122"/>
                  </a:lnTo>
                  <a:lnTo>
                    <a:pt x="760907" y="31750"/>
                  </a:lnTo>
                  <a:lnTo>
                    <a:pt x="767359" y="30403"/>
                  </a:lnTo>
                  <a:lnTo>
                    <a:pt x="779500" y="30403"/>
                  </a:lnTo>
                  <a:lnTo>
                    <a:pt x="796340" y="42024"/>
                  </a:lnTo>
                  <a:lnTo>
                    <a:pt x="796340" y="81699"/>
                  </a:lnTo>
                  <a:lnTo>
                    <a:pt x="814920" y="81699"/>
                  </a:lnTo>
                  <a:lnTo>
                    <a:pt x="814920" y="40474"/>
                  </a:lnTo>
                  <a:close/>
                </a:path>
                <a:path w="1002029" h="106044">
                  <a:moveTo>
                    <a:pt x="925931" y="21856"/>
                  </a:moveTo>
                  <a:lnTo>
                    <a:pt x="907351" y="21856"/>
                  </a:lnTo>
                  <a:lnTo>
                    <a:pt x="907351" y="29451"/>
                  </a:lnTo>
                  <a:lnTo>
                    <a:pt x="907351" y="58458"/>
                  </a:lnTo>
                  <a:lnTo>
                    <a:pt x="904760" y="63754"/>
                  </a:lnTo>
                  <a:lnTo>
                    <a:pt x="894372" y="70510"/>
                  </a:lnTo>
                  <a:lnTo>
                    <a:pt x="887945" y="72199"/>
                  </a:lnTo>
                  <a:lnTo>
                    <a:pt x="872553" y="72199"/>
                  </a:lnTo>
                  <a:lnTo>
                    <a:pt x="866127" y="70510"/>
                  </a:lnTo>
                  <a:lnTo>
                    <a:pt x="855865" y="63715"/>
                  </a:lnTo>
                  <a:lnTo>
                    <a:pt x="853363" y="58458"/>
                  </a:lnTo>
                  <a:lnTo>
                    <a:pt x="853300" y="44145"/>
                  </a:lnTo>
                  <a:lnTo>
                    <a:pt x="855903" y="39027"/>
                  </a:lnTo>
                  <a:lnTo>
                    <a:pt x="866279" y="32131"/>
                  </a:lnTo>
                  <a:lnTo>
                    <a:pt x="872591" y="30403"/>
                  </a:lnTo>
                  <a:lnTo>
                    <a:pt x="887539" y="30403"/>
                  </a:lnTo>
                  <a:lnTo>
                    <a:pt x="893978" y="32156"/>
                  </a:lnTo>
                  <a:lnTo>
                    <a:pt x="904671" y="39154"/>
                  </a:lnTo>
                  <a:lnTo>
                    <a:pt x="907237" y="44145"/>
                  </a:lnTo>
                  <a:lnTo>
                    <a:pt x="907351" y="58458"/>
                  </a:lnTo>
                  <a:lnTo>
                    <a:pt x="907351" y="29451"/>
                  </a:lnTo>
                  <a:lnTo>
                    <a:pt x="901204" y="25704"/>
                  </a:lnTo>
                  <a:lnTo>
                    <a:pt x="894283" y="23037"/>
                  </a:lnTo>
                  <a:lnTo>
                    <a:pt x="886587" y="21437"/>
                  </a:lnTo>
                  <a:lnTo>
                    <a:pt x="878116" y="20904"/>
                  </a:lnTo>
                  <a:lnTo>
                    <a:pt x="869238" y="20904"/>
                  </a:lnTo>
                  <a:lnTo>
                    <a:pt x="836447" y="40728"/>
                  </a:lnTo>
                  <a:lnTo>
                    <a:pt x="834720" y="45961"/>
                  </a:lnTo>
                  <a:lnTo>
                    <a:pt x="834720" y="59893"/>
                  </a:lnTo>
                  <a:lnTo>
                    <a:pt x="869035" y="81153"/>
                  </a:lnTo>
                  <a:lnTo>
                    <a:pt x="879005" y="81699"/>
                  </a:lnTo>
                  <a:lnTo>
                    <a:pt x="887145" y="81229"/>
                  </a:lnTo>
                  <a:lnTo>
                    <a:pt x="894575" y="79806"/>
                  </a:lnTo>
                  <a:lnTo>
                    <a:pt x="901319" y="77431"/>
                  </a:lnTo>
                  <a:lnTo>
                    <a:pt x="907351" y="74104"/>
                  </a:lnTo>
                  <a:lnTo>
                    <a:pt x="907326" y="81153"/>
                  </a:lnTo>
                  <a:lnTo>
                    <a:pt x="886612" y="95961"/>
                  </a:lnTo>
                  <a:lnTo>
                    <a:pt x="871093" y="95961"/>
                  </a:lnTo>
                  <a:lnTo>
                    <a:pt x="865149" y="95084"/>
                  </a:lnTo>
                  <a:lnTo>
                    <a:pt x="857656" y="92163"/>
                  </a:lnTo>
                  <a:lnTo>
                    <a:pt x="855700" y="90157"/>
                  </a:lnTo>
                  <a:lnTo>
                    <a:pt x="854989" y="87401"/>
                  </a:lnTo>
                  <a:lnTo>
                    <a:pt x="836409" y="86448"/>
                  </a:lnTo>
                  <a:lnTo>
                    <a:pt x="878192" y="105460"/>
                  </a:lnTo>
                  <a:lnTo>
                    <a:pt x="885837" y="105244"/>
                  </a:lnTo>
                  <a:lnTo>
                    <a:pt x="924255" y="89065"/>
                  </a:lnTo>
                  <a:lnTo>
                    <a:pt x="925931" y="82511"/>
                  </a:lnTo>
                  <a:lnTo>
                    <a:pt x="925931" y="74104"/>
                  </a:lnTo>
                  <a:lnTo>
                    <a:pt x="925931" y="72199"/>
                  </a:lnTo>
                  <a:lnTo>
                    <a:pt x="925931" y="30403"/>
                  </a:lnTo>
                  <a:lnTo>
                    <a:pt x="925931" y="29451"/>
                  </a:lnTo>
                  <a:lnTo>
                    <a:pt x="925931" y="21856"/>
                  </a:lnTo>
                  <a:close/>
                </a:path>
                <a:path w="1002029" h="106044">
                  <a:moveTo>
                    <a:pt x="1001598" y="47498"/>
                  </a:moveTo>
                  <a:lnTo>
                    <a:pt x="945857" y="47498"/>
                  </a:lnTo>
                  <a:lnTo>
                    <a:pt x="945857" y="56997"/>
                  </a:lnTo>
                  <a:lnTo>
                    <a:pt x="1001598" y="56997"/>
                  </a:lnTo>
                  <a:lnTo>
                    <a:pt x="1001598" y="47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50165" y="2321889"/>
              <a:ext cx="1060155" cy="105458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6400" y="1136650"/>
            <a:ext cx="8242300" cy="824230"/>
            <a:chOff x="406400" y="1136650"/>
            <a:chExt cx="8242300" cy="824230"/>
          </a:xfrm>
        </p:grpSpPr>
        <p:sp>
          <p:nvSpPr>
            <p:cNvPr id="3" name="object 3"/>
            <p:cNvSpPr/>
            <p:nvPr/>
          </p:nvSpPr>
          <p:spPr>
            <a:xfrm>
              <a:off x="412749" y="1142999"/>
              <a:ext cx="8229600" cy="811530"/>
            </a:xfrm>
            <a:custGeom>
              <a:avLst/>
              <a:gdLst/>
              <a:ahLst/>
              <a:cxnLst/>
              <a:rect l="l" t="t" r="r" b="b"/>
              <a:pathLst>
                <a:path w="8229600" h="811530">
                  <a:moveTo>
                    <a:pt x="8229600" y="0"/>
                  </a:moveTo>
                  <a:lnTo>
                    <a:pt x="0" y="0"/>
                  </a:lnTo>
                  <a:lnTo>
                    <a:pt x="0" y="811212"/>
                  </a:lnTo>
                  <a:lnTo>
                    <a:pt x="8229600" y="81121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143000"/>
              <a:ext cx="8229600" cy="811530"/>
            </a:xfrm>
            <a:custGeom>
              <a:avLst/>
              <a:gdLst/>
              <a:ahLst/>
              <a:cxnLst/>
              <a:rect l="l" t="t" r="r" b="b"/>
              <a:pathLst>
                <a:path w="8229600" h="811530">
                  <a:moveTo>
                    <a:pt x="0" y="0"/>
                  </a:moveTo>
                  <a:lnTo>
                    <a:pt x="8229600" y="0"/>
                  </a:lnTo>
                  <a:lnTo>
                    <a:pt x="8229600" y="811212"/>
                  </a:lnTo>
                  <a:lnTo>
                    <a:pt x="0" y="8112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93090" y="1176020"/>
            <a:ext cx="7754620" cy="4982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936750" marR="85725" indent="-1722755">
              <a:lnSpc>
                <a:spcPct val="101200"/>
              </a:lnSpc>
              <a:spcBef>
                <a:spcPts val="60"/>
              </a:spcBef>
            </a:pPr>
            <a:r>
              <a:rPr sz="2800" spc="-15" dirty="0">
                <a:latin typeface="Arial Black"/>
                <a:cs typeface="Arial Black"/>
              </a:rPr>
              <a:t>Dekoder</a:t>
            </a:r>
            <a:r>
              <a:rPr sz="2800" spc="-25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tipikal</a:t>
            </a:r>
            <a:r>
              <a:rPr sz="2800" spc="-25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untuk</a:t>
            </a:r>
            <a:r>
              <a:rPr sz="2800" spc="-25" dirty="0">
                <a:latin typeface="Arial Black"/>
                <a:cs typeface="Arial Black"/>
              </a:rPr>
              <a:t> </a:t>
            </a:r>
            <a:r>
              <a:rPr sz="2800" spc="-15" dirty="0">
                <a:latin typeface="Arial Black"/>
                <a:cs typeface="Arial Black"/>
              </a:rPr>
              <a:t>dekoder</a:t>
            </a:r>
            <a:r>
              <a:rPr sz="2800" spc="-25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memori </a:t>
            </a:r>
            <a:r>
              <a:rPr sz="2800" spc="-919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maupun,</a:t>
            </a:r>
            <a:r>
              <a:rPr sz="2800" spc="-15" dirty="0">
                <a:latin typeface="Arial Black"/>
                <a:cs typeface="Arial Black"/>
              </a:rPr>
              <a:t> dekoder</a:t>
            </a:r>
            <a:r>
              <a:rPr sz="2800" spc="-1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I/O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Arial Black"/>
              <a:cs typeface="Arial Black"/>
            </a:endParaRPr>
          </a:p>
          <a:p>
            <a:pPr marL="12700" marR="5080">
              <a:lnSpc>
                <a:spcPct val="90500"/>
              </a:lnSpc>
              <a:tabLst>
                <a:tab pos="6871334" algn="l"/>
              </a:tabLst>
            </a:pPr>
            <a:r>
              <a:rPr sz="2800" spc="-5" dirty="0">
                <a:latin typeface="Arial MT"/>
                <a:cs typeface="Arial MT"/>
              </a:rPr>
              <a:t>Untuk N-bit </a:t>
            </a:r>
            <a:r>
              <a:rPr sz="2800" dirty="0">
                <a:latin typeface="Arial MT"/>
                <a:cs typeface="Arial MT"/>
              </a:rPr>
              <a:t>masukan, maka </a:t>
            </a:r>
            <a:r>
              <a:rPr sz="2800" spc="-5" dirty="0">
                <a:latin typeface="Arial MT"/>
                <a:cs typeface="Arial MT"/>
              </a:rPr>
              <a:t>jumlah </a:t>
            </a:r>
            <a:r>
              <a:rPr sz="2800" dirty="0">
                <a:latin typeface="Arial MT"/>
                <a:cs typeface="Arial MT"/>
              </a:rPr>
              <a:t>keluaran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adalah 2N. </a:t>
            </a:r>
            <a:r>
              <a:rPr sz="2800" dirty="0">
                <a:latin typeface="Arial MT"/>
                <a:cs typeface="Arial MT"/>
              </a:rPr>
              <a:t>Keluaran </a:t>
            </a:r>
            <a:r>
              <a:rPr sz="2800" spc="-5" dirty="0">
                <a:latin typeface="Arial MT"/>
                <a:cs typeface="Arial MT"/>
              </a:rPr>
              <a:t>dari </a:t>
            </a:r>
            <a:r>
              <a:rPr sz="2800" i="1" spc="-5" dirty="0">
                <a:latin typeface="Arial"/>
                <a:cs typeface="Arial"/>
              </a:rPr>
              <a:t>decoder </a:t>
            </a:r>
            <a:r>
              <a:rPr sz="2800" spc="-5" dirty="0">
                <a:latin typeface="Arial MT"/>
                <a:cs typeface="Arial MT"/>
              </a:rPr>
              <a:t>dihubungkan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dengan CS </a:t>
            </a:r>
            <a:r>
              <a:rPr sz="2800" dirty="0">
                <a:latin typeface="Arial MT"/>
                <a:cs typeface="Arial MT"/>
              </a:rPr>
              <a:t>masing-masing </a:t>
            </a:r>
            <a:r>
              <a:rPr sz="2800" i="1" dirty="0">
                <a:latin typeface="Arial"/>
                <a:cs typeface="Arial"/>
              </a:rPr>
              <a:t>chip</a:t>
            </a:r>
            <a:r>
              <a:rPr sz="2800" dirty="0">
                <a:latin typeface="Arial MT"/>
                <a:cs typeface="Arial MT"/>
              </a:rPr>
              <a:t>. Jika </a:t>
            </a:r>
            <a:r>
              <a:rPr sz="2800" i="1" spc="-5" dirty="0">
                <a:latin typeface="Arial"/>
                <a:cs typeface="Arial"/>
              </a:rPr>
              <a:t>decoder 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tersebut </a:t>
            </a:r>
            <a:r>
              <a:rPr sz="2800" spc="-5" dirty="0">
                <a:latin typeface="Arial MT"/>
                <a:cs typeface="Arial MT"/>
              </a:rPr>
              <a:t>digunaka</a:t>
            </a:r>
            <a:r>
              <a:rPr sz="2800" dirty="0">
                <a:latin typeface="Arial MT"/>
                <a:cs typeface="Arial MT"/>
              </a:rPr>
              <a:t>n</a:t>
            </a:r>
            <a:r>
              <a:rPr sz="2800" spc="-5" dirty="0">
                <a:latin typeface="Arial MT"/>
                <a:cs typeface="Arial MT"/>
              </a:rPr>
              <a:t> untu</a:t>
            </a:r>
            <a:r>
              <a:rPr sz="2800" dirty="0">
                <a:latin typeface="Arial MT"/>
                <a:cs typeface="Arial MT"/>
              </a:rPr>
              <a:t>k </a:t>
            </a:r>
            <a:r>
              <a:rPr sz="2800" i="1" spc="-5" dirty="0">
                <a:latin typeface="Arial"/>
                <a:cs typeface="Arial"/>
              </a:rPr>
              <a:t>decode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memori	</a:t>
            </a:r>
            <a:r>
              <a:rPr sz="2800" dirty="0">
                <a:latin typeface="Arial MT"/>
                <a:cs typeface="Arial MT"/>
              </a:rPr>
              <a:t>maka  keluaran </a:t>
            </a:r>
            <a:r>
              <a:rPr sz="2800" spc="-5" dirty="0">
                <a:latin typeface="Arial MT"/>
                <a:cs typeface="Arial MT"/>
              </a:rPr>
              <a:t>decoder dihubungkan dengan CS </a:t>
            </a:r>
            <a:r>
              <a:rPr sz="2800" dirty="0">
                <a:latin typeface="Arial MT"/>
                <a:cs typeface="Arial MT"/>
              </a:rPr>
              <a:t>chip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masing-masing memori. Jika </a:t>
            </a:r>
            <a:r>
              <a:rPr sz="2800" spc="-5" dirty="0">
                <a:latin typeface="Arial MT"/>
                <a:cs typeface="Arial MT"/>
              </a:rPr>
              <a:t>decoder </a:t>
            </a:r>
            <a:r>
              <a:rPr sz="2800" dirty="0">
                <a:latin typeface="Arial MT"/>
                <a:cs typeface="Arial MT"/>
              </a:rPr>
              <a:t>tersebut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digunakan untuk </a:t>
            </a:r>
            <a:r>
              <a:rPr sz="2800" i="1" spc="-5" dirty="0">
                <a:latin typeface="Arial"/>
                <a:cs typeface="Arial"/>
              </a:rPr>
              <a:t>decoder </a:t>
            </a:r>
            <a:r>
              <a:rPr sz="2800" i="1" dirty="0">
                <a:latin typeface="Arial"/>
                <a:cs typeface="Arial"/>
              </a:rPr>
              <a:t>I/O </a:t>
            </a:r>
            <a:r>
              <a:rPr sz="2800" dirty="0">
                <a:latin typeface="Arial MT"/>
                <a:cs typeface="Arial MT"/>
              </a:rPr>
              <a:t>maka keluaran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decoder dihubungkan dengan CS </a:t>
            </a:r>
            <a:r>
              <a:rPr sz="2800" dirty="0">
                <a:latin typeface="Arial MT"/>
                <a:cs typeface="Arial MT"/>
              </a:rPr>
              <a:t>chip masing-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masing</a:t>
            </a:r>
            <a:r>
              <a:rPr sz="2800" spc="-5" dirty="0">
                <a:latin typeface="Arial MT"/>
                <a:cs typeface="Arial MT"/>
              </a:rPr>
              <a:t> piranti </a:t>
            </a:r>
            <a:r>
              <a:rPr sz="2800" dirty="0">
                <a:latin typeface="Arial MT"/>
                <a:cs typeface="Arial MT"/>
              </a:rPr>
              <a:t>I/O.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850900"/>
            <a:ext cx="8242300" cy="576580"/>
            <a:chOff x="609600" y="850900"/>
            <a:chExt cx="8242300" cy="576580"/>
          </a:xfrm>
        </p:grpSpPr>
        <p:sp>
          <p:nvSpPr>
            <p:cNvPr id="3" name="object 3"/>
            <p:cNvSpPr/>
            <p:nvPr/>
          </p:nvSpPr>
          <p:spPr>
            <a:xfrm>
              <a:off x="615949" y="857249"/>
              <a:ext cx="8229600" cy="563880"/>
            </a:xfrm>
            <a:custGeom>
              <a:avLst/>
              <a:gdLst/>
              <a:ahLst/>
              <a:cxnLst/>
              <a:rect l="l" t="t" r="r" b="b"/>
              <a:pathLst>
                <a:path w="8229600" h="563880">
                  <a:moveTo>
                    <a:pt x="8229600" y="0"/>
                  </a:moveTo>
                  <a:lnTo>
                    <a:pt x="0" y="0"/>
                  </a:lnTo>
                  <a:lnTo>
                    <a:pt x="0" y="563562"/>
                  </a:lnTo>
                  <a:lnTo>
                    <a:pt x="8229600" y="56356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5950" y="857250"/>
              <a:ext cx="8229600" cy="563880"/>
            </a:xfrm>
            <a:custGeom>
              <a:avLst/>
              <a:gdLst/>
              <a:ahLst/>
              <a:cxnLst/>
              <a:rect l="l" t="t" r="r" b="b"/>
              <a:pathLst>
                <a:path w="8229600" h="563880">
                  <a:moveTo>
                    <a:pt x="0" y="0"/>
                  </a:moveTo>
                  <a:lnTo>
                    <a:pt x="8229600" y="0"/>
                  </a:lnTo>
                  <a:lnTo>
                    <a:pt x="8229600" y="563562"/>
                  </a:lnTo>
                  <a:lnTo>
                    <a:pt x="0" y="5635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553" y="890270"/>
            <a:ext cx="7985759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419475" marR="5080" indent="-3407410">
              <a:lnSpc>
                <a:spcPct val="100699"/>
              </a:lnSpc>
              <a:spcBef>
                <a:spcPts val="80"/>
              </a:spcBef>
            </a:pPr>
            <a:r>
              <a:rPr sz="2400" dirty="0"/>
              <a:t>Daftar</a:t>
            </a:r>
            <a:r>
              <a:rPr sz="2400" spc="-20" dirty="0"/>
              <a:t> </a:t>
            </a:r>
            <a:r>
              <a:rPr sz="2400" dirty="0"/>
              <a:t>kapasitas</a:t>
            </a:r>
            <a:r>
              <a:rPr sz="2400" spc="-15" dirty="0"/>
              <a:t> </a:t>
            </a:r>
            <a:r>
              <a:rPr sz="2400" dirty="0"/>
              <a:t>memori</a:t>
            </a:r>
            <a:r>
              <a:rPr sz="2400" spc="-15" dirty="0"/>
              <a:t> </a:t>
            </a:r>
            <a:r>
              <a:rPr sz="2400" spc="10" dirty="0"/>
              <a:t>berdasarkan</a:t>
            </a:r>
            <a:r>
              <a:rPr sz="2400" spc="-15" dirty="0"/>
              <a:t> </a:t>
            </a:r>
            <a:r>
              <a:rPr sz="2400" spc="-5" dirty="0"/>
              <a:t>lebar</a:t>
            </a:r>
            <a:r>
              <a:rPr sz="2400" spc="-15" dirty="0"/>
              <a:t> </a:t>
            </a:r>
            <a:r>
              <a:rPr sz="2400" dirty="0"/>
              <a:t>bus </a:t>
            </a:r>
            <a:r>
              <a:rPr sz="2400" spc="-785" dirty="0"/>
              <a:t> </a:t>
            </a:r>
            <a:r>
              <a:rPr sz="2400" spc="-10" dirty="0"/>
              <a:t>alamat</a:t>
            </a:r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350" y="1657350"/>
            <a:ext cx="7518400" cy="43751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8000" y="793750"/>
            <a:ext cx="8242300" cy="869950"/>
            <a:chOff x="508000" y="793750"/>
            <a:chExt cx="8242300" cy="869950"/>
          </a:xfrm>
        </p:grpSpPr>
        <p:sp>
          <p:nvSpPr>
            <p:cNvPr id="3" name="object 3"/>
            <p:cNvSpPr/>
            <p:nvPr/>
          </p:nvSpPr>
          <p:spPr>
            <a:xfrm>
              <a:off x="514349" y="800100"/>
              <a:ext cx="8229600" cy="857250"/>
            </a:xfrm>
            <a:custGeom>
              <a:avLst/>
              <a:gdLst/>
              <a:ahLst/>
              <a:cxnLst/>
              <a:rect l="l" t="t" r="r" b="b"/>
              <a:pathLst>
                <a:path w="8229600" h="857250">
                  <a:moveTo>
                    <a:pt x="822960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8229600" y="85725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4350" y="800100"/>
              <a:ext cx="8229600" cy="857250"/>
            </a:xfrm>
            <a:custGeom>
              <a:avLst/>
              <a:gdLst/>
              <a:ahLst/>
              <a:cxnLst/>
              <a:rect l="l" t="t" r="r" b="b"/>
              <a:pathLst>
                <a:path w="8229600" h="857250">
                  <a:moveTo>
                    <a:pt x="0" y="0"/>
                  </a:moveTo>
                  <a:lnTo>
                    <a:pt x="8229600" y="0"/>
                  </a:lnTo>
                  <a:lnTo>
                    <a:pt x="8229600" y="857250"/>
                  </a:lnTo>
                  <a:lnTo>
                    <a:pt x="0" y="8572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2538" y="833120"/>
            <a:ext cx="7978140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911350" marR="5080" indent="-1899285">
              <a:lnSpc>
                <a:spcPct val="101200"/>
              </a:lnSpc>
              <a:spcBef>
                <a:spcPts val="60"/>
              </a:spcBef>
            </a:pPr>
            <a:r>
              <a:rPr sz="2800" dirty="0"/>
              <a:t>Untuk</a:t>
            </a:r>
            <a:r>
              <a:rPr sz="2800" spc="-15" dirty="0"/>
              <a:t> </a:t>
            </a:r>
            <a:r>
              <a:rPr sz="2800" spc="-10" dirty="0"/>
              <a:t>lebar</a:t>
            </a:r>
            <a:r>
              <a:rPr sz="2800" spc="-15" dirty="0"/>
              <a:t> </a:t>
            </a:r>
            <a:r>
              <a:rPr sz="2800" dirty="0"/>
              <a:t>bus</a:t>
            </a:r>
            <a:r>
              <a:rPr sz="2800" spc="-15" dirty="0"/>
              <a:t> data</a:t>
            </a:r>
            <a:r>
              <a:rPr sz="2800" spc="-10" dirty="0"/>
              <a:t> </a:t>
            </a:r>
            <a:r>
              <a:rPr sz="2800" dirty="0"/>
              <a:t>8-bit</a:t>
            </a:r>
            <a:r>
              <a:rPr sz="2800" spc="-15" dirty="0"/>
              <a:t> </a:t>
            </a:r>
            <a:r>
              <a:rPr sz="2800" spc="-5" dirty="0"/>
              <a:t>(1</a:t>
            </a:r>
            <a:r>
              <a:rPr sz="2800" spc="-15" dirty="0"/>
              <a:t> </a:t>
            </a:r>
            <a:r>
              <a:rPr sz="2800" dirty="0"/>
              <a:t>byte),</a:t>
            </a:r>
            <a:r>
              <a:rPr sz="2800" spc="-10" dirty="0"/>
              <a:t> </a:t>
            </a:r>
            <a:r>
              <a:rPr sz="2800" dirty="0"/>
              <a:t>maka </a:t>
            </a:r>
            <a:r>
              <a:rPr sz="2800" spc="-919" dirty="0"/>
              <a:t> </a:t>
            </a:r>
            <a:r>
              <a:rPr sz="2800" spc="15" dirty="0"/>
              <a:t>ruang</a:t>
            </a:r>
            <a:r>
              <a:rPr sz="2800" spc="-10" dirty="0"/>
              <a:t> alamat </a:t>
            </a:r>
            <a:r>
              <a:rPr sz="2800" dirty="0"/>
              <a:t>memori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2164415" y="1666748"/>
            <a:ext cx="2007235" cy="167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1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kb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(kilo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byte)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kb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Arial MT"/>
                <a:cs typeface="Arial MT"/>
              </a:rPr>
              <a:t>4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kb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Arial MT"/>
                <a:cs typeface="Arial MT"/>
              </a:rPr>
              <a:t>8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kb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890" y="1666748"/>
            <a:ext cx="4975225" cy="501078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 MT"/>
                <a:cs typeface="Arial MT"/>
              </a:rPr>
              <a:t>1.024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295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 MT"/>
                <a:cs typeface="Arial MT"/>
              </a:rPr>
              <a:t>2.048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 MT"/>
                <a:cs typeface="Arial MT"/>
              </a:rPr>
              <a:t>4.096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 MT"/>
                <a:cs typeface="Arial MT"/>
              </a:rPr>
              <a:t>8.192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80365" algn="l"/>
                <a:tab pos="381000" algn="l"/>
                <a:tab pos="1744345" algn="l"/>
              </a:tabLst>
            </a:pPr>
            <a:r>
              <a:rPr sz="2400" spc="-5" dirty="0">
                <a:latin typeface="Arial MT"/>
                <a:cs typeface="Arial MT"/>
              </a:rPr>
              <a:t>16.384 </a:t>
            </a:r>
            <a:r>
              <a:rPr sz="2400" dirty="0">
                <a:latin typeface="Arial MT"/>
                <a:cs typeface="Arial MT"/>
              </a:rPr>
              <a:t>=	</a:t>
            </a:r>
            <a:r>
              <a:rPr sz="2400" spc="-5" dirty="0">
                <a:latin typeface="Arial MT"/>
                <a:cs typeface="Arial MT"/>
              </a:rPr>
              <a:t>16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kb</a:t>
            </a:r>
            <a:endParaRPr sz="24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80365" algn="l"/>
                <a:tab pos="381000" algn="l"/>
                <a:tab pos="1744345" algn="l"/>
              </a:tabLst>
            </a:pPr>
            <a:r>
              <a:rPr sz="2400" spc="-5" dirty="0">
                <a:latin typeface="Arial MT"/>
                <a:cs typeface="Arial MT"/>
              </a:rPr>
              <a:t>32.768 </a:t>
            </a:r>
            <a:r>
              <a:rPr sz="2400" dirty="0">
                <a:latin typeface="Arial MT"/>
                <a:cs typeface="Arial MT"/>
              </a:rPr>
              <a:t>=	</a:t>
            </a:r>
            <a:r>
              <a:rPr sz="2400" spc="-5" dirty="0">
                <a:latin typeface="Arial MT"/>
                <a:cs typeface="Arial MT"/>
              </a:rPr>
              <a:t>32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kb</a:t>
            </a:r>
            <a:endParaRPr sz="24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80365" algn="l"/>
                <a:tab pos="381000" algn="l"/>
                <a:tab pos="1744345" algn="l"/>
              </a:tabLst>
            </a:pPr>
            <a:r>
              <a:rPr sz="2400" spc="-5" dirty="0">
                <a:latin typeface="Arial MT"/>
                <a:cs typeface="Arial MT"/>
              </a:rPr>
              <a:t>65.536 </a:t>
            </a:r>
            <a:r>
              <a:rPr sz="2400" dirty="0">
                <a:latin typeface="Arial MT"/>
                <a:cs typeface="Arial MT"/>
              </a:rPr>
              <a:t>=	</a:t>
            </a:r>
            <a:r>
              <a:rPr sz="2400" spc="-5" dirty="0">
                <a:latin typeface="Arial MT"/>
                <a:cs typeface="Arial MT"/>
              </a:rPr>
              <a:t>64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kb</a:t>
            </a:r>
            <a:endParaRPr sz="24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dirty="0">
                <a:latin typeface="Arial MT"/>
                <a:cs typeface="Arial MT"/>
              </a:rPr>
              <a:t>....</a:t>
            </a:r>
            <a:endParaRPr sz="24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 MT"/>
                <a:cs typeface="Arial MT"/>
              </a:rPr>
              <a:t>1.048.476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1.024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kB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Mb</a:t>
            </a:r>
            <a:endParaRPr sz="24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 MT"/>
                <a:cs typeface="Arial MT"/>
              </a:rPr>
              <a:t>2.096.952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2.048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kB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Mb</a:t>
            </a:r>
            <a:endParaRPr sz="24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 MT"/>
                <a:cs typeface="Arial MT"/>
              </a:rPr>
              <a:t>4.193.904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4.096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kB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4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Mb</a:t>
            </a:r>
            <a:endParaRPr sz="24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 MT"/>
                <a:cs typeface="Arial MT"/>
              </a:rPr>
              <a:t>8.387.808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8.192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260" dirty="0">
                <a:latin typeface="Arial MT"/>
                <a:cs typeface="Arial MT"/>
              </a:rPr>
              <a:t>kB</a:t>
            </a:r>
            <a:r>
              <a:rPr sz="2100" spc="-390" baseline="41666" dirty="0">
                <a:latin typeface="Arial MT"/>
                <a:cs typeface="Arial MT"/>
              </a:rPr>
              <a:t>Ju</a:t>
            </a:r>
            <a:r>
              <a:rPr sz="2400" spc="-260" dirty="0">
                <a:latin typeface="Arial MT"/>
                <a:cs typeface="Arial MT"/>
              </a:rPr>
              <a:t>=</a:t>
            </a:r>
            <a:r>
              <a:rPr sz="2100" spc="-390" baseline="41666" dirty="0">
                <a:latin typeface="Arial MT"/>
                <a:cs typeface="Arial MT"/>
              </a:rPr>
              <a:t>dul</a:t>
            </a:r>
            <a:r>
              <a:rPr sz="2400" spc="-260" dirty="0">
                <a:latin typeface="Arial MT"/>
                <a:cs typeface="Arial MT"/>
              </a:rPr>
              <a:t>8</a:t>
            </a:r>
            <a:r>
              <a:rPr sz="2100" spc="-390" baseline="41666" dirty="0">
                <a:latin typeface="Arial MT"/>
                <a:cs typeface="Arial MT"/>
              </a:rPr>
              <a:t>Po</a:t>
            </a:r>
            <a:r>
              <a:rPr sz="2400" spc="-260" dirty="0">
                <a:latin typeface="Arial MT"/>
                <a:cs typeface="Arial MT"/>
              </a:rPr>
              <a:t>M</a:t>
            </a:r>
            <a:r>
              <a:rPr sz="2100" spc="-390" baseline="41666" dirty="0">
                <a:latin typeface="Arial MT"/>
                <a:cs typeface="Arial MT"/>
              </a:rPr>
              <a:t>kok</a:t>
            </a:r>
            <a:r>
              <a:rPr sz="2400" spc="-260" dirty="0">
                <a:latin typeface="Arial MT"/>
                <a:cs typeface="Arial MT"/>
              </a:rPr>
              <a:t>b</a:t>
            </a:r>
            <a:r>
              <a:rPr sz="2100" spc="-390" baseline="41666" dirty="0">
                <a:latin typeface="Arial MT"/>
                <a:cs typeface="Arial MT"/>
              </a:rPr>
              <a:t>Bahasan</a:t>
            </a:r>
            <a:endParaRPr sz="2100" baseline="41666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6400" y="965200"/>
            <a:ext cx="8242300" cy="824230"/>
            <a:chOff x="406400" y="965200"/>
            <a:chExt cx="8242300" cy="824230"/>
          </a:xfrm>
        </p:grpSpPr>
        <p:sp>
          <p:nvSpPr>
            <p:cNvPr id="3" name="object 3"/>
            <p:cNvSpPr/>
            <p:nvPr/>
          </p:nvSpPr>
          <p:spPr>
            <a:xfrm>
              <a:off x="412749" y="971549"/>
              <a:ext cx="8229600" cy="811530"/>
            </a:xfrm>
            <a:custGeom>
              <a:avLst/>
              <a:gdLst/>
              <a:ahLst/>
              <a:cxnLst/>
              <a:rect l="l" t="t" r="r" b="b"/>
              <a:pathLst>
                <a:path w="8229600" h="811530">
                  <a:moveTo>
                    <a:pt x="8229600" y="0"/>
                  </a:moveTo>
                  <a:lnTo>
                    <a:pt x="0" y="0"/>
                  </a:lnTo>
                  <a:lnTo>
                    <a:pt x="0" y="811212"/>
                  </a:lnTo>
                  <a:lnTo>
                    <a:pt x="8229600" y="81121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971550"/>
              <a:ext cx="8229600" cy="811530"/>
            </a:xfrm>
            <a:custGeom>
              <a:avLst/>
              <a:gdLst/>
              <a:ahLst/>
              <a:cxnLst/>
              <a:rect l="l" t="t" r="r" b="b"/>
              <a:pathLst>
                <a:path w="8229600" h="811530">
                  <a:moveTo>
                    <a:pt x="0" y="0"/>
                  </a:moveTo>
                  <a:lnTo>
                    <a:pt x="8229600" y="0"/>
                  </a:lnTo>
                  <a:lnTo>
                    <a:pt x="8229600" y="811212"/>
                  </a:lnTo>
                  <a:lnTo>
                    <a:pt x="0" y="8112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2750" y="971549"/>
            <a:ext cx="8229600" cy="81153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726440">
              <a:lnSpc>
                <a:spcPct val="100000"/>
              </a:lnSpc>
              <a:spcBef>
                <a:spcPts val="360"/>
              </a:spcBef>
            </a:pPr>
            <a:r>
              <a:rPr sz="2800" spc="-5" dirty="0"/>
              <a:t>PERANCANGAN</a:t>
            </a:r>
            <a:r>
              <a:rPr sz="2800" spc="-30" dirty="0"/>
              <a:t> </a:t>
            </a:r>
            <a:r>
              <a:rPr sz="2800" spc="-5" dirty="0"/>
              <a:t>SISTEM</a:t>
            </a:r>
            <a:r>
              <a:rPr sz="2800" spc="-25" dirty="0"/>
              <a:t> BUS </a:t>
            </a:r>
            <a:r>
              <a:rPr sz="2800" spc="-125" dirty="0"/>
              <a:t>DATA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5888" y="2090420"/>
            <a:ext cx="7536180" cy="343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999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Hubungan bus data antara </a:t>
            </a:r>
            <a:r>
              <a:rPr sz="2800" dirty="0">
                <a:latin typeface="Arial MT"/>
                <a:cs typeface="Arial MT"/>
              </a:rPr>
              <a:t>mikroprosesor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dengan </a:t>
            </a:r>
            <a:r>
              <a:rPr sz="2800" dirty="0">
                <a:latin typeface="Arial MT"/>
                <a:cs typeface="Arial MT"/>
              </a:rPr>
              <a:t>memori </a:t>
            </a:r>
            <a:r>
              <a:rPr sz="2800" spc="-5" dirty="0">
                <a:latin typeface="Arial MT"/>
                <a:cs typeface="Arial MT"/>
              </a:rPr>
              <a:t>atau </a:t>
            </a:r>
            <a:r>
              <a:rPr sz="2800" dirty="0">
                <a:latin typeface="Arial MT"/>
                <a:cs typeface="Arial MT"/>
              </a:rPr>
              <a:t>I/O </a:t>
            </a:r>
            <a:r>
              <a:rPr sz="2800" spc="-5" dirty="0">
                <a:latin typeface="Arial MT"/>
                <a:cs typeface="Arial MT"/>
              </a:rPr>
              <a:t>adalah </a:t>
            </a:r>
            <a:r>
              <a:rPr sz="2800" dirty="0">
                <a:latin typeface="Arial MT"/>
                <a:cs typeface="Arial MT"/>
              </a:rPr>
              <a:t>sangat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sederhana, karena semua saluran </a:t>
            </a:r>
            <a:r>
              <a:rPr sz="2800" spc="-5" dirty="0">
                <a:latin typeface="Arial MT"/>
                <a:cs typeface="Arial MT"/>
              </a:rPr>
              <a:t>bus data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dapat langsung dihubungkan. </a:t>
            </a:r>
            <a:r>
              <a:rPr sz="2800" dirty="0">
                <a:latin typeface="Arial MT"/>
                <a:cs typeface="Arial MT"/>
              </a:rPr>
              <a:t>Apabila </a:t>
            </a:r>
            <a:r>
              <a:rPr sz="2800" spc="-5" dirty="0">
                <a:latin typeface="Arial MT"/>
                <a:cs typeface="Arial MT"/>
              </a:rPr>
              <a:t>jumlah </a:t>
            </a:r>
            <a:r>
              <a:rPr sz="2800" dirty="0">
                <a:latin typeface="Arial MT"/>
                <a:cs typeface="Arial MT"/>
              </a:rPr>
              <a:t> memori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I/O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banyak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(melampaui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i="1" dirty="0">
                <a:latin typeface="Arial"/>
                <a:cs typeface="Arial"/>
              </a:rPr>
              <a:t>fan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out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nya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bus data </a:t>
            </a:r>
            <a:r>
              <a:rPr sz="2800" dirty="0">
                <a:latin typeface="Arial MT"/>
                <a:cs typeface="Arial MT"/>
              </a:rPr>
              <a:t>mikroprosesor), maka </a:t>
            </a:r>
            <a:r>
              <a:rPr sz="2800" spc="-5" dirty="0">
                <a:latin typeface="Arial MT"/>
                <a:cs typeface="Arial MT"/>
              </a:rPr>
              <a:t>diperlukan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gerbang penyangga (</a:t>
            </a:r>
            <a:r>
              <a:rPr sz="2800" i="1" spc="-5" dirty="0">
                <a:latin typeface="Arial"/>
                <a:cs typeface="Arial"/>
              </a:rPr>
              <a:t>buffer</a:t>
            </a:r>
            <a:r>
              <a:rPr sz="2800" spc="-5" dirty="0">
                <a:latin typeface="Arial MT"/>
                <a:cs typeface="Arial MT"/>
              </a:rPr>
              <a:t>) pada </a:t>
            </a:r>
            <a:r>
              <a:rPr sz="2800" dirty="0">
                <a:latin typeface="Arial MT"/>
                <a:cs typeface="Arial MT"/>
              </a:rPr>
              <a:t>masing-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masing</a:t>
            </a:r>
            <a:r>
              <a:rPr sz="2800" spc="-5" dirty="0">
                <a:latin typeface="Arial MT"/>
                <a:cs typeface="Arial MT"/>
              </a:rPr>
              <a:t> bit bus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9750" y="109538"/>
            <a:ext cx="6997700" cy="517525"/>
            <a:chOff x="539750" y="109538"/>
            <a:chExt cx="6997700" cy="517525"/>
          </a:xfrm>
        </p:grpSpPr>
        <p:sp>
          <p:nvSpPr>
            <p:cNvPr id="3" name="object 3"/>
            <p:cNvSpPr/>
            <p:nvPr/>
          </p:nvSpPr>
          <p:spPr>
            <a:xfrm>
              <a:off x="546099" y="115887"/>
              <a:ext cx="6985000" cy="504825"/>
            </a:xfrm>
            <a:custGeom>
              <a:avLst/>
              <a:gdLst/>
              <a:ahLst/>
              <a:cxnLst/>
              <a:rect l="l" t="t" r="r" b="b"/>
              <a:pathLst>
                <a:path w="6985000" h="504825">
                  <a:moveTo>
                    <a:pt x="6985000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6985000" y="504825"/>
                  </a:lnTo>
                  <a:lnTo>
                    <a:pt x="6985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6100" y="115888"/>
              <a:ext cx="6985000" cy="504825"/>
            </a:xfrm>
            <a:custGeom>
              <a:avLst/>
              <a:gdLst/>
              <a:ahLst/>
              <a:cxnLst/>
              <a:rect l="l" t="t" r="r" b="b"/>
              <a:pathLst>
                <a:path w="6985000" h="504825">
                  <a:moveTo>
                    <a:pt x="0" y="0"/>
                  </a:moveTo>
                  <a:lnTo>
                    <a:pt x="6985000" y="0"/>
                  </a:lnTo>
                  <a:lnTo>
                    <a:pt x="6985000" y="504825"/>
                  </a:lnTo>
                  <a:lnTo>
                    <a:pt x="0" y="50482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1253" y="148907"/>
            <a:ext cx="67589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015" algn="l"/>
              </a:tabLst>
            </a:pPr>
            <a:r>
              <a:rPr spc="-5" dirty="0"/>
              <a:t>PERANCANGAN	</a:t>
            </a:r>
            <a:r>
              <a:rPr spc="-30" dirty="0"/>
              <a:t>BUS</a:t>
            </a:r>
            <a:r>
              <a:rPr spc="-75" dirty="0"/>
              <a:t> </a:t>
            </a:r>
            <a:r>
              <a:rPr spc="-40" dirty="0"/>
              <a:t>ALAMAT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5088" y="1650619"/>
            <a:ext cx="7714615" cy="3542029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 indent="-635">
              <a:lnSpc>
                <a:spcPct val="80400"/>
              </a:lnSpc>
              <a:spcBef>
                <a:spcPts val="755"/>
              </a:spcBef>
            </a:pPr>
            <a:r>
              <a:rPr sz="2800" dirty="0">
                <a:latin typeface="Arial MT"/>
                <a:cs typeface="Arial MT"/>
              </a:rPr>
              <a:t>Bagian </a:t>
            </a:r>
            <a:r>
              <a:rPr sz="2800" spc="-5" dirty="0">
                <a:latin typeface="Arial MT"/>
                <a:cs typeface="Arial MT"/>
              </a:rPr>
              <a:t>dari perancangan </a:t>
            </a:r>
            <a:r>
              <a:rPr sz="2800" dirty="0">
                <a:latin typeface="Arial MT"/>
                <a:cs typeface="Arial MT"/>
              </a:rPr>
              <a:t>suatu sistem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mikroprosesor yang </a:t>
            </a:r>
            <a:r>
              <a:rPr sz="2800" spc="-5" dirty="0">
                <a:latin typeface="Arial MT"/>
                <a:cs typeface="Arial MT"/>
              </a:rPr>
              <a:t>paling </a:t>
            </a:r>
            <a:r>
              <a:rPr sz="2800" dirty="0">
                <a:latin typeface="Arial MT"/>
                <a:cs typeface="Arial MT"/>
              </a:rPr>
              <a:t>sukar </a:t>
            </a:r>
            <a:r>
              <a:rPr sz="2800" spc="-5" dirty="0">
                <a:latin typeface="Arial MT"/>
                <a:cs typeface="Arial MT"/>
              </a:rPr>
              <a:t>adalah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perkawatan bus alamat. </a:t>
            </a:r>
            <a:r>
              <a:rPr sz="2800" dirty="0">
                <a:latin typeface="Arial MT"/>
                <a:cs typeface="Arial MT"/>
              </a:rPr>
              <a:t>Oleh karena </a:t>
            </a:r>
            <a:r>
              <a:rPr sz="2800" spc="-5" dirty="0">
                <a:latin typeface="Arial MT"/>
                <a:cs typeface="Arial MT"/>
              </a:rPr>
              <a:t>itu agar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perancangan</a:t>
            </a:r>
            <a:r>
              <a:rPr sz="2800" spc="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menjadi</a:t>
            </a:r>
            <a:r>
              <a:rPr sz="2800" spc="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mudah</a:t>
            </a:r>
            <a:r>
              <a:rPr sz="2800" spc="1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dan</a:t>
            </a:r>
            <a:r>
              <a:rPr sz="2800" spc="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sistimatis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(juga </a:t>
            </a:r>
            <a:r>
              <a:rPr sz="2800" spc="-5" dirty="0">
                <a:latin typeface="Arial MT"/>
                <a:cs typeface="Arial MT"/>
              </a:rPr>
              <a:t>berguna untuk dokumentasi bila </a:t>
            </a:r>
            <a:r>
              <a:rPr sz="2800" dirty="0">
                <a:latin typeface="Arial MT"/>
                <a:cs typeface="Arial MT"/>
              </a:rPr>
              <a:t>sistem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mikroprosesor </a:t>
            </a:r>
            <a:r>
              <a:rPr sz="2800" spc="-5" dirty="0">
                <a:latin typeface="Arial MT"/>
                <a:cs typeface="Arial MT"/>
              </a:rPr>
              <a:t>akan dikembangkan dan untuk </a:t>
            </a:r>
            <a:r>
              <a:rPr sz="2800" dirty="0">
                <a:latin typeface="Arial MT"/>
                <a:cs typeface="Arial MT"/>
              </a:rPr>
              <a:t> mempermudah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bila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bila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terjadi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kerusakan),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maka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perancangan harus </a:t>
            </a:r>
            <a:r>
              <a:rPr sz="2800" dirty="0">
                <a:latin typeface="Arial MT"/>
                <a:cs typeface="Arial MT"/>
              </a:rPr>
              <a:t>meliputi </a:t>
            </a:r>
            <a:r>
              <a:rPr sz="2800" spc="-5" dirty="0">
                <a:latin typeface="Arial MT"/>
                <a:cs typeface="Arial MT"/>
              </a:rPr>
              <a:t>pembuatan; </a:t>
            </a:r>
            <a:r>
              <a:rPr sz="2800" dirty="0">
                <a:latin typeface="Arial MT"/>
                <a:cs typeface="Arial MT"/>
              </a:rPr>
              <a:t>Peta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memori, Peta I/O , </a:t>
            </a:r>
            <a:r>
              <a:rPr sz="2800" spc="-5" dirty="0">
                <a:latin typeface="Arial MT"/>
                <a:cs typeface="Arial MT"/>
              </a:rPr>
              <a:t>Daftar </a:t>
            </a:r>
            <a:r>
              <a:rPr sz="2800" dirty="0">
                <a:latin typeface="Arial MT"/>
                <a:cs typeface="Arial MT"/>
              </a:rPr>
              <a:t>memori, </a:t>
            </a:r>
            <a:r>
              <a:rPr sz="2800" spc="-5" dirty="0">
                <a:latin typeface="Arial MT"/>
                <a:cs typeface="Arial MT"/>
              </a:rPr>
              <a:t>Daftar </a:t>
            </a:r>
            <a:r>
              <a:rPr sz="2800" dirty="0">
                <a:latin typeface="Arial MT"/>
                <a:cs typeface="Arial MT"/>
              </a:rPr>
              <a:t>I/O,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Dekoder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alamat,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dan Dekoder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I/O.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8000" y="1022350"/>
            <a:ext cx="8242300" cy="595630"/>
            <a:chOff x="508000" y="1022350"/>
            <a:chExt cx="8242300" cy="595630"/>
          </a:xfrm>
        </p:grpSpPr>
        <p:sp>
          <p:nvSpPr>
            <p:cNvPr id="3" name="object 3"/>
            <p:cNvSpPr/>
            <p:nvPr/>
          </p:nvSpPr>
          <p:spPr>
            <a:xfrm>
              <a:off x="514349" y="1028699"/>
              <a:ext cx="8229600" cy="582930"/>
            </a:xfrm>
            <a:custGeom>
              <a:avLst/>
              <a:gdLst/>
              <a:ahLst/>
              <a:cxnLst/>
              <a:rect l="l" t="t" r="r" b="b"/>
              <a:pathLst>
                <a:path w="8229600" h="582930">
                  <a:moveTo>
                    <a:pt x="8229600" y="0"/>
                  </a:moveTo>
                  <a:lnTo>
                    <a:pt x="0" y="0"/>
                  </a:lnTo>
                  <a:lnTo>
                    <a:pt x="0" y="582612"/>
                  </a:lnTo>
                  <a:lnTo>
                    <a:pt x="8229600" y="58261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4350" y="1028700"/>
              <a:ext cx="8229600" cy="582930"/>
            </a:xfrm>
            <a:custGeom>
              <a:avLst/>
              <a:gdLst/>
              <a:ahLst/>
              <a:cxnLst/>
              <a:rect l="l" t="t" r="r" b="b"/>
              <a:pathLst>
                <a:path w="8229600" h="582930">
                  <a:moveTo>
                    <a:pt x="0" y="0"/>
                  </a:moveTo>
                  <a:lnTo>
                    <a:pt x="8229600" y="0"/>
                  </a:lnTo>
                  <a:lnTo>
                    <a:pt x="8229600" y="582612"/>
                  </a:lnTo>
                  <a:lnTo>
                    <a:pt x="0" y="5826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869" rIns="0" bIns="0" rtlCol="0">
            <a:spAutoFit/>
          </a:bodyPr>
          <a:lstStyle/>
          <a:p>
            <a:pPr marL="113030" algn="ctr">
              <a:lnSpc>
                <a:spcPct val="100000"/>
              </a:lnSpc>
              <a:spcBef>
                <a:spcPts val="360"/>
              </a:spcBef>
            </a:pPr>
            <a:r>
              <a:rPr dirty="0"/>
              <a:t>contoh: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290" y="1856740"/>
            <a:ext cx="7924165" cy="436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Suatu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mikroprosesor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yang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terdiri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atas: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Arial MT"/>
              <a:cs typeface="Arial MT"/>
            </a:endParaRPr>
          </a:p>
          <a:p>
            <a:pPr marL="355600" marR="125730">
              <a:lnSpc>
                <a:spcPts val="2600"/>
              </a:lnSpc>
            </a:pPr>
            <a:r>
              <a:rPr sz="2400" dirty="0">
                <a:latin typeface="Arial MT"/>
                <a:cs typeface="Arial MT"/>
              </a:rPr>
              <a:t>Mikroprosesor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(8-bit)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memiliki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lebar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alamat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memori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16-bit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ts val="27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1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buah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(dengan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kapasitas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kbyte)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dipasang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pada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alamat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0000h</a:t>
            </a:r>
            <a:endParaRPr sz="2400">
              <a:latin typeface="Arial MT"/>
              <a:cs typeface="Arial MT"/>
            </a:endParaRPr>
          </a:p>
          <a:p>
            <a:pPr marL="355600" marR="170815" indent="-342900">
              <a:lnSpc>
                <a:spcPct val="9070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  <a:tab pos="1998980" algn="l"/>
              </a:tabLst>
            </a:pPr>
            <a:r>
              <a:rPr sz="2400" dirty="0">
                <a:latin typeface="Arial MT"/>
                <a:cs typeface="Arial MT"/>
              </a:rPr>
              <a:t>2 </a:t>
            </a:r>
            <a:r>
              <a:rPr sz="2400" spc="-5" dirty="0">
                <a:latin typeface="Arial MT"/>
                <a:cs typeface="Arial MT"/>
              </a:rPr>
              <a:t>RAM </a:t>
            </a:r>
            <a:r>
              <a:rPr sz="2400" dirty="0">
                <a:latin typeface="Arial MT"/>
                <a:cs typeface="Arial MT"/>
              </a:rPr>
              <a:t>( </a:t>
            </a:r>
            <a:r>
              <a:rPr sz="2400" spc="-5" dirty="0">
                <a:latin typeface="Arial MT"/>
                <a:cs typeface="Arial MT"/>
              </a:rPr>
              <a:t>RAM </a:t>
            </a:r>
            <a:r>
              <a:rPr sz="2400" dirty="0">
                <a:latin typeface="Arial MT"/>
                <a:cs typeface="Arial MT"/>
              </a:rPr>
              <a:t>1 </a:t>
            </a:r>
            <a:r>
              <a:rPr sz="2400" spc="-5" dirty="0">
                <a:latin typeface="Arial MT"/>
                <a:cs typeface="Arial MT"/>
              </a:rPr>
              <a:t>dam RAM </a:t>
            </a:r>
            <a:r>
              <a:rPr sz="2400" dirty="0">
                <a:latin typeface="Arial MT"/>
                <a:cs typeface="Arial MT"/>
              </a:rPr>
              <a:t>2 ) yang </a:t>
            </a:r>
            <a:r>
              <a:rPr sz="2400" spc="-5" dirty="0">
                <a:latin typeface="Arial MT"/>
                <a:cs typeface="Arial MT"/>
              </a:rPr>
              <a:t>dipasang </a:t>
            </a:r>
            <a:r>
              <a:rPr sz="2400" dirty="0">
                <a:latin typeface="Arial MT"/>
                <a:cs typeface="Arial MT"/>
              </a:rPr>
              <a:t>secara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contiguous	</a:t>
            </a:r>
            <a:r>
              <a:rPr sz="2400" dirty="0">
                <a:latin typeface="Arial MT"/>
                <a:cs typeface="Arial MT"/>
              </a:rPr>
              <a:t>(berdekatan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/berskesinambungan)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dengan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ROM,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masing-masing</a:t>
            </a:r>
            <a:r>
              <a:rPr sz="2400" spc="-5" dirty="0">
                <a:latin typeface="Arial MT"/>
                <a:cs typeface="Arial MT"/>
              </a:rPr>
              <a:t> berkapasitas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kbyte.</a:t>
            </a:r>
            <a:endParaRPr sz="2400">
              <a:latin typeface="Arial MT"/>
              <a:cs typeface="Arial MT"/>
            </a:endParaRPr>
          </a:p>
          <a:p>
            <a:pPr marL="355600" marR="6350" indent="-342900" algn="just">
              <a:lnSpc>
                <a:spcPct val="92400"/>
              </a:lnSpc>
              <a:spcBef>
                <a:spcPts val="51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2 Buah I/O, yaitu </a:t>
            </a:r>
            <a:r>
              <a:rPr sz="2400" spc="-5" dirty="0">
                <a:latin typeface="Arial MT"/>
                <a:cs typeface="Arial MT"/>
              </a:rPr>
              <a:t>port </a:t>
            </a:r>
            <a:r>
              <a:rPr sz="2400" dirty="0">
                <a:latin typeface="Arial MT"/>
                <a:cs typeface="Arial MT"/>
              </a:rPr>
              <a:t>masukan </a:t>
            </a:r>
            <a:r>
              <a:rPr sz="2400" spc="-5" dirty="0">
                <a:latin typeface="Arial MT"/>
                <a:cs typeface="Arial MT"/>
              </a:rPr>
              <a:t>dan port </a:t>
            </a:r>
            <a:r>
              <a:rPr sz="2400" dirty="0">
                <a:latin typeface="Arial MT"/>
                <a:cs typeface="Arial MT"/>
              </a:rPr>
              <a:t>keluaran (lebar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bus alamat untuk </a:t>
            </a:r>
            <a:r>
              <a:rPr sz="2400" dirty="0">
                <a:latin typeface="Arial MT"/>
                <a:cs typeface="Arial MT"/>
              </a:rPr>
              <a:t>I/O </a:t>
            </a:r>
            <a:r>
              <a:rPr sz="2400" spc="-5" dirty="0">
                <a:latin typeface="Arial MT"/>
                <a:cs typeface="Arial MT"/>
              </a:rPr>
              <a:t>8-bit dengan alamat 40h dan 80h),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lebar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bus alamat </a:t>
            </a:r>
            <a:r>
              <a:rPr sz="2400" dirty="0">
                <a:latin typeface="Arial MT"/>
                <a:cs typeface="Arial MT"/>
              </a:rPr>
              <a:t>I/O</a:t>
            </a:r>
            <a:r>
              <a:rPr sz="2400" spc="-5" dirty="0">
                <a:latin typeface="Arial MT"/>
                <a:cs typeface="Arial MT"/>
              </a:rPr>
              <a:t> 8-bit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90" y="1176020"/>
            <a:ext cx="7339330" cy="548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 indent="12700">
              <a:lnSpc>
                <a:spcPct val="99800"/>
              </a:lnSpc>
              <a:spcBef>
                <a:spcPts val="105"/>
              </a:spcBef>
            </a:pPr>
            <a:r>
              <a:rPr sz="3200" spc="-5" dirty="0">
                <a:latin typeface="Arial MT"/>
                <a:cs typeface="Arial MT"/>
              </a:rPr>
              <a:t>Rancangan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dibuat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secara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sitematis,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dan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terdokumentasi </a:t>
            </a:r>
            <a:r>
              <a:rPr sz="3200" spc="-5" dirty="0">
                <a:latin typeface="Arial MT"/>
                <a:cs typeface="Arial MT"/>
              </a:rPr>
              <a:t>dengan baik, maka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diperlukan </a:t>
            </a:r>
            <a:r>
              <a:rPr sz="3200" dirty="0">
                <a:latin typeface="Arial MT"/>
                <a:cs typeface="Arial MT"/>
              </a:rPr>
              <a:t>suatu </a:t>
            </a:r>
            <a:r>
              <a:rPr sz="3200" spc="-5" dirty="0">
                <a:latin typeface="Arial MT"/>
                <a:cs typeface="Arial MT"/>
              </a:rPr>
              <a:t>urutan perancangan, </a:t>
            </a:r>
            <a:r>
              <a:rPr sz="3200" dirty="0">
                <a:latin typeface="Arial MT"/>
                <a:cs typeface="Arial MT"/>
              </a:rPr>
              <a:t> yaitu</a:t>
            </a:r>
            <a:r>
              <a:rPr sz="3200" spc="-5" dirty="0">
                <a:latin typeface="Arial MT"/>
                <a:cs typeface="Arial MT"/>
              </a:rPr>
              <a:t> membuat:</a:t>
            </a:r>
            <a:endParaRPr sz="3200">
              <a:latin typeface="Arial MT"/>
              <a:cs typeface="Arial MT"/>
            </a:endParaRPr>
          </a:p>
          <a:p>
            <a:pPr marL="524510" indent="-474345">
              <a:lnSpc>
                <a:spcPct val="100000"/>
              </a:lnSpc>
              <a:spcBef>
                <a:spcPts val="830"/>
              </a:spcBef>
              <a:buAutoNum type="alphaLcParenR"/>
              <a:tabLst>
                <a:tab pos="525145" algn="l"/>
              </a:tabLst>
            </a:pPr>
            <a:r>
              <a:rPr sz="3200" dirty="0">
                <a:latin typeface="Arial MT"/>
                <a:cs typeface="Arial MT"/>
              </a:rPr>
              <a:t>Peta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memori,</a:t>
            </a:r>
            <a:endParaRPr sz="3200">
              <a:latin typeface="Arial MT"/>
              <a:cs typeface="Arial MT"/>
            </a:endParaRPr>
          </a:p>
          <a:p>
            <a:pPr marL="524510" indent="-474345">
              <a:lnSpc>
                <a:spcPct val="100000"/>
              </a:lnSpc>
              <a:spcBef>
                <a:spcPts val="760"/>
              </a:spcBef>
              <a:buAutoNum type="alphaLcParenR"/>
              <a:tabLst>
                <a:tab pos="525145" algn="l"/>
              </a:tabLst>
            </a:pPr>
            <a:r>
              <a:rPr sz="3200" dirty="0">
                <a:latin typeface="Arial MT"/>
                <a:cs typeface="Arial MT"/>
              </a:rPr>
              <a:t>Peta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I/O</a:t>
            </a:r>
            <a:endParaRPr sz="3200">
              <a:latin typeface="Arial MT"/>
              <a:cs typeface="Arial MT"/>
            </a:endParaRPr>
          </a:p>
          <a:p>
            <a:pPr marL="502284" indent="-452120">
              <a:lnSpc>
                <a:spcPct val="100000"/>
              </a:lnSpc>
              <a:spcBef>
                <a:spcPts val="760"/>
              </a:spcBef>
              <a:buAutoNum type="alphaLcParenR"/>
              <a:tabLst>
                <a:tab pos="502920" algn="l"/>
              </a:tabLst>
            </a:pPr>
            <a:r>
              <a:rPr sz="3200" spc="-5" dirty="0">
                <a:latin typeface="Arial MT"/>
                <a:cs typeface="Arial MT"/>
              </a:rPr>
              <a:t>Daftar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Memori</a:t>
            </a:r>
            <a:endParaRPr sz="3200">
              <a:latin typeface="Arial MT"/>
              <a:cs typeface="Arial MT"/>
            </a:endParaRPr>
          </a:p>
          <a:p>
            <a:pPr marL="524510" indent="-474345">
              <a:lnSpc>
                <a:spcPct val="100000"/>
              </a:lnSpc>
              <a:spcBef>
                <a:spcPts val="760"/>
              </a:spcBef>
              <a:buAutoNum type="alphaLcParenR"/>
              <a:tabLst>
                <a:tab pos="525145" algn="l"/>
              </a:tabLst>
            </a:pPr>
            <a:r>
              <a:rPr sz="3200" spc="-5" dirty="0">
                <a:latin typeface="Arial MT"/>
                <a:cs typeface="Arial MT"/>
              </a:rPr>
              <a:t>Daftar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I/O</a:t>
            </a:r>
            <a:endParaRPr sz="3200">
              <a:latin typeface="Arial MT"/>
              <a:cs typeface="Arial MT"/>
            </a:endParaRPr>
          </a:p>
          <a:p>
            <a:pPr marL="524510" indent="-474345">
              <a:lnSpc>
                <a:spcPct val="100000"/>
              </a:lnSpc>
              <a:spcBef>
                <a:spcPts val="760"/>
              </a:spcBef>
              <a:buAutoNum type="alphaLcParenR"/>
              <a:tabLst>
                <a:tab pos="525145" algn="l"/>
              </a:tabLst>
            </a:pPr>
            <a:r>
              <a:rPr sz="3200" spc="-5" dirty="0">
                <a:latin typeface="Arial MT"/>
                <a:cs typeface="Arial MT"/>
              </a:rPr>
              <a:t>Realisasi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Dekoder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Memori</a:t>
            </a:r>
            <a:endParaRPr sz="3200">
              <a:latin typeface="Arial MT"/>
              <a:cs typeface="Arial MT"/>
            </a:endParaRPr>
          </a:p>
          <a:p>
            <a:pPr marL="412115" indent="-361950">
              <a:lnSpc>
                <a:spcPct val="100000"/>
              </a:lnSpc>
              <a:spcBef>
                <a:spcPts val="760"/>
              </a:spcBef>
              <a:buAutoNum type="alphaLcParenR"/>
              <a:tabLst>
                <a:tab pos="412750" algn="l"/>
              </a:tabLst>
            </a:pPr>
            <a:r>
              <a:rPr sz="3200" spc="-5" dirty="0">
                <a:latin typeface="Arial MT"/>
                <a:cs typeface="Arial MT"/>
              </a:rPr>
              <a:t>Realisas</a:t>
            </a:r>
            <a:r>
              <a:rPr sz="3200" dirty="0">
                <a:latin typeface="Arial MT"/>
                <a:cs typeface="Arial MT"/>
              </a:rPr>
              <a:t>i</a:t>
            </a:r>
            <a:r>
              <a:rPr sz="3200" spc="-5" dirty="0">
                <a:latin typeface="Arial MT"/>
                <a:cs typeface="Arial MT"/>
              </a:rPr>
              <a:t> De</a:t>
            </a:r>
            <a:r>
              <a:rPr sz="3200" spc="-670" dirty="0">
                <a:latin typeface="Arial MT"/>
                <a:cs typeface="Arial MT"/>
              </a:rPr>
              <a:t>k</a:t>
            </a:r>
            <a:r>
              <a:rPr sz="2100" spc="-52" baseline="31746" dirty="0">
                <a:latin typeface="Arial MT"/>
                <a:cs typeface="Arial MT"/>
              </a:rPr>
              <a:t>J</a:t>
            </a:r>
            <a:r>
              <a:rPr sz="3200" spc="-1750" dirty="0">
                <a:latin typeface="Arial MT"/>
                <a:cs typeface="Arial MT"/>
              </a:rPr>
              <a:t>o</a:t>
            </a:r>
            <a:r>
              <a:rPr sz="2100" baseline="31746" dirty="0">
                <a:latin typeface="Arial MT"/>
                <a:cs typeface="Arial MT"/>
              </a:rPr>
              <a:t>ud</a:t>
            </a:r>
            <a:r>
              <a:rPr sz="2100" spc="-885" baseline="31746" dirty="0">
                <a:latin typeface="Arial MT"/>
                <a:cs typeface="Arial MT"/>
              </a:rPr>
              <a:t>u</a:t>
            </a:r>
            <a:r>
              <a:rPr sz="3200" spc="-1195" dirty="0">
                <a:latin typeface="Arial MT"/>
                <a:cs typeface="Arial MT"/>
              </a:rPr>
              <a:t>d</a:t>
            </a:r>
            <a:r>
              <a:rPr sz="2100" baseline="31746" dirty="0">
                <a:latin typeface="Arial MT"/>
                <a:cs typeface="Arial MT"/>
              </a:rPr>
              <a:t>l </a:t>
            </a:r>
            <a:r>
              <a:rPr sz="2100" spc="-667" baseline="31746" dirty="0">
                <a:latin typeface="Arial MT"/>
                <a:cs typeface="Arial MT"/>
              </a:rPr>
              <a:t>P</a:t>
            </a:r>
            <a:r>
              <a:rPr sz="3200" spc="-1335" dirty="0">
                <a:latin typeface="Arial MT"/>
                <a:cs typeface="Arial MT"/>
              </a:rPr>
              <a:t>e</a:t>
            </a:r>
            <a:r>
              <a:rPr sz="2100" baseline="31746" dirty="0">
                <a:latin typeface="Arial MT"/>
                <a:cs typeface="Arial MT"/>
              </a:rPr>
              <a:t>o</a:t>
            </a:r>
            <a:r>
              <a:rPr sz="2100" spc="-217" baseline="31746" dirty="0">
                <a:latin typeface="Arial MT"/>
                <a:cs typeface="Arial MT"/>
              </a:rPr>
              <a:t>k</a:t>
            </a:r>
            <a:r>
              <a:rPr sz="3200" spc="-925" dirty="0">
                <a:latin typeface="Arial MT"/>
                <a:cs typeface="Arial MT"/>
              </a:rPr>
              <a:t>r</a:t>
            </a:r>
            <a:r>
              <a:rPr sz="2100" baseline="31746" dirty="0">
                <a:latin typeface="Arial MT"/>
                <a:cs typeface="Arial MT"/>
              </a:rPr>
              <a:t>ok</a:t>
            </a:r>
            <a:r>
              <a:rPr sz="2100" spc="-89" baseline="31746" dirty="0">
                <a:latin typeface="Arial MT"/>
                <a:cs typeface="Arial MT"/>
              </a:rPr>
              <a:t> </a:t>
            </a:r>
            <a:r>
              <a:rPr sz="3200" spc="-835" dirty="0">
                <a:latin typeface="Arial MT"/>
                <a:cs typeface="Arial MT"/>
              </a:rPr>
              <a:t>I</a:t>
            </a:r>
            <a:r>
              <a:rPr sz="2100" spc="-157" baseline="31746" dirty="0">
                <a:latin typeface="Arial MT"/>
                <a:cs typeface="Arial MT"/>
              </a:rPr>
              <a:t>B</a:t>
            </a:r>
            <a:r>
              <a:rPr sz="3200" spc="-790" dirty="0">
                <a:latin typeface="Arial MT"/>
                <a:cs typeface="Arial MT"/>
              </a:rPr>
              <a:t>/</a:t>
            </a:r>
            <a:r>
              <a:rPr sz="2100" baseline="31746" dirty="0">
                <a:latin typeface="Arial MT"/>
                <a:cs typeface="Arial MT"/>
              </a:rPr>
              <a:t>a</a:t>
            </a:r>
            <a:r>
              <a:rPr sz="2100" spc="-1155" baseline="31746" dirty="0">
                <a:latin typeface="Arial MT"/>
                <a:cs typeface="Arial MT"/>
              </a:rPr>
              <a:t>h</a:t>
            </a:r>
            <a:r>
              <a:rPr sz="3200" spc="-1720" dirty="0">
                <a:latin typeface="Arial MT"/>
                <a:cs typeface="Arial MT"/>
              </a:rPr>
              <a:t>O</a:t>
            </a:r>
            <a:r>
              <a:rPr sz="2100" baseline="31746" dirty="0">
                <a:latin typeface="Arial MT"/>
                <a:cs typeface="Arial MT"/>
              </a:rPr>
              <a:t>asan</a:t>
            </a:r>
            <a:endParaRPr sz="2100" baseline="31746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290" y="1229995"/>
            <a:ext cx="15405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Outline</a:t>
            </a:r>
            <a:r>
              <a:rPr spc="-9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290" y="2285110"/>
            <a:ext cx="4671695" cy="40640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Mikroprosesor</a:t>
            </a:r>
            <a:endParaRPr sz="3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ROM</a:t>
            </a:r>
            <a:endParaRPr sz="3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RAM</a:t>
            </a:r>
            <a:endParaRPr sz="3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Piranti</a:t>
            </a:r>
            <a:r>
              <a:rPr sz="3200" spc="-10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I/O</a:t>
            </a:r>
          </a:p>
          <a:p>
            <a:pPr marL="755650" lvl="1" indent="-285750">
              <a:lnSpc>
                <a:spcPct val="100000"/>
              </a:lnSpc>
              <a:spcBef>
                <a:spcPts val="47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Piranti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Input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Tidak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"programable“</a:t>
            </a: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Piranti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Output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Tidak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"programable“</a:t>
            </a: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Programable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I/O</a:t>
            </a: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Decoder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0" y="736600"/>
            <a:ext cx="5702300" cy="641350"/>
            <a:chOff x="3048000" y="736600"/>
            <a:chExt cx="5702300" cy="641350"/>
          </a:xfrm>
        </p:grpSpPr>
        <p:sp>
          <p:nvSpPr>
            <p:cNvPr id="3" name="object 3"/>
            <p:cNvSpPr/>
            <p:nvPr/>
          </p:nvSpPr>
          <p:spPr>
            <a:xfrm>
              <a:off x="3054349" y="742950"/>
              <a:ext cx="5689600" cy="628650"/>
            </a:xfrm>
            <a:custGeom>
              <a:avLst/>
              <a:gdLst/>
              <a:ahLst/>
              <a:cxnLst/>
              <a:rect l="l" t="t" r="r" b="b"/>
              <a:pathLst>
                <a:path w="5689600" h="628650">
                  <a:moveTo>
                    <a:pt x="5689600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5689600" y="628650"/>
                  </a:lnTo>
                  <a:lnTo>
                    <a:pt x="568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54350" y="742950"/>
              <a:ext cx="5689600" cy="628650"/>
            </a:xfrm>
            <a:custGeom>
              <a:avLst/>
              <a:gdLst/>
              <a:ahLst/>
              <a:cxnLst/>
              <a:rect l="l" t="t" r="r" b="b"/>
              <a:pathLst>
                <a:path w="5689600" h="628650">
                  <a:moveTo>
                    <a:pt x="0" y="0"/>
                  </a:moveTo>
                  <a:lnTo>
                    <a:pt x="5689600" y="0"/>
                  </a:lnTo>
                  <a:lnTo>
                    <a:pt x="5689600" y="628650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4350" y="742950"/>
            <a:ext cx="5689600" cy="6286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760"/>
              </a:spcBef>
            </a:pPr>
            <a:r>
              <a:rPr sz="2800" spc="-20" dirty="0"/>
              <a:t>Peta</a:t>
            </a:r>
            <a:r>
              <a:rPr sz="2800" spc="-55" dirty="0"/>
              <a:t> </a:t>
            </a:r>
            <a:r>
              <a:rPr sz="2800" dirty="0"/>
              <a:t>Memori</a:t>
            </a:r>
            <a:endParaRPr sz="2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1550" y="1428749"/>
            <a:ext cx="4876800" cy="45720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6400" y="908050"/>
            <a:ext cx="4127500" cy="652780"/>
            <a:chOff x="406400" y="908050"/>
            <a:chExt cx="4127500" cy="652780"/>
          </a:xfrm>
        </p:grpSpPr>
        <p:sp>
          <p:nvSpPr>
            <p:cNvPr id="3" name="object 3"/>
            <p:cNvSpPr/>
            <p:nvPr/>
          </p:nvSpPr>
          <p:spPr>
            <a:xfrm>
              <a:off x="412749" y="914399"/>
              <a:ext cx="4114800" cy="640080"/>
            </a:xfrm>
            <a:custGeom>
              <a:avLst/>
              <a:gdLst/>
              <a:ahLst/>
              <a:cxnLst/>
              <a:rect l="l" t="t" r="r" b="b"/>
              <a:pathLst>
                <a:path w="4114800" h="640080">
                  <a:moveTo>
                    <a:pt x="4114800" y="0"/>
                  </a:moveTo>
                  <a:lnTo>
                    <a:pt x="0" y="0"/>
                  </a:lnTo>
                  <a:lnTo>
                    <a:pt x="0" y="639762"/>
                  </a:lnTo>
                  <a:lnTo>
                    <a:pt x="4114800" y="639762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914400"/>
              <a:ext cx="4114800" cy="640080"/>
            </a:xfrm>
            <a:custGeom>
              <a:avLst/>
              <a:gdLst/>
              <a:ahLst/>
              <a:cxnLst/>
              <a:rect l="l" t="t" r="r" b="b"/>
              <a:pathLst>
                <a:path w="4114800" h="640080">
                  <a:moveTo>
                    <a:pt x="0" y="0"/>
                  </a:moveTo>
                  <a:lnTo>
                    <a:pt x="4114800" y="0"/>
                  </a:lnTo>
                  <a:lnTo>
                    <a:pt x="4114800" y="639762"/>
                  </a:lnTo>
                  <a:lnTo>
                    <a:pt x="0" y="6397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2750" y="914399"/>
            <a:ext cx="4114800" cy="64008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184275">
              <a:lnSpc>
                <a:spcPct val="100000"/>
              </a:lnSpc>
              <a:spcBef>
                <a:spcPts val="360"/>
              </a:spcBef>
            </a:pPr>
            <a:r>
              <a:rPr spc="-25" dirty="0"/>
              <a:t>Peta</a:t>
            </a:r>
            <a:r>
              <a:rPr spc="-50" dirty="0"/>
              <a:t> </a:t>
            </a:r>
            <a:r>
              <a:rPr spc="-5" dirty="0"/>
              <a:t>I/O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5150" y="1771650"/>
            <a:ext cx="5675312" cy="40005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8000" y="1250950"/>
            <a:ext cx="8242300" cy="698500"/>
            <a:chOff x="508000" y="1250950"/>
            <a:chExt cx="8242300" cy="698500"/>
          </a:xfrm>
        </p:grpSpPr>
        <p:sp>
          <p:nvSpPr>
            <p:cNvPr id="3" name="object 3"/>
            <p:cNvSpPr/>
            <p:nvPr/>
          </p:nvSpPr>
          <p:spPr>
            <a:xfrm>
              <a:off x="514349" y="1257300"/>
              <a:ext cx="8229600" cy="685800"/>
            </a:xfrm>
            <a:custGeom>
              <a:avLst/>
              <a:gdLst/>
              <a:ahLst/>
              <a:cxnLst/>
              <a:rect l="l" t="t" r="r" b="b"/>
              <a:pathLst>
                <a:path w="8229600" h="685800">
                  <a:moveTo>
                    <a:pt x="8229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8229600" y="6858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4350" y="1257300"/>
              <a:ext cx="8229600" cy="685800"/>
            </a:xfrm>
            <a:custGeom>
              <a:avLst/>
              <a:gdLst/>
              <a:ahLst/>
              <a:cxnLst/>
              <a:rect l="l" t="t" r="r" b="b"/>
              <a:pathLst>
                <a:path w="8229600" h="685800">
                  <a:moveTo>
                    <a:pt x="0" y="0"/>
                  </a:moveTo>
                  <a:lnTo>
                    <a:pt x="8229600" y="0"/>
                  </a:lnTo>
                  <a:lnTo>
                    <a:pt x="8229600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marL="114300" algn="ctr">
              <a:lnSpc>
                <a:spcPct val="100000"/>
              </a:lnSpc>
              <a:spcBef>
                <a:spcPts val="359"/>
              </a:spcBef>
            </a:pPr>
            <a:r>
              <a:rPr dirty="0"/>
              <a:t>Daftar</a:t>
            </a:r>
            <a:r>
              <a:rPr spc="-55" dirty="0"/>
              <a:t> </a:t>
            </a:r>
            <a:r>
              <a:rPr dirty="0"/>
              <a:t>Memori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0" y="2400299"/>
            <a:ext cx="9143998" cy="35433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6400" y="1308100"/>
            <a:ext cx="8242300" cy="652780"/>
            <a:chOff x="406400" y="1308100"/>
            <a:chExt cx="8242300" cy="652780"/>
          </a:xfrm>
        </p:grpSpPr>
        <p:sp>
          <p:nvSpPr>
            <p:cNvPr id="3" name="object 3"/>
            <p:cNvSpPr/>
            <p:nvPr/>
          </p:nvSpPr>
          <p:spPr>
            <a:xfrm>
              <a:off x="412749" y="1314449"/>
              <a:ext cx="8229600" cy="640080"/>
            </a:xfrm>
            <a:custGeom>
              <a:avLst/>
              <a:gdLst/>
              <a:ahLst/>
              <a:cxnLst/>
              <a:rect l="l" t="t" r="r" b="b"/>
              <a:pathLst>
                <a:path w="8229600" h="640080">
                  <a:moveTo>
                    <a:pt x="8229600" y="0"/>
                  </a:moveTo>
                  <a:lnTo>
                    <a:pt x="0" y="0"/>
                  </a:lnTo>
                  <a:lnTo>
                    <a:pt x="0" y="639762"/>
                  </a:lnTo>
                  <a:lnTo>
                    <a:pt x="8229600" y="63976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14450"/>
              <a:ext cx="8229600" cy="640080"/>
            </a:xfrm>
            <a:custGeom>
              <a:avLst/>
              <a:gdLst/>
              <a:ahLst/>
              <a:cxnLst/>
              <a:rect l="l" t="t" r="r" b="b"/>
              <a:pathLst>
                <a:path w="8229600" h="640080">
                  <a:moveTo>
                    <a:pt x="0" y="0"/>
                  </a:moveTo>
                  <a:lnTo>
                    <a:pt x="8229600" y="0"/>
                  </a:lnTo>
                  <a:lnTo>
                    <a:pt x="8229600" y="639762"/>
                  </a:lnTo>
                  <a:lnTo>
                    <a:pt x="0" y="6397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99020" y="1347470"/>
            <a:ext cx="46621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Daftar</a:t>
            </a:r>
            <a:r>
              <a:rPr sz="4000" spc="-40" dirty="0"/>
              <a:t> </a:t>
            </a:r>
            <a:r>
              <a:rPr sz="4000" spc="5" dirty="0"/>
              <a:t>piranti</a:t>
            </a:r>
            <a:r>
              <a:rPr sz="4000" spc="-40" dirty="0"/>
              <a:t> </a:t>
            </a:r>
            <a:r>
              <a:rPr sz="4000" spc="-5" dirty="0"/>
              <a:t>I/O</a:t>
            </a:r>
            <a:endParaRPr sz="40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750" y="2571750"/>
            <a:ext cx="8331200" cy="22225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6400" y="965200"/>
            <a:ext cx="8242300" cy="1155700"/>
            <a:chOff x="406400" y="965200"/>
            <a:chExt cx="8242300" cy="1155700"/>
          </a:xfrm>
        </p:grpSpPr>
        <p:sp>
          <p:nvSpPr>
            <p:cNvPr id="3" name="object 3"/>
            <p:cNvSpPr/>
            <p:nvPr/>
          </p:nvSpPr>
          <p:spPr>
            <a:xfrm>
              <a:off x="412749" y="971550"/>
              <a:ext cx="8229600" cy="1143000"/>
            </a:xfrm>
            <a:custGeom>
              <a:avLst/>
              <a:gdLst/>
              <a:ahLst/>
              <a:cxnLst/>
              <a:rect l="l" t="t" r="r" b="b"/>
              <a:pathLst>
                <a:path w="8229600" h="1143000">
                  <a:moveTo>
                    <a:pt x="82296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8229600" y="11430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971550"/>
              <a:ext cx="8229600" cy="1143000"/>
            </a:xfrm>
            <a:custGeom>
              <a:avLst/>
              <a:gdLst/>
              <a:ahLst/>
              <a:cxnLst/>
              <a:rect l="l" t="t" r="r" b="b"/>
              <a:pathLst>
                <a:path w="8229600" h="1143000">
                  <a:moveTo>
                    <a:pt x="0" y="0"/>
                  </a:moveTo>
                  <a:lnTo>
                    <a:pt x="8229600" y="0"/>
                  </a:lnTo>
                  <a:lnTo>
                    <a:pt x="82296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21334" marR="503555" indent="765175">
              <a:lnSpc>
                <a:spcPts val="3800"/>
              </a:lnSpc>
              <a:spcBef>
                <a:spcPts val="520"/>
              </a:spcBef>
            </a:pPr>
            <a:r>
              <a:rPr spc="-10" dirty="0"/>
              <a:t>Realisasi </a:t>
            </a:r>
            <a:r>
              <a:rPr dirty="0"/>
              <a:t>Decoder </a:t>
            </a:r>
            <a:r>
              <a:rPr spc="-10" dirty="0"/>
              <a:t>alamat </a:t>
            </a:r>
            <a:r>
              <a:rPr spc="-5" dirty="0"/>
              <a:t> (dengan</a:t>
            </a:r>
            <a:r>
              <a:rPr spc="-55" dirty="0"/>
              <a:t> </a:t>
            </a:r>
            <a:r>
              <a:rPr dirty="0"/>
              <a:t>gerbang-gerbang</a:t>
            </a:r>
            <a:r>
              <a:rPr spc="-50" dirty="0"/>
              <a:t> </a:t>
            </a:r>
            <a:r>
              <a:rPr dirty="0"/>
              <a:t>dasar)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5490" y="2435860"/>
            <a:ext cx="7771765" cy="36042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 marR="206375">
              <a:lnSpc>
                <a:spcPct val="79900"/>
              </a:lnSpc>
              <a:spcBef>
                <a:spcPts val="675"/>
              </a:spcBef>
            </a:pPr>
            <a:r>
              <a:rPr sz="2400" dirty="0">
                <a:latin typeface="Arial MT"/>
                <a:cs typeface="Arial MT"/>
              </a:rPr>
              <a:t>Mencermati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saluran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alamat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A15,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A14,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A13,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dan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60" dirty="0">
                <a:latin typeface="Arial MT"/>
                <a:cs typeface="Arial MT"/>
              </a:rPr>
              <a:t>A11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tidak </a:t>
            </a:r>
            <a:r>
              <a:rPr sz="2400" spc="-5" dirty="0">
                <a:latin typeface="Arial MT"/>
                <a:cs typeface="Arial MT"/>
              </a:rPr>
              <a:t>berubah untuk </a:t>
            </a:r>
            <a:r>
              <a:rPr sz="2400" dirty="0">
                <a:latin typeface="Arial MT"/>
                <a:cs typeface="Arial MT"/>
              </a:rPr>
              <a:t>masing masing komponen </a:t>
            </a:r>
            <a:r>
              <a:rPr sz="2400" spc="-5" dirty="0">
                <a:latin typeface="Arial MT"/>
                <a:cs typeface="Arial MT"/>
              </a:rPr>
              <a:t>dari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alamat awal </a:t>
            </a:r>
            <a:r>
              <a:rPr sz="2400" dirty="0">
                <a:latin typeface="Arial MT"/>
                <a:cs typeface="Arial MT"/>
              </a:rPr>
              <a:t>sampai </a:t>
            </a:r>
            <a:r>
              <a:rPr sz="2400" spc="-5" dirty="0">
                <a:latin typeface="Arial MT"/>
                <a:cs typeface="Arial MT"/>
              </a:rPr>
              <a:t>dengan alamat </a:t>
            </a:r>
            <a:r>
              <a:rPr sz="2400" spc="-25" dirty="0">
                <a:latin typeface="Arial MT"/>
                <a:cs typeface="Arial MT"/>
              </a:rPr>
              <a:t>akhir. </a:t>
            </a:r>
            <a:r>
              <a:rPr sz="2400" dirty="0">
                <a:latin typeface="Arial MT"/>
                <a:cs typeface="Arial MT"/>
              </a:rPr>
              <a:t>Ketiga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komponen tersebut </a:t>
            </a:r>
            <a:r>
              <a:rPr sz="2400" spc="-5" dirty="0">
                <a:latin typeface="Arial MT"/>
                <a:cs typeface="Arial MT"/>
              </a:rPr>
              <a:t>dapat dipilih dari </a:t>
            </a:r>
            <a:r>
              <a:rPr sz="2400" dirty="0">
                <a:latin typeface="Arial MT"/>
                <a:cs typeface="Arial MT"/>
              </a:rPr>
              <a:t>saluran </a:t>
            </a:r>
            <a:r>
              <a:rPr sz="2400" spc="-5" dirty="0">
                <a:latin typeface="Arial MT"/>
                <a:cs typeface="Arial MT"/>
              </a:rPr>
              <a:t>alamat: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" dirty="0">
                <a:latin typeface="Arial MT"/>
                <a:cs typeface="Arial MT"/>
              </a:rPr>
              <a:t> 0000,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RAM1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" dirty="0">
                <a:latin typeface="Arial MT"/>
                <a:cs typeface="Arial MT"/>
              </a:rPr>
              <a:t> 00001,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RAM2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" dirty="0">
                <a:latin typeface="Arial MT"/>
                <a:cs typeface="Arial MT"/>
              </a:rPr>
              <a:t> 0010.</a:t>
            </a:r>
            <a:endParaRPr sz="2400">
              <a:latin typeface="Arial MT"/>
              <a:cs typeface="Arial MT"/>
            </a:endParaRPr>
          </a:p>
          <a:p>
            <a:pPr marL="38100">
              <a:lnSpc>
                <a:spcPts val="2010"/>
              </a:lnSpc>
            </a:pPr>
            <a:r>
              <a:rPr sz="2400" spc="-5" dirty="0">
                <a:latin typeface="Arial MT"/>
                <a:cs typeface="Arial MT"/>
              </a:rPr>
              <a:t>Dekoder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memori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memiliki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masukan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A15,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A14,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A13,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A12,</a:t>
            </a:r>
            <a:endParaRPr sz="2400">
              <a:latin typeface="Arial MT"/>
              <a:cs typeface="Arial MT"/>
            </a:endParaRPr>
          </a:p>
          <a:p>
            <a:pPr marL="38100" marR="30480">
              <a:lnSpc>
                <a:spcPct val="79900"/>
              </a:lnSpc>
              <a:spcBef>
                <a:spcPts val="290"/>
              </a:spcBef>
              <a:tabLst>
                <a:tab pos="6512559" algn="l"/>
              </a:tabLst>
            </a:pPr>
            <a:r>
              <a:rPr sz="2400" spc="-50" dirty="0">
                <a:latin typeface="Arial MT"/>
                <a:cs typeface="Arial MT"/>
              </a:rPr>
              <a:t>A11,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/CS. Masukan</a:t>
            </a:r>
            <a:r>
              <a:rPr sz="2400" spc="-5" dirty="0">
                <a:latin typeface="Arial MT"/>
                <a:cs typeface="Arial MT"/>
              </a:rPr>
              <a:t> dekoder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terdiri </a:t>
            </a:r>
            <a:r>
              <a:rPr sz="2400" spc="-5" dirty="0">
                <a:latin typeface="Arial MT"/>
                <a:cs typeface="Arial MT"/>
              </a:rPr>
              <a:t>dari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5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bit, </a:t>
            </a:r>
            <a:r>
              <a:rPr sz="2400" dirty="0">
                <a:latin typeface="Arial MT"/>
                <a:cs typeface="Arial MT"/>
              </a:rPr>
              <a:t> sehingga </a:t>
            </a:r>
            <a:r>
              <a:rPr sz="2400" spc="-5" dirty="0">
                <a:latin typeface="Arial MT"/>
                <a:cs typeface="Arial MT"/>
              </a:rPr>
              <a:t>dapat </a:t>
            </a:r>
            <a:r>
              <a:rPr sz="2400" dirty="0">
                <a:latin typeface="Arial MT"/>
                <a:cs typeface="Arial MT"/>
              </a:rPr>
              <a:t>memilih chip memori </a:t>
            </a:r>
            <a:r>
              <a:rPr sz="2400" spc="-5" dirty="0">
                <a:latin typeface="Arial MT"/>
                <a:cs typeface="Arial MT"/>
              </a:rPr>
              <a:t>dengan </a:t>
            </a:r>
            <a:r>
              <a:rPr sz="2400" dirty="0">
                <a:latin typeface="Arial MT"/>
                <a:cs typeface="Arial MT"/>
              </a:rPr>
              <a:t>kapasitas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masing-masing 2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kbyte sebanyak </a:t>
            </a:r>
            <a:r>
              <a:rPr sz="2400" spc="-5" dirty="0">
                <a:latin typeface="Arial MT"/>
                <a:cs typeface="Arial MT"/>
              </a:rPr>
              <a:t>2</a:t>
            </a:r>
            <a:r>
              <a:rPr sz="2400" spc="-7" baseline="24305" dirty="0">
                <a:latin typeface="Arial MT"/>
                <a:cs typeface="Arial MT"/>
              </a:rPr>
              <a:t>5</a:t>
            </a:r>
            <a:r>
              <a:rPr sz="2400" spc="337" baseline="243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 </a:t>
            </a:r>
            <a:r>
              <a:rPr sz="2400" spc="-5" dirty="0">
                <a:latin typeface="Arial MT"/>
                <a:cs typeface="Arial MT"/>
              </a:rPr>
              <a:t>32 </a:t>
            </a:r>
            <a:r>
              <a:rPr sz="2400" dirty="0">
                <a:latin typeface="Arial MT"/>
                <a:cs typeface="Arial MT"/>
              </a:rPr>
              <a:t>chip.	Saluran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/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CS </a:t>
            </a:r>
            <a:r>
              <a:rPr sz="2400" dirty="0">
                <a:latin typeface="Arial MT"/>
                <a:cs typeface="Arial MT"/>
              </a:rPr>
              <a:t>mendapat masukan </a:t>
            </a:r>
            <a:r>
              <a:rPr sz="2400" spc="-5" dirty="0">
                <a:latin typeface="Arial MT"/>
                <a:cs typeface="Arial MT"/>
              </a:rPr>
              <a:t>dari </a:t>
            </a:r>
            <a:r>
              <a:rPr sz="2400" dirty="0">
                <a:latin typeface="Arial MT"/>
                <a:cs typeface="Arial MT"/>
              </a:rPr>
              <a:t>/MREQ </a:t>
            </a:r>
            <a:r>
              <a:rPr sz="2400" spc="-5" dirty="0">
                <a:latin typeface="Arial MT"/>
                <a:cs typeface="Arial MT"/>
              </a:rPr>
              <a:t>(</a:t>
            </a:r>
            <a:r>
              <a:rPr sz="2400" i="1" spc="-5" dirty="0">
                <a:latin typeface="Arial"/>
                <a:cs typeface="Arial"/>
              </a:rPr>
              <a:t>Memory Request</a:t>
            </a:r>
            <a:r>
              <a:rPr sz="2400" spc="-5" dirty="0">
                <a:latin typeface="Arial MT"/>
                <a:cs typeface="Arial MT"/>
              </a:rPr>
              <a:t>)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atau </a:t>
            </a:r>
            <a:r>
              <a:rPr sz="2400" dirty="0">
                <a:latin typeface="Arial MT"/>
                <a:cs typeface="Arial MT"/>
              </a:rPr>
              <a:t>sinyal </a:t>
            </a:r>
            <a:r>
              <a:rPr sz="2400" spc="-5" dirty="0">
                <a:latin typeface="Arial MT"/>
                <a:cs typeface="Arial MT"/>
              </a:rPr>
              <a:t>permintaan akses </a:t>
            </a:r>
            <a:r>
              <a:rPr sz="2400" dirty="0">
                <a:latin typeface="Arial MT"/>
                <a:cs typeface="Arial MT"/>
              </a:rPr>
              <a:t>ke memori yang </a:t>
            </a:r>
            <a:r>
              <a:rPr sz="2400" spc="-5" dirty="0">
                <a:latin typeface="Arial MT"/>
                <a:cs typeface="Arial MT"/>
              </a:rPr>
              <a:t>berasal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dari</a:t>
            </a:r>
            <a:r>
              <a:rPr sz="2400" spc="-10" dirty="0">
                <a:latin typeface="Arial MT"/>
                <a:cs typeface="Arial MT"/>
              </a:rPr>
              <a:t> mikroprosesor.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8000" y="850900"/>
            <a:ext cx="8242300" cy="652780"/>
            <a:chOff x="508000" y="850900"/>
            <a:chExt cx="8242300" cy="652780"/>
          </a:xfrm>
        </p:grpSpPr>
        <p:sp>
          <p:nvSpPr>
            <p:cNvPr id="3" name="object 3"/>
            <p:cNvSpPr/>
            <p:nvPr/>
          </p:nvSpPr>
          <p:spPr>
            <a:xfrm>
              <a:off x="514349" y="857249"/>
              <a:ext cx="8229600" cy="640080"/>
            </a:xfrm>
            <a:custGeom>
              <a:avLst/>
              <a:gdLst/>
              <a:ahLst/>
              <a:cxnLst/>
              <a:rect l="l" t="t" r="r" b="b"/>
              <a:pathLst>
                <a:path w="8229600" h="640080">
                  <a:moveTo>
                    <a:pt x="8229600" y="0"/>
                  </a:moveTo>
                  <a:lnTo>
                    <a:pt x="0" y="0"/>
                  </a:lnTo>
                  <a:lnTo>
                    <a:pt x="0" y="639762"/>
                  </a:lnTo>
                  <a:lnTo>
                    <a:pt x="8229600" y="63976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4350" y="857250"/>
              <a:ext cx="8229600" cy="640080"/>
            </a:xfrm>
            <a:custGeom>
              <a:avLst/>
              <a:gdLst/>
              <a:ahLst/>
              <a:cxnLst/>
              <a:rect l="l" t="t" r="r" b="b"/>
              <a:pathLst>
                <a:path w="8229600" h="640080">
                  <a:moveTo>
                    <a:pt x="0" y="0"/>
                  </a:moveTo>
                  <a:lnTo>
                    <a:pt x="8229600" y="0"/>
                  </a:lnTo>
                  <a:lnTo>
                    <a:pt x="8229600" y="639762"/>
                  </a:lnTo>
                  <a:lnTo>
                    <a:pt x="0" y="6397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55686" y="890270"/>
            <a:ext cx="45535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/>
              <a:t>Dekoder</a:t>
            </a:r>
            <a:r>
              <a:rPr sz="4000" spc="-95" dirty="0"/>
              <a:t> </a:t>
            </a:r>
            <a:r>
              <a:rPr sz="4000" dirty="0"/>
              <a:t>Memori</a:t>
            </a:r>
            <a:endParaRPr sz="40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3418" y="2717946"/>
            <a:ext cx="318743" cy="8285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508850" y="2717952"/>
            <a:ext cx="565150" cy="104139"/>
          </a:xfrm>
          <a:custGeom>
            <a:avLst/>
            <a:gdLst/>
            <a:ahLst/>
            <a:cxnLst/>
            <a:rect l="l" t="t" r="r" b="b"/>
            <a:pathLst>
              <a:path w="565150" h="104139">
                <a:moveTo>
                  <a:pt x="46672" y="1384"/>
                </a:moveTo>
                <a:lnTo>
                  <a:pt x="34391" y="1384"/>
                </a:lnTo>
                <a:lnTo>
                  <a:pt x="25869" y="8051"/>
                </a:lnTo>
                <a:lnTo>
                  <a:pt x="0" y="43992"/>
                </a:lnTo>
                <a:lnTo>
                  <a:pt x="0" y="52438"/>
                </a:lnTo>
                <a:lnTo>
                  <a:pt x="21069" y="92735"/>
                </a:lnTo>
                <a:lnTo>
                  <a:pt x="34391" y="103568"/>
                </a:lnTo>
                <a:lnTo>
                  <a:pt x="46672" y="103568"/>
                </a:lnTo>
                <a:lnTo>
                  <a:pt x="33782" y="90805"/>
                </a:lnTo>
                <a:lnTo>
                  <a:pt x="24561" y="78041"/>
                </a:lnTo>
                <a:lnTo>
                  <a:pt x="19037" y="65265"/>
                </a:lnTo>
                <a:lnTo>
                  <a:pt x="17195" y="52476"/>
                </a:lnTo>
                <a:lnTo>
                  <a:pt x="17195" y="45770"/>
                </a:lnTo>
                <a:lnTo>
                  <a:pt x="38709" y="8763"/>
                </a:lnTo>
                <a:lnTo>
                  <a:pt x="46672" y="1384"/>
                </a:lnTo>
                <a:close/>
              </a:path>
              <a:path w="565150" h="104139">
                <a:moveTo>
                  <a:pt x="192506" y="81483"/>
                </a:moveTo>
                <a:lnTo>
                  <a:pt x="163626" y="54889"/>
                </a:lnTo>
                <a:lnTo>
                  <a:pt x="142341" y="44196"/>
                </a:lnTo>
                <a:lnTo>
                  <a:pt x="151765" y="43154"/>
                </a:lnTo>
                <a:lnTo>
                  <a:pt x="159867" y="41592"/>
                </a:lnTo>
                <a:lnTo>
                  <a:pt x="166649" y="39509"/>
                </a:lnTo>
                <a:lnTo>
                  <a:pt x="172135" y="36906"/>
                </a:lnTo>
                <a:lnTo>
                  <a:pt x="173812" y="35902"/>
                </a:lnTo>
                <a:lnTo>
                  <a:pt x="178549" y="33083"/>
                </a:lnTo>
                <a:lnTo>
                  <a:pt x="181762" y="28384"/>
                </a:lnTo>
                <a:lnTo>
                  <a:pt x="181762" y="18491"/>
                </a:lnTo>
                <a:lnTo>
                  <a:pt x="179819" y="14541"/>
                </a:lnTo>
                <a:lnTo>
                  <a:pt x="176034" y="11049"/>
                </a:lnTo>
                <a:lnTo>
                  <a:pt x="172072" y="7391"/>
                </a:lnTo>
                <a:lnTo>
                  <a:pt x="166890" y="4902"/>
                </a:lnTo>
                <a:lnTo>
                  <a:pt x="162115" y="3873"/>
                </a:lnTo>
                <a:lnTo>
                  <a:pt x="162115" y="19685"/>
                </a:lnTo>
                <a:lnTo>
                  <a:pt x="162115" y="25666"/>
                </a:lnTo>
                <a:lnTo>
                  <a:pt x="136690" y="35902"/>
                </a:lnTo>
                <a:lnTo>
                  <a:pt x="88430" y="35902"/>
                </a:lnTo>
                <a:lnTo>
                  <a:pt x="88430" y="11049"/>
                </a:lnTo>
                <a:lnTo>
                  <a:pt x="142900" y="11049"/>
                </a:lnTo>
                <a:lnTo>
                  <a:pt x="150342" y="12192"/>
                </a:lnTo>
                <a:lnTo>
                  <a:pt x="159753" y="16764"/>
                </a:lnTo>
                <a:lnTo>
                  <a:pt x="162115" y="19685"/>
                </a:lnTo>
                <a:lnTo>
                  <a:pt x="162115" y="3873"/>
                </a:lnTo>
                <a:lnTo>
                  <a:pt x="131953" y="1384"/>
                </a:lnTo>
                <a:lnTo>
                  <a:pt x="68783" y="1384"/>
                </a:lnTo>
                <a:lnTo>
                  <a:pt x="68783" y="81483"/>
                </a:lnTo>
                <a:lnTo>
                  <a:pt x="88430" y="81483"/>
                </a:lnTo>
                <a:lnTo>
                  <a:pt x="88430" y="45567"/>
                </a:lnTo>
                <a:lnTo>
                  <a:pt x="114706" y="45567"/>
                </a:lnTo>
                <a:lnTo>
                  <a:pt x="169938" y="81483"/>
                </a:lnTo>
                <a:lnTo>
                  <a:pt x="192506" y="81483"/>
                </a:lnTo>
                <a:close/>
              </a:path>
              <a:path w="565150" h="104139">
                <a:moveTo>
                  <a:pt x="338404" y="33540"/>
                </a:moveTo>
                <a:lnTo>
                  <a:pt x="318630" y="10693"/>
                </a:lnTo>
                <a:lnTo>
                  <a:pt x="318630" y="42481"/>
                </a:lnTo>
                <a:lnTo>
                  <a:pt x="317931" y="48641"/>
                </a:lnTo>
                <a:lnTo>
                  <a:pt x="281647" y="72682"/>
                </a:lnTo>
                <a:lnTo>
                  <a:pt x="272008" y="73190"/>
                </a:lnTo>
                <a:lnTo>
                  <a:pt x="262382" y="72669"/>
                </a:lnTo>
                <a:lnTo>
                  <a:pt x="226250" y="49352"/>
                </a:lnTo>
                <a:lnTo>
                  <a:pt x="225412" y="42608"/>
                </a:lnTo>
                <a:lnTo>
                  <a:pt x="226275" y="34366"/>
                </a:lnTo>
                <a:lnTo>
                  <a:pt x="263017" y="10134"/>
                </a:lnTo>
                <a:lnTo>
                  <a:pt x="272275" y="9664"/>
                </a:lnTo>
                <a:lnTo>
                  <a:pt x="281279" y="9664"/>
                </a:lnTo>
                <a:lnTo>
                  <a:pt x="316865" y="29489"/>
                </a:lnTo>
                <a:lnTo>
                  <a:pt x="318630" y="42481"/>
                </a:lnTo>
                <a:lnTo>
                  <a:pt x="318630" y="10693"/>
                </a:lnTo>
                <a:lnTo>
                  <a:pt x="281533" y="330"/>
                </a:lnTo>
                <a:lnTo>
                  <a:pt x="272161" y="0"/>
                </a:lnTo>
                <a:lnTo>
                  <a:pt x="258178" y="698"/>
                </a:lnTo>
                <a:lnTo>
                  <a:pt x="216192" y="17449"/>
                </a:lnTo>
                <a:lnTo>
                  <a:pt x="205828" y="49682"/>
                </a:lnTo>
                <a:lnTo>
                  <a:pt x="208419" y="56184"/>
                </a:lnTo>
                <a:lnTo>
                  <a:pt x="245059" y="79781"/>
                </a:lnTo>
                <a:lnTo>
                  <a:pt x="272084" y="82854"/>
                </a:lnTo>
                <a:lnTo>
                  <a:pt x="280962" y="82550"/>
                </a:lnTo>
                <a:lnTo>
                  <a:pt x="319582" y="71805"/>
                </a:lnTo>
                <a:lnTo>
                  <a:pt x="338404" y="49682"/>
                </a:lnTo>
                <a:lnTo>
                  <a:pt x="338404" y="33540"/>
                </a:lnTo>
                <a:close/>
              </a:path>
              <a:path w="565150" h="104139">
                <a:moveTo>
                  <a:pt x="498602" y="1384"/>
                </a:moveTo>
                <a:lnTo>
                  <a:pt x="466902" y="1384"/>
                </a:lnTo>
                <a:lnTo>
                  <a:pt x="434619" y="61976"/>
                </a:lnTo>
                <a:lnTo>
                  <a:pt x="432447" y="66192"/>
                </a:lnTo>
                <a:lnTo>
                  <a:pt x="431063" y="69075"/>
                </a:lnTo>
                <a:lnTo>
                  <a:pt x="429806" y="66484"/>
                </a:lnTo>
                <a:lnTo>
                  <a:pt x="427824" y="62585"/>
                </a:lnTo>
                <a:lnTo>
                  <a:pt x="425119" y="57378"/>
                </a:lnTo>
                <a:lnTo>
                  <a:pt x="400697" y="11049"/>
                </a:lnTo>
                <a:lnTo>
                  <a:pt x="395605" y="1384"/>
                </a:lnTo>
                <a:lnTo>
                  <a:pt x="363524" y="1384"/>
                </a:lnTo>
                <a:lnTo>
                  <a:pt x="363524" y="81483"/>
                </a:lnTo>
                <a:lnTo>
                  <a:pt x="383171" y="81483"/>
                </a:lnTo>
                <a:lnTo>
                  <a:pt x="383171" y="11049"/>
                </a:lnTo>
                <a:lnTo>
                  <a:pt x="419506" y="81483"/>
                </a:lnTo>
                <a:lnTo>
                  <a:pt x="442264" y="81483"/>
                </a:lnTo>
                <a:lnTo>
                  <a:pt x="448729" y="69075"/>
                </a:lnTo>
                <a:lnTo>
                  <a:pt x="478955" y="11049"/>
                </a:lnTo>
                <a:lnTo>
                  <a:pt x="478955" y="81483"/>
                </a:lnTo>
                <a:lnTo>
                  <a:pt x="498602" y="81483"/>
                </a:lnTo>
                <a:lnTo>
                  <a:pt x="498602" y="11049"/>
                </a:lnTo>
                <a:lnTo>
                  <a:pt x="498602" y="1384"/>
                </a:lnTo>
                <a:close/>
              </a:path>
              <a:path w="565150" h="104139">
                <a:moveTo>
                  <a:pt x="564921" y="43992"/>
                </a:moveTo>
                <a:lnTo>
                  <a:pt x="539051" y="8051"/>
                </a:lnTo>
                <a:lnTo>
                  <a:pt x="530542" y="1384"/>
                </a:lnTo>
                <a:lnTo>
                  <a:pt x="518261" y="1384"/>
                </a:lnTo>
                <a:lnTo>
                  <a:pt x="526262" y="8813"/>
                </a:lnTo>
                <a:lnTo>
                  <a:pt x="531558" y="14135"/>
                </a:lnTo>
                <a:lnTo>
                  <a:pt x="538137" y="22212"/>
                </a:lnTo>
                <a:lnTo>
                  <a:pt x="541261" y="27317"/>
                </a:lnTo>
                <a:lnTo>
                  <a:pt x="546328" y="39204"/>
                </a:lnTo>
                <a:lnTo>
                  <a:pt x="547725" y="45821"/>
                </a:lnTo>
                <a:lnTo>
                  <a:pt x="547725" y="52476"/>
                </a:lnTo>
                <a:lnTo>
                  <a:pt x="545884" y="65265"/>
                </a:lnTo>
                <a:lnTo>
                  <a:pt x="540359" y="78041"/>
                </a:lnTo>
                <a:lnTo>
                  <a:pt x="531152" y="90805"/>
                </a:lnTo>
                <a:lnTo>
                  <a:pt x="518261" y="103568"/>
                </a:lnTo>
                <a:lnTo>
                  <a:pt x="530542" y="103568"/>
                </a:lnTo>
                <a:lnTo>
                  <a:pt x="559282" y="73418"/>
                </a:lnTo>
                <a:lnTo>
                  <a:pt x="564921" y="52438"/>
                </a:lnTo>
                <a:lnTo>
                  <a:pt x="564921" y="43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74470" y="4873662"/>
            <a:ext cx="476884" cy="102235"/>
          </a:xfrm>
          <a:custGeom>
            <a:avLst/>
            <a:gdLst/>
            <a:ahLst/>
            <a:cxnLst/>
            <a:rect l="l" t="t" r="r" b="b"/>
            <a:pathLst>
              <a:path w="476884" h="102235">
                <a:moveTo>
                  <a:pt x="46659" y="0"/>
                </a:moveTo>
                <a:lnTo>
                  <a:pt x="34378" y="0"/>
                </a:lnTo>
                <a:lnTo>
                  <a:pt x="25869" y="6680"/>
                </a:lnTo>
                <a:lnTo>
                  <a:pt x="0" y="42608"/>
                </a:lnTo>
                <a:lnTo>
                  <a:pt x="0" y="51054"/>
                </a:lnTo>
                <a:lnTo>
                  <a:pt x="21069" y="91351"/>
                </a:lnTo>
                <a:lnTo>
                  <a:pt x="34378" y="102196"/>
                </a:lnTo>
                <a:lnTo>
                  <a:pt x="46659" y="102196"/>
                </a:lnTo>
                <a:lnTo>
                  <a:pt x="33769" y="89433"/>
                </a:lnTo>
                <a:lnTo>
                  <a:pt x="24561" y="76657"/>
                </a:lnTo>
                <a:lnTo>
                  <a:pt x="19037" y="63881"/>
                </a:lnTo>
                <a:lnTo>
                  <a:pt x="17195" y="51104"/>
                </a:lnTo>
                <a:lnTo>
                  <a:pt x="17195" y="44399"/>
                </a:lnTo>
                <a:lnTo>
                  <a:pt x="38709" y="7378"/>
                </a:lnTo>
                <a:lnTo>
                  <a:pt x="46659" y="0"/>
                </a:lnTo>
                <a:close/>
              </a:path>
              <a:path w="476884" h="102235">
                <a:moveTo>
                  <a:pt x="324726" y="80098"/>
                </a:moveTo>
                <a:lnTo>
                  <a:pt x="307873" y="55245"/>
                </a:lnTo>
                <a:lnTo>
                  <a:pt x="301320" y="45580"/>
                </a:lnTo>
                <a:lnTo>
                  <a:pt x="281711" y="16662"/>
                </a:lnTo>
                <a:lnTo>
                  <a:pt x="281711" y="45580"/>
                </a:lnTo>
                <a:lnTo>
                  <a:pt x="235419" y="45580"/>
                </a:lnTo>
                <a:lnTo>
                  <a:pt x="258572" y="9664"/>
                </a:lnTo>
                <a:lnTo>
                  <a:pt x="281711" y="45580"/>
                </a:lnTo>
                <a:lnTo>
                  <a:pt x="281711" y="16662"/>
                </a:lnTo>
                <a:lnTo>
                  <a:pt x="276974" y="9664"/>
                </a:lnTo>
                <a:lnTo>
                  <a:pt x="270421" y="0"/>
                </a:lnTo>
                <a:lnTo>
                  <a:pt x="246710" y="0"/>
                </a:lnTo>
                <a:lnTo>
                  <a:pt x="192443" y="80048"/>
                </a:lnTo>
                <a:lnTo>
                  <a:pt x="168402" y="57785"/>
                </a:lnTo>
                <a:lnTo>
                  <a:pt x="142341" y="42811"/>
                </a:lnTo>
                <a:lnTo>
                  <a:pt x="151752" y="41783"/>
                </a:lnTo>
                <a:lnTo>
                  <a:pt x="181749" y="27012"/>
                </a:lnTo>
                <a:lnTo>
                  <a:pt x="181749" y="17119"/>
                </a:lnTo>
                <a:lnTo>
                  <a:pt x="162102" y="2501"/>
                </a:lnTo>
                <a:lnTo>
                  <a:pt x="162102" y="18313"/>
                </a:lnTo>
                <a:lnTo>
                  <a:pt x="162102" y="24295"/>
                </a:lnTo>
                <a:lnTo>
                  <a:pt x="136690" y="34531"/>
                </a:lnTo>
                <a:lnTo>
                  <a:pt x="88417" y="34531"/>
                </a:lnTo>
                <a:lnTo>
                  <a:pt x="88417" y="9664"/>
                </a:lnTo>
                <a:lnTo>
                  <a:pt x="142887" y="9664"/>
                </a:lnTo>
                <a:lnTo>
                  <a:pt x="150329" y="10820"/>
                </a:lnTo>
                <a:lnTo>
                  <a:pt x="159753" y="15392"/>
                </a:lnTo>
                <a:lnTo>
                  <a:pt x="162102" y="18313"/>
                </a:lnTo>
                <a:lnTo>
                  <a:pt x="162102" y="2501"/>
                </a:lnTo>
                <a:lnTo>
                  <a:pt x="131940" y="0"/>
                </a:lnTo>
                <a:lnTo>
                  <a:pt x="68770" y="0"/>
                </a:lnTo>
                <a:lnTo>
                  <a:pt x="68770" y="80098"/>
                </a:lnTo>
                <a:lnTo>
                  <a:pt x="88417" y="80098"/>
                </a:lnTo>
                <a:lnTo>
                  <a:pt x="88417" y="44196"/>
                </a:lnTo>
                <a:lnTo>
                  <a:pt x="114693" y="44196"/>
                </a:lnTo>
                <a:lnTo>
                  <a:pt x="169938" y="80098"/>
                </a:lnTo>
                <a:lnTo>
                  <a:pt x="192405" y="80098"/>
                </a:lnTo>
                <a:lnTo>
                  <a:pt x="213131" y="80098"/>
                </a:lnTo>
                <a:lnTo>
                  <a:pt x="229171" y="55245"/>
                </a:lnTo>
                <a:lnTo>
                  <a:pt x="287959" y="55245"/>
                </a:lnTo>
                <a:lnTo>
                  <a:pt x="304012" y="80098"/>
                </a:lnTo>
                <a:lnTo>
                  <a:pt x="324726" y="80098"/>
                </a:lnTo>
                <a:close/>
              </a:path>
              <a:path w="476884" h="102235">
                <a:moveTo>
                  <a:pt x="476821" y="0"/>
                </a:moveTo>
                <a:lnTo>
                  <a:pt x="445122" y="0"/>
                </a:lnTo>
                <a:lnTo>
                  <a:pt x="412826" y="60591"/>
                </a:lnTo>
                <a:lnTo>
                  <a:pt x="410654" y="64820"/>
                </a:lnTo>
                <a:lnTo>
                  <a:pt x="409270" y="67691"/>
                </a:lnTo>
                <a:lnTo>
                  <a:pt x="408025" y="65100"/>
                </a:lnTo>
                <a:lnTo>
                  <a:pt x="406044" y="61201"/>
                </a:lnTo>
                <a:lnTo>
                  <a:pt x="403326" y="55994"/>
                </a:lnTo>
                <a:lnTo>
                  <a:pt x="378904" y="9664"/>
                </a:lnTo>
                <a:lnTo>
                  <a:pt x="373811" y="0"/>
                </a:lnTo>
                <a:lnTo>
                  <a:pt x="341731" y="0"/>
                </a:lnTo>
                <a:lnTo>
                  <a:pt x="341731" y="80098"/>
                </a:lnTo>
                <a:lnTo>
                  <a:pt x="361378" y="80098"/>
                </a:lnTo>
                <a:lnTo>
                  <a:pt x="361378" y="9664"/>
                </a:lnTo>
                <a:lnTo>
                  <a:pt x="397725" y="80098"/>
                </a:lnTo>
                <a:lnTo>
                  <a:pt x="420484" y="80098"/>
                </a:lnTo>
                <a:lnTo>
                  <a:pt x="426948" y="67691"/>
                </a:lnTo>
                <a:lnTo>
                  <a:pt x="457174" y="9664"/>
                </a:lnTo>
                <a:lnTo>
                  <a:pt x="457174" y="80098"/>
                </a:lnTo>
                <a:lnTo>
                  <a:pt x="476821" y="80098"/>
                </a:lnTo>
                <a:lnTo>
                  <a:pt x="476821" y="9664"/>
                </a:lnTo>
                <a:lnTo>
                  <a:pt x="476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4529" y="4873660"/>
            <a:ext cx="157319" cy="10219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548156" y="3789591"/>
            <a:ext cx="476884" cy="102235"/>
          </a:xfrm>
          <a:custGeom>
            <a:avLst/>
            <a:gdLst/>
            <a:ahLst/>
            <a:cxnLst/>
            <a:rect l="l" t="t" r="r" b="b"/>
            <a:pathLst>
              <a:path w="476884" h="102235">
                <a:moveTo>
                  <a:pt x="46659" y="0"/>
                </a:moveTo>
                <a:lnTo>
                  <a:pt x="34378" y="0"/>
                </a:lnTo>
                <a:lnTo>
                  <a:pt x="25857" y="6680"/>
                </a:lnTo>
                <a:lnTo>
                  <a:pt x="0" y="42608"/>
                </a:lnTo>
                <a:lnTo>
                  <a:pt x="0" y="51054"/>
                </a:lnTo>
                <a:lnTo>
                  <a:pt x="21069" y="91351"/>
                </a:lnTo>
                <a:lnTo>
                  <a:pt x="34378" y="102196"/>
                </a:lnTo>
                <a:lnTo>
                  <a:pt x="46659" y="102196"/>
                </a:lnTo>
                <a:lnTo>
                  <a:pt x="33769" y="89433"/>
                </a:lnTo>
                <a:lnTo>
                  <a:pt x="24561" y="76657"/>
                </a:lnTo>
                <a:lnTo>
                  <a:pt x="19037" y="63881"/>
                </a:lnTo>
                <a:lnTo>
                  <a:pt x="17195" y="51104"/>
                </a:lnTo>
                <a:lnTo>
                  <a:pt x="17195" y="44399"/>
                </a:lnTo>
                <a:lnTo>
                  <a:pt x="38709" y="7378"/>
                </a:lnTo>
                <a:lnTo>
                  <a:pt x="46659" y="0"/>
                </a:lnTo>
                <a:close/>
              </a:path>
              <a:path w="476884" h="102235">
                <a:moveTo>
                  <a:pt x="324726" y="80098"/>
                </a:moveTo>
                <a:lnTo>
                  <a:pt x="307873" y="55245"/>
                </a:lnTo>
                <a:lnTo>
                  <a:pt x="301320" y="45580"/>
                </a:lnTo>
                <a:lnTo>
                  <a:pt x="281711" y="16675"/>
                </a:lnTo>
                <a:lnTo>
                  <a:pt x="281711" y="45580"/>
                </a:lnTo>
                <a:lnTo>
                  <a:pt x="235419" y="45580"/>
                </a:lnTo>
                <a:lnTo>
                  <a:pt x="258572" y="9677"/>
                </a:lnTo>
                <a:lnTo>
                  <a:pt x="281711" y="45580"/>
                </a:lnTo>
                <a:lnTo>
                  <a:pt x="281711" y="16675"/>
                </a:lnTo>
                <a:lnTo>
                  <a:pt x="276974" y="9677"/>
                </a:lnTo>
                <a:lnTo>
                  <a:pt x="270421" y="0"/>
                </a:lnTo>
                <a:lnTo>
                  <a:pt x="246710" y="0"/>
                </a:lnTo>
                <a:lnTo>
                  <a:pt x="192443" y="80048"/>
                </a:lnTo>
                <a:lnTo>
                  <a:pt x="168402" y="57785"/>
                </a:lnTo>
                <a:lnTo>
                  <a:pt x="142341" y="42811"/>
                </a:lnTo>
                <a:lnTo>
                  <a:pt x="151752" y="41783"/>
                </a:lnTo>
                <a:lnTo>
                  <a:pt x="181749" y="27012"/>
                </a:lnTo>
                <a:lnTo>
                  <a:pt x="181749" y="17119"/>
                </a:lnTo>
                <a:lnTo>
                  <a:pt x="179819" y="13169"/>
                </a:lnTo>
                <a:lnTo>
                  <a:pt x="176022" y="9677"/>
                </a:lnTo>
                <a:lnTo>
                  <a:pt x="172059" y="6019"/>
                </a:lnTo>
                <a:lnTo>
                  <a:pt x="166878" y="3530"/>
                </a:lnTo>
                <a:lnTo>
                  <a:pt x="162102" y="2501"/>
                </a:lnTo>
                <a:lnTo>
                  <a:pt x="162102" y="18313"/>
                </a:lnTo>
                <a:lnTo>
                  <a:pt x="162102" y="24295"/>
                </a:lnTo>
                <a:lnTo>
                  <a:pt x="136690" y="34531"/>
                </a:lnTo>
                <a:lnTo>
                  <a:pt x="88417" y="34531"/>
                </a:lnTo>
                <a:lnTo>
                  <a:pt x="88417" y="9677"/>
                </a:lnTo>
                <a:lnTo>
                  <a:pt x="142887" y="9677"/>
                </a:lnTo>
                <a:lnTo>
                  <a:pt x="150329" y="10807"/>
                </a:lnTo>
                <a:lnTo>
                  <a:pt x="159753" y="15392"/>
                </a:lnTo>
                <a:lnTo>
                  <a:pt x="162102" y="18313"/>
                </a:lnTo>
                <a:lnTo>
                  <a:pt x="162102" y="2501"/>
                </a:lnTo>
                <a:lnTo>
                  <a:pt x="131940" y="0"/>
                </a:lnTo>
                <a:lnTo>
                  <a:pt x="68770" y="0"/>
                </a:lnTo>
                <a:lnTo>
                  <a:pt x="68770" y="80098"/>
                </a:lnTo>
                <a:lnTo>
                  <a:pt x="88417" y="80098"/>
                </a:lnTo>
                <a:lnTo>
                  <a:pt x="88417" y="44196"/>
                </a:lnTo>
                <a:lnTo>
                  <a:pt x="114693" y="44196"/>
                </a:lnTo>
                <a:lnTo>
                  <a:pt x="169938" y="80098"/>
                </a:lnTo>
                <a:lnTo>
                  <a:pt x="192405" y="80098"/>
                </a:lnTo>
                <a:lnTo>
                  <a:pt x="213131" y="80098"/>
                </a:lnTo>
                <a:lnTo>
                  <a:pt x="229171" y="55245"/>
                </a:lnTo>
                <a:lnTo>
                  <a:pt x="287959" y="55245"/>
                </a:lnTo>
                <a:lnTo>
                  <a:pt x="303999" y="80098"/>
                </a:lnTo>
                <a:lnTo>
                  <a:pt x="324726" y="80098"/>
                </a:lnTo>
                <a:close/>
              </a:path>
              <a:path w="476884" h="102235">
                <a:moveTo>
                  <a:pt x="476821" y="0"/>
                </a:moveTo>
                <a:lnTo>
                  <a:pt x="445122" y="0"/>
                </a:lnTo>
                <a:lnTo>
                  <a:pt x="412838" y="60591"/>
                </a:lnTo>
                <a:lnTo>
                  <a:pt x="410654" y="64820"/>
                </a:lnTo>
                <a:lnTo>
                  <a:pt x="409270" y="67691"/>
                </a:lnTo>
                <a:lnTo>
                  <a:pt x="408025" y="65100"/>
                </a:lnTo>
                <a:lnTo>
                  <a:pt x="406044" y="61201"/>
                </a:lnTo>
                <a:lnTo>
                  <a:pt x="403326" y="55994"/>
                </a:lnTo>
                <a:lnTo>
                  <a:pt x="378904" y="9677"/>
                </a:lnTo>
                <a:lnTo>
                  <a:pt x="373811" y="0"/>
                </a:lnTo>
                <a:lnTo>
                  <a:pt x="341731" y="0"/>
                </a:lnTo>
                <a:lnTo>
                  <a:pt x="341731" y="80098"/>
                </a:lnTo>
                <a:lnTo>
                  <a:pt x="361378" y="80098"/>
                </a:lnTo>
                <a:lnTo>
                  <a:pt x="361378" y="9677"/>
                </a:lnTo>
                <a:lnTo>
                  <a:pt x="397725" y="80098"/>
                </a:lnTo>
                <a:lnTo>
                  <a:pt x="420484" y="80098"/>
                </a:lnTo>
                <a:lnTo>
                  <a:pt x="426948" y="67691"/>
                </a:lnTo>
                <a:lnTo>
                  <a:pt x="457174" y="9677"/>
                </a:lnTo>
                <a:lnTo>
                  <a:pt x="457174" y="80098"/>
                </a:lnTo>
                <a:lnTo>
                  <a:pt x="476821" y="80098"/>
                </a:lnTo>
                <a:lnTo>
                  <a:pt x="476821" y="9677"/>
                </a:lnTo>
                <a:lnTo>
                  <a:pt x="476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13077" y="3789591"/>
            <a:ext cx="142875" cy="102235"/>
          </a:xfrm>
          <a:custGeom>
            <a:avLst/>
            <a:gdLst/>
            <a:ahLst/>
            <a:cxnLst/>
            <a:rect l="l" t="t" r="r" b="b"/>
            <a:pathLst>
              <a:path w="142875" h="102235">
                <a:moveTo>
                  <a:pt x="54025" y="0"/>
                </a:moveTo>
                <a:lnTo>
                  <a:pt x="42976" y="0"/>
                </a:lnTo>
                <a:lnTo>
                  <a:pt x="39801" y="3454"/>
                </a:lnTo>
                <a:lnTo>
                  <a:pt x="34404" y="7010"/>
                </a:lnTo>
                <a:lnTo>
                  <a:pt x="0" y="20027"/>
                </a:lnTo>
                <a:lnTo>
                  <a:pt x="0" y="29476"/>
                </a:lnTo>
                <a:lnTo>
                  <a:pt x="36842" y="17678"/>
                </a:lnTo>
                <a:lnTo>
                  <a:pt x="36842" y="80098"/>
                </a:lnTo>
                <a:lnTo>
                  <a:pt x="54025" y="80098"/>
                </a:lnTo>
                <a:lnTo>
                  <a:pt x="54025" y="0"/>
                </a:lnTo>
                <a:close/>
              </a:path>
              <a:path w="142875" h="102235">
                <a:moveTo>
                  <a:pt x="142455" y="42608"/>
                </a:moveTo>
                <a:lnTo>
                  <a:pt x="116586" y="6680"/>
                </a:lnTo>
                <a:lnTo>
                  <a:pt x="108064" y="0"/>
                </a:lnTo>
                <a:lnTo>
                  <a:pt x="95783" y="0"/>
                </a:lnTo>
                <a:lnTo>
                  <a:pt x="103797" y="7442"/>
                </a:lnTo>
                <a:lnTo>
                  <a:pt x="109093" y="12750"/>
                </a:lnTo>
                <a:lnTo>
                  <a:pt x="115671" y="20840"/>
                </a:lnTo>
                <a:lnTo>
                  <a:pt x="118783" y="25946"/>
                </a:lnTo>
                <a:lnTo>
                  <a:pt x="123850" y="37833"/>
                </a:lnTo>
                <a:lnTo>
                  <a:pt x="125260" y="44437"/>
                </a:lnTo>
                <a:lnTo>
                  <a:pt x="125260" y="51104"/>
                </a:lnTo>
                <a:lnTo>
                  <a:pt x="123418" y="63881"/>
                </a:lnTo>
                <a:lnTo>
                  <a:pt x="117894" y="76657"/>
                </a:lnTo>
                <a:lnTo>
                  <a:pt x="108673" y="89433"/>
                </a:lnTo>
                <a:lnTo>
                  <a:pt x="95783" y="102196"/>
                </a:lnTo>
                <a:lnTo>
                  <a:pt x="108064" y="102196"/>
                </a:lnTo>
                <a:lnTo>
                  <a:pt x="136817" y="72047"/>
                </a:lnTo>
                <a:lnTo>
                  <a:pt x="142455" y="51054"/>
                </a:lnTo>
                <a:lnTo>
                  <a:pt x="142455" y="42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896443" y="1731923"/>
            <a:ext cx="6575425" cy="4208145"/>
            <a:chOff x="896443" y="1731923"/>
            <a:chExt cx="6575425" cy="4208145"/>
          </a:xfrm>
        </p:grpSpPr>
        <p:sp>
          <p:nvSpPr>
            <p:cNvPr id="13" name="object 13"/>
            <p:cNvSpPr/>
            <p:nvPr/>
          </p:nvSpPr>
          <p:spPr>
            <a:xfrm>
              <a:off x="899306" y="2191791"/>
              <a:ext cx="5975985" cy="3299460"/>
            </a:xfrm>
            <a:custGeom>
              <a:avLst/>
              <a:gdLst/>
              <a:ahLst/>
              <a:cxnLst/>
              <a:rect l="l" t="t" r="r" b="b"/>
              <a:pathLst>
                <a:path w="5975984" h="3299460">
                  <a:moveTo>
                    <a:pt x="5975861" y="3299170"/>
                  </a:moveTo>
                  <a:lnTo>
                    <a:pt x="0" y="3299170"/>
                  </a:lnTo>
                  <a:lnTo>
                    <a:pt x="0" y="0"/>
                  </a:lnTo>
                  <a:lnTo>
                    <a:pt x="5975861" y="0"/>
                  </a:lnTo>
                  <a:lnTo>
                    <a:pt x="5975861" y="329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9306" y="2191791"/>
              <a:ext cx="5975985" cy="3299460"/>
            </a:xfrm>
            <a:custGeom>
              <a:avLst/>
              <a:gdLst/>
              <a:ahLst/>
              <a:cxnLst/>
              <a:rect l="l" t="t" r="r" b="b"/>
              <a:pathLst>
                <a:path w="5975984" h="3299460">
                  <a:moveTo>
                    <a:pt x="0" y="0"/>
                  </a:moveTo>
                  <a:lnTo>
                    <a:pt x="0" y="3299170"/>
                  </a:lnTo>
                  <a:lnTo>
                    <a:pt x="5975861" y="3299170"/>
                  </a:lnTo>
                  <a:lnTo>
                    <a:pt x="5975861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9306" y="2191791"/>
              <a:ext cx="5975985" cy="3299460"/>
            </a:xfrm>
            <a:custGeom>
              <a:avLst/>
              <a:gdLst/>
              <a:ahLst/>
              <a:cxnLst/>
              <a:rect l="l" t="t" r="r" b="b"/>
              <a:pathLst>
                <a:path w="5975984" h="3299460">
                  <a:moveTo>
                    <a:pt x="5975861" y="3299170"/>
                  </a:moveTo>
                  <a:lnTo>
                    <a:pt x="0" y="3299170"/>
                  </a:lnTo>
                  <a:lnTo>
                    <a:pt x="0" y="0"/>
                  </a:lnTo>
                  <a:lnTo>
                    <a:pt x="5975861" y="0"/>
                  </a:lnTo>
                  <a:lnTo>
                    <a:pt x="5975861" y="3299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9306" y="2191791"/>
              <a:ext cx="5975985" cy="3299460"/>
            </a:xfrm>
            <a:custGeom>
              <a:avLst/>
              <a:gdLst/>
              <a:ahLst/>
              <a:cxnLst/>
              <a:rect l="l" t="t" r="r" b="b"/>
              <a:pathLst>
                <a:path w="5975984" h="3299460">
                  <a:moveTo>
                    <a:pt x="0" y="3299170"/>
                  </a:moveTo>
                  <a:lnTo>
                    <a:pt x="5975861" y="3299170"/>
                  </a:lnTo>
                  <a:lnTo>
                    <a:pt x="5975861" y="0"/>
                  </a:lnTo>
                  <a:lnTo>
                    <a:pt x="0" y="0"/>
                  </a:lnTo>
                  <a:lnTo>
                    <a:pt x="0" y="3299170"/>
                  </a:lnTo>
                  <a:close/>
                </a:path>
                <a:path w="5975984" h="3299460">
                  <a:moveTo>
                    <a:pt x="3121792" y="672538"/>
                  </a:moveTo>
                  <a:lnTo>
                    <a:pt x="3163547" y="643538"/>
                  </a:lnTo>
                  <a:lnTo>
                    <a:pt x="3197933" y="614537"/>
                  </a:lnTo>
                  <a:lnTo>
                    <a:pt x="3229863" y="582774"/>
                  </a:lnTo>
                  <a:lnTo>
                    <a:pt x="3251969" y="549631"/>
                  </a:lnTo>
                  <a:lnTo>
                    <a:pt x="3264249" y="533059"/>
                  </a:lnTo>
                  <a:lnTo>
                    <a:pt x="3271618" y="516487"/>
                  </a:lnTo>
                  <a:lnTo>
                    <a:pt x="3278987" y="498535"/>
                  </a:lnTo>
                  <a:lnTo>
                    <a:pt x="3286355" y="481962"/>
                  </a:lnTo>
                  <a:lnTo>
                    <a:pt x="3291267" y="464010"/>
                  </a:lnTo>
                  <a:lnTo>
                    <a:pt x="3293724" y="446057"/>
                  </a:lnTo>
                  <a:lnTo>
                    <a:pt x="3296180" y="429485"/>
                  </a:lnTo>
                  <a:lnTo>
                    <a:pt x="3296180" y="411533"/>
                  </a:lnTo>
                  <a:lnTo>
                    <a:pt x="3296180" y="393580"/>
                  </a:lnTo>
                  <a:lnTo>
                    <a:pt x="3293724" y="375627"/>
                  </a:lnTo>
                  <a:lnTo>
                    <a:pt x="3291267" y="359055"/>
                  </a:lnTo>
                  <a:lnTo>
                    <a:pt x="3286355" y="341102"/>
                  </a:lnTo>
                  <a:lnTo>
                    <a:pt x="3278987" y="324530"/>
                  </a:lnTo>
                  <a:lnTo>
                    <a:pt x="3271618" y="306578"/>
                  </a:lnTo>
                  <a:lnTo>
                    <a:pt x="3264249" y="290006"/>
                  </a:lnTo>
                  <a:lnTo>
                    <a:pt x="3251969" y="273434"/>
                  </a:lnTo>
                  <a:lnTo>
                    <a:pt x="3242144" y="256862"/>
                  </a:lnTo>
                  <a:lnTo>
                    <a:pt x="3229863" y="240290"/>
                  </a:lnTo>
                  <a:lnTo>
                    <a:pt x="3215126" y="223718"/>
                  </a:lnTo>
                  <a:lnTo>
                    <a:pt x="3197933" y="208528"/>
                  </a:lnTo>
                  <a:lnTo>
                    <a:pt x="3180740" y="193337"/>
                  </a:lnTo>
                  <a:lnTo>
                    <a:pt x="3163547" y="178146"/>
                  </a:lnTo>
                  <a:lnTo>
                    <a:pt x="3143897" y="164336"/>
                  </a:lnTo>
                  <a:lnTo>
                    <a:pt x="3121792" y="150527"/>
                  </a:lnTo>
                </a:path>
                <a:path w="5975984" h="3299460">
                  <a:moveTo>
                    <a:pt x="2775472" y="255481"/>
                  </a:moveTo>
                  <a:lnTo>
                    <a:pt x="3234775" y="255481"/>
                  </a:lnTo>
                </a:path>
                <a:path w="5975984" h="3299460">
                  <a:moveTo>
                    <a:pt x="2775472" y="411533"/>
                  </a:moveTo>
                  <a:lnTo>
                    <a:pt x="3296180" y="411533"/>
                  </a:lnTo>
                </a:path>
                <a:path w="5975984" h="3299460">
                  <a:moveTo>
                    <a:pt x="2775472" y="567584"/>
                  </a:moveTo>
                  <a:lnTo>
                    <a:pt x="3234775" y="567584"/>
                  </a:lnTo>
                </a:path>
                <a:path w="5975984" h="3299460">
                  <a:moveTo>
                    <a:pt x="3819344" y="411533"/>
                  </a:moveTo>
                  <a:lnTo>
                    <a:pt x="4168120" y="411533"/>
                  </a:lnTo>
                </a:path>
              </a:pathLst>
            </a:custGeom>
            <a:ln w="57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21098" y="2342318"/>
              <a:ext cx="697865" cy="522605"/>
            </a:xfrm>
            <a:custGeom>
              <a:avLst/>
              <a:gdLst/>
              <a:ahLst/>
              <a:cxnLst/>
              <a:rect l="l" t="t" r="r" b="b"/>
              <a:pathLst>
                <a:path w="697864" h="522605">
                  <a:moveTo>
                    <a:pt x="85965" y="522011"/>
                  </a:moveTo>
                  <a:lnTo>
                    <a:pt x="56491" y="522011"/>
                  </a:lnTo>
                  <a:lnTo>
                    <a:pt x="29474" y="520630"/>
                  </a:lnTo>
                  <a:lnTo>
                    <a:pt x="0" y="519249"/>
                  </a:lnTo>
                  <a:lnTo>
                    <a:pt x="41754" y="491630"/>
                  </a:lnTo>
                  <a:lnTo>
                    <a:pt x="93334" y="446057"/>
                  </a:lnTo>
                  <a:lnTo>
                    <a:pt x="120352" y="414294"/>
                  </a:lnTo>
                  <a:lnTo>
                    <a:pt x="130177" y="397723"/>
                  </a:lnTo>
                  <a:lnTo>
                    <a:pt x="142457" y="381151"/>
                  </a:lnTo>
                  <a:lnTo>
                    <a:pt x="157194" y="348007"/>
                  </a:lnTo>
                  <a:lnTo>
                    <a:pt x="164563" y="330055"/>
                  </a:lnTo>
                  <a:lnTo>
                    <a:pt x="169475" y="313482"/>
                  </a:lnTo>
                  <a:lnTo>
                    <a:pt x="174388" y="277577"/>
                  </a:lnTo>
                  <a:lnTo>
                    <a:pt x="174388" y="243053"/>
                  </a:lnTo>
                  <a:lnTo>
                    <a:pt x="171931" y="225100"/>
                  </a:lnTo>
                  <a:lnTo>
                    <a:pt x="169475" y="208528"/>
                  </a:lnTo>
                  <a:lnTo>
                    <a:pt x="164563" y="190575"/>
                  </a:lnTo>
                  <a:lnTo>
                    <a:pt x="149826" y="157431"/>
                  </a:lnTo>
                  <a:lnTo>
                    <a:pt x="142457" y="139479"/>
                  </a:lnTo>
                  <a:lnTo>
                    <a:pt x="130177" y="122907"/>
                  </a:lnTo>
                  <a:lnTo>
                    <a:pt x="120352" y="107716"/>
                  </a:lnTo>
                  <a:lnTo>
                    <a:pt x="108071" y="91144"/>
                  </a:lnTo>
                  <a:lnTo>
                    <a:pt x="58948" y="44191"/>
                  </a:lnTo>
                  <a:lnTo>
                    <a:pt x="22105" y="15190"/>
                  </a:lnTo>
                  <a:lnTo>
                    <a:pt x="0" y="1380"/>
                  </a:lnTo>
                  <a:lnTo>
                    <a:pt x="29474" y="0"/>
                  </a:lnTo>
                  <a:lnTo>
                    <a:pt x="85965" y="0"/>
                  </a:lnTo>
                  <a:lnTo>
                    <a:pt x="112983" y="1380"/>
                  </a:lnTo>
                  <a:lnTo>
                    <a:pt x="142457" y="2761"/>
                  </a:lnTo>
                  <a:lnTo>
                    <a:pt x="196493" y="6904"/>
                  </a:lnTo>
                  <a:lnTo>
                    <a:pt x="250529" y="15190"/>
                  </a:lnTo>
                  <a:lnTo>
                    <a:pt x="302108" y="24857"/>
                  </a:lnTo>
                  <a:lnTo>
                    <a:pt x="326670" y="31762"/>
                  </a:lnTo>
                  <a:lnTo>
                    <a:pt x="351232" y="37286"/>
                  </a:lnTo>
                  <a:lnTo>
                    <a:pt x="375793" y="45572"/>
                  </a:lnTo>
                  <a:lnTo>
                    <a:pt x="400355" y="52477"/>
                  </a:lnTo>
                  <a:lnTo>
                    <a:pt x="422461" y="60763"/>
                  </a:lnTo>
                  <a:lnTo>
                    <a:pt x="447022" y="70429"/>
                  </a:lnTo>
                  <a:lnTo>
                    <a:pt x="469128" y="80096"/>
                  </a:lnTo>
                  <a:lnTo>
                    <a:pt x="488777" y="89763"/>
                  </a:lnTo>
                  <a:lnTo>
                    <a:pt x="510883" y="99430"/>
                  </a:lnTo>
                  <a:lnTo>
                    <a:pt x="530532" y="110478"/>
                  </a:lnTo>
                  <a:lnTo>
                    <a:pt x="550182" y="122907"/>
                  </a:lnTo>
                  <a:lnTo>
                    <a:pt x="569831" y="133955"/>
                  </a:lnTo>
                  <a:lnTo>
                    <a:pt x="604217" y="160193"/>
                  </a:lnTo>
                  <a:lnTo>
                    <a:pt x="648428" y="200242"/>
                  </a:lnTo>
                  <a:lnTo>
                    <a:pt x="687727" y="245814"/>
                  </a:lnTo>
                  <a:lnTo>
                    <a:pt x="697552" y="262386"/>
                  </a:lnTo>
                  <a:lnTo>
                    <a:pt x="687727" y="277577"/>
                  </a:lnTo>
                  <a:lnTo>
                    <a:pt x="663165" y="307959"/>
                  </a:lnTo>
                  <a:lnTo>
                    <a:pt x="648428" y="323150"/>
                  </a:lnTo>
                  <a:lnTo>
                    <a:pt x="636148" y="336959"/>
                  </a:lnTo>
                  <a:lnTo>
                    <a:pt x="618954" y="350769"/>
                  </a:lnTo>
                  <a:lnTo>
                    <a:pt x="604217" y="364579"/>
                  </a:lnTo>
                  <a:lnTo>
                    <a:pt x="569831" y="389437"/>
                  </a:lnTo>
                  <a:lnTo>
                    <a:pt x="550182" y="401866"/>
                  </a:lnTo>
                  <a:lnTo>
                    <a:pt x="510883" y="423961"/>
                  </a:lnTo>
                  <a:lnTo>
                    <a:pt x="488777" y="433628"/>
                  </a:lnTo>
                  <a:lnTo>
                    <a:pt x="469128" y="443295"/>
                  </a:lnTo>
                  <a:lnTo>
                    <a:pt x="422461" y="462629"/>
                  </a:lnTo>
                  <a:lnTo>
                    <a:pt x="326670" y="491630"/>
                  </a:lnTo>
                  <a:lnTo>
                    <a:pt x="275091" y="502677"/>
                  </a:lnTo>
                  <a:lnTo>
                    <a:pt x="250529" y="508201"/>
                  </a:lnTo>
                  <a:lnTo>
                    <a:pt x="223511" y="510963"/>
                  </a:lnTo>
                  <a:lnTo>
                    <a:pt x="196493" y="515106"/>
                  </a:lnTo>
                  <a:lnTo>
                    <a:pt x="169475" y="517868"/>
                  </a:lnTo>
                  <a:lnTo>
                    <a:pt x="142457" y="519249"/>
                  </a:lnTo>
                  <a:lnTo>
                    <a:pt x="112983" y="520630"/>
                  </a:lnTo>
                  <a:lnTo>
                    <a:pt x="85965" y="522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21098" y="2342318"/>
              <a:ext cx="697865" cy="522605"/>
            </a:xfrm>
            <a:custGeom>
              <a:avLst/>
              <a:gdLst/>
              <a:ahLst/>
              <a:cxnLst/>
              <a:rect l="l" t="t" r="r" b="b"/>
              <a:pathLst>
                <a:path w="697864" h="522605">
                  <a:moveTo>
                    <a:pt x="697552" y="262386"/>
                  </a:moveTo>
                  <a:lnTo>
                    <a:pt x="687727" y="277577"/>
                  </a:lnTo>
                  <a:lnTo>
                    <a:pt x="675446" y="292768"/>
                  </a:lnTo>
                  <a:lnTo>
                    <a:pt x="663165" y="307959"/>
                  </a:lnTo>
                  <a:lnTo>
                    <a:pt x="648428" y="323150"/>
                  </a:lnTo>
                  <a:lnTo>
                    <a:pt x="636148" y="336959"/>
                  </a:lnTo>
                  <a:lnTo>
                    <a:pt x="618954" y="350769"/>
                  </a:lnTo>
                  <a:lnTo>
                    <a:pt x="587024" y="377008"/>
                  </a:lnTo>
                  <a:lnTo>
                    <a:pt x="550182" y="401866"/>
                  </a:lnTo>
                  <a:lnTo>
                    <a:pt x="530532" y="412913"/>
                  </a:lnTo>
                  <a:lnTo>
                    <a:pt x="510883" y="423961"/>
                  </a:lnTo>
                  <a:lnTo>
                    <a:pt x="488777" y="433628"/>
                  </a:lnTo>
                  <a:lnTo>
                    <a:pt x="469128" y="443295"/>
                  </a:lnTo>
                  <a:lnTo>
                    <a:pt x="447022" y="452962"/>
                  </a:lnTo>
                  <a:lnTo>
                    <a:pt x="422461" y="462629"/>
                  </a:lnTo>
                  <a:lnTo>
                    <a:pt x="400355" y="470915"/>
                  </a:lnTo>
                  <a:lnTo>
                    <a:pt x="375793" y="477820"/>
                  </a:lnTo>
                  <a:lnTo>
                    <a:pt x="351232" y="484725"/>
                  </a:lnTo>
                  <a:lnTo>
                    <a:pt x="326670" y="491630"/>
                  </a:lnTo>
                  <a:lnTo>
                    <a:pt x="302108" y="497153"/>
                  </a:lnTo>
                  <a:lnTo>
                    <a:pt x="275091" y="502677"/>
                  </a:lnTo>
                  <a:lnTo>
                    <a:pt x="250529" y="508201"/>
                  </a:lnTo>
                  <a:lnTo>
                    <a:pt x="223511" y="510963"/>
                  </a:lnTo>
                  <a:lnTo>
                    <a:pt x="196493" y="515106"/>
                  </a:lnTo>
                  <a:lnTo>
                    <a:pt x="169475" y="517868"/>
                  </a:lnTo>
                  <a:lnTo>
                    <a:pt x="142457" y="519249"/>
                  </a:lnTo>
                  <a:lnTo>
                    <a:pt x="112983" y="520630"/>
                  </a:lnTo>
                  <a:lnTo>
                    <a:pt x="85965" y="522011"/>
                  </a:lnTo>
                  <a:lnTo>
                    <a:pt x="56491" y="522011"/>
                  </a:lnTo>
                  <a:lnTo>
                    <a:pt x="29474" y="520630"/>
                  </a:lnTo>
                  <a:lnTo>
                    <a:pt x="0" y="519249"/>
                  </a:lnTo>
                  <a:lnTo>
                    <a:pt x="22105" y="505439"/>
                  </a:lnTo>
                  <a:lnTo>
                    <a:pt x="41754" y="491630"/>
                  </a:lnTo>
                  <a:lnTo>
                    <a:pt x="58948" y="476439"/>
                  </a:lnTo>
                  <a:lnTo>
                    <a:pt x="76141" y="461248"/>
                  </a:lnTo>
                  <a:lnTo>
                    <a:pt x="93334" y="446057"/>
                  </a:lnTo>
                  <a:lnTo>
                    <a:pt x="108071" y="430866"/>
                  </a:lnTo>
                  <a:lnTo>
                    <a:pt x="120352" y="414294"/>
                  </a:lnTo>
                  <a:lnTo>
                    <a:pt x="130177" y="397723"/>
                  </a:lnTo>
                  <a:lnTo>
                    <a:pt x="142457" y="381151"/>
                  </a:lnTo>
                  <a:lnTo>
                    <a:pt x="149826" y="364579"/>
                  </a:lnTo>
                  <a:lnTo>
                    <a:pt x="157194" y="348007"/>
                  </a:lnTo>
                  <a:lnTo>
                    <a:pt x="164563" y="330055"/>
                  </a:lnTo>
                  <a:lnTo>
                    <a:pt x="169475" y="313482"/>
                  </a:lnTo>
                  <a:lnTo>
                    <a:pt x="171931" y="295530"/>
                  </a:lnTo>
                  <a:lnTo>
                    <a:pt x="174388" y="277577"/>
                  </a:lnTo>
                  <a:lnTo>
                    <a:pt x="174388" y="261005"/>
                  </a:lnTo>
                  <a:lnTo>
                    <a:pt x="174388" y="243053"/>
                  </a:lnTo>
                  <a:lnTo>
                    <a:pt x="171931" y="225100"/>
                  </a:lnTo>
                  <a:lnTo>
                    <a:pt x="169475" y="208528"/>
                  </a:lnTo>
                  <a:lnTo>
                    <a:pt x="164563" y="190575"/>
                  </a:lnTo>
                  <a:lnTo>
                    <a:pt x="157194" y="174003"/>
                  </a:lnTo>
                  <a:lnTo>
                    <a:pt x="149826" y="157431"/>
                  </a:lnTo>
                  <a:lnTo>
                    <a:pt x="142457" y="139479"/>
                  </a:lnTo>
                  <a:lnTo>
                    <a:pt x="130177" y="122907"/>
                  </a:lnTo>
                  <a:lnTo>
                    <a:pt x="120352" y="107716"/>
                  </a:lnTo>
                  <a:lnTo>
                    <a:pt x="108071" y="91144"/>
                  </a:lnTo>
                  <a:lnTo>
                    <a:pt x="93334" y="74572"/>
                  </a:lnTo>
                  <a:lnTo>
                    <a:pt x="76141" y="59382"/>
                  </a:lnTo>
                  <a:lnTo>
                    <a:pt x="58948" y="44191"/>
                  </a:lnTo>
                  <a:lnTo>
                    <a:pt x="41754" y="30381"/>
                  </a:lnTo>
                  <a:lnTo>
                    <a:pt x="22105" y="15190"/>
                  </a:lnTo>
                  <a:lnTo>
                    <a:pt x="0" y="1380"/>
                  </a:lnTo>
                  <a:lnTo>
                    <a:pt x="29474" y="0"/>
                  </a:lnTo>
                  <a:lnTo>
                    <a:pt x="56491" y="0"/>
                  </a:lnTo>
                  <a:lnTo>
                    <a:pt x="85965" y="0"/>
                  </a:lnTo>
                  <a:lnTo>
                    <a:pt x="112983" y="1380"/>
                  </a:lnTo>
                  <a:lnTo>
                    <a:pt x="169475" y="4142"/>
                  </a:lnTo>
                  <a:lnTo>
                    <a:pt x="223511" y="11047"/>
                  </a:lnTo>
                  <a:lnTo>
                    <a:pt x="275091" y="19333"/>
                  </a:lnTo>
                  <a:lnTo>
                    <a:pt x="326670" y="31762"/>
                  </a:lnTo>
                  <a:lnTo>
                    <a:pt x="351232" y="37286"/>
                  </a:lnTo>
                  <a:lnTo>
                    <a:pt x="375793" y="45572"/>
                  </a:lnTo>
                  <a:lnTo>
                    <a:pt x="400355" y="52477"/>
                  </a:lnTo>
                  <a:lnTo>
                    <a:pt x="422461" y="60763"/>
                  </a:lnTo>
                  <a:lnTo>
                    <a:pt x="447022" y="70429"/>
                  </a:lnTo>
                  <a:lnTo>
                    <a:pt x="469128" y="80096"/>
                  </a:lnTo>
                  <a:lnTo>
                    <a:pt x="488777" y="89763"/>
                  </a:lnTo>
                  <a:lnTo>
                    <a:pt x="510883" y="99430"/>
                  </a:lnTo>
                  <a:lnTo>
                    <a:pt x="530532" y="110478"/>
                  </a:lnTo>
                  <a:lnTo>
                    <a:pt x="550182" y="122907"/>
                  </a:lnTo>
                  <a:lnTo>
                    <a:pt x="569831" y="133955"/>
                  </a:lnTo>
                  <a:lnTo>
                    <a:pt x="604217" y="160193"/>
                  </a:lnTo>
                  <a:lnTo>
                    <a:pt x="633691" y="186432"/>
                  </a:lnTo>
                  <a:lnTo>
                    <a:pt x="663165" y="215433"/>
                  </a:lnTo>
                  <a:lnTo>
                    <a:pt x="687727" y="245814"/>
                  </a:lnTo>
                  <a:lnTo>
                    <a:pt x="697552" y="2623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74778" y="2292603"/>
              <a:ext cx="1393190" cy="2713990"/>
            </a:xfrm>
            <a:custGeom>
              <a:avLst/>
              <a:gdLst/>
              <a:ahLst/>
              <a:cxnLst/>
              <a:rect l="l" t="t" r="r" b="b"/>
              <a:pathLst>
                <a:path w="1393189" h="2713990">
                  <a:moveTo>
                    <a:pt x="1043872" y="312102"/>
                  </a:moveTo>
                  <a:lnTo>
                    <a:pt x="1034047" y="327292"/>
                  </a:lnTo>
                  <a:lnTo>
                    <a:pt x="1021766" y="342483"/>
                  </a:lnTo>
                  <a:lnTo>
                    <a:pt x="1009485" y="357674"/>
                  </a:lnTo>
                  <a:lnTo>
                    <a:pt x="994748" y="372865"/>
                  </a:lnTo>
                  <a:lnTo>
                    <a:pt x="982467" y="386675"/>
                  </a:lnTo>
                  <a:lnTo>
                    <a:pt x="965274" y="400485"/>
                  </a:lnTo>
                  <a:lnTo>
                    <a:pt x="933344" y="426723"/>
                  </a:lnTo>
                  <a:lnTo>
                    <a:pt x="896502" y="451581"/>
                  </a:lnTo>
                  <a:lnTo>
                    <a:pt x="876852" y="462629"/>
                  </a:lnTo>
                  <a:lnTo>
                    <a:pt x="857203" y="473677"/>
                  </a:lnTo>
                  <a:lnTo>
                    <a:pt x="835097" y="483344"/>
                  </a:lnTo>
                  <a:lnTo>
                    <a:pt x="815448" y="493011"/>
                  </a:lnTo>
                  <a:lnTo>
                    <a:pt x="793342" y="502678"/>
                  </a:lnTo>
                  <a:lnTo>
                    <a:pt x="768781" y="512344"/>
                  </a:lnTo>
                  <a:lnTo>
                    <a:pt x="746675" y="520630"/>
                  </a:lnTo>
                  <a:lnTo>
                    <a:pt x="722113" y="527535"/>
                  </a:lnTo>
                  <a:lnTo>
                    <a:pt x="697552" y="534440"/>
                  </a:lnTo>
                  <a:lnTo>
                    <a:pt x="672990" y="541345"/>
                  </a:lnTo>
                  <a:lnTo>
                    <a:pt x="648428" y="546869"/>
                  </a:lnTo>
                  <a:lnTo>
                    <a:pt x="621410" y="552393"/>
                  </a:lnTo>
                  <a:lnTo>
                    <a:pt x="596849" y="557917"/>
                  </a:lnTo>
                  <a:lnTo>
                    <a:pt x="569831" y="560679"/>
                  </a:lnTo>
                  <a:lnTo>
                    <a:pt x="542813" y="564822"/>
                  </a:lnTo>
                  <a:lnTo>
                    <a:pt x="515795" y="567584"/>
                  </a:lnTo>
                  <a:lnTo>
                    <a:pt x="488777" y="568965"/>
                  </a:lnTo>
                  <a:lnTo>
                    <a:pt x="459303" y="570346"/>
                  </a:lnTo>
                  <a:lnTo>
                    <a:pt x="432285" y="571727"/>
                  </a:lnTo>
                  <a:lnTo>
                    <a:pt x="402811" y="571727"/>
                  </a:lnTo>
                  <a:lnTo>
                    <a:pt x="375793" y="570346"/>
                  </a:lnTo>
                  <a:lnTo>
                    <a:pt x="346319" y="568965"/>
                  </a:lnTo>
                  <a:lnTo>
                    <a:pt x="368425" y="555155"/>
                  </a:lnTo>
                  <a:lnTo>
                    <a:pt x="388074" y="541345"/>
                  </a:lnTo>
                  <a:lnTo>
                    <a:pt x="405268" y="526154"/>
                  </a:lnTo>
                  <a:lnTo>
                    <a:pt x="422461" y="510963"/>
                  </a:lnTo>
                  <a:lnTo>
                    <a:pt x="439654" y="495773"/>
                  </a:lnTo>
                  <a:lnTo>
                    <a:pt x="454391" y="480582"/>
                  </a:lnTo>
                  <a:lnTo>
                    <a:pt x="466672" y="464010"/>
                  </a:lnTo>
                  <a:lnTo>
                    <a:pt x="476496" y="447438"/>
                  </a:lnTo>
                  <a:lnTo>
                    <a:pt x="488777" y="430866"/>
                  </a:lnTo>
                  <a:lnTo>
                    <a:pt x="496146" y="414294"/>
                  </a:lnTo>
                  <a:lnTo>
                    <a:pt x="503514" y="397723"/>
                  </a:lnTo>
                  <a:lnTo>
                    <a:pt x="510883" y="379770"/>
                  </a:lnTo>
                  <a:lnTo>
                    <a:pt x="515795" y="363198"/>
                  </a:lnTo>
                  <a:lnTo>
                    <a:pt x="518251" y="345245"/>
                  </a:lnTo>
                  <a:lnTo>
                    <a:pt x="520708" y="327292"/>
                  </a:lnTo>
                  <a:lnTo>
                    <a:pt x="520708" y="310721"/>
                  </a:lnTo>
                  <a:lnTo>
                    <a:pt x="520708" y="292768"/>
                  </a:lnTo>
                  <a:lnTo>
                    <a:pt x="518251" y="274815"/>
                  </a:lnTo>
                  <a:lnTo>
                    <a:pt x="515795" y="258243"/>
                  </a:lnTo>
                  <a:lnTo>
                    <a:pt x="510883" y="240291"/>
                  </a:lnTo>
                  <a:lnTo>
                    <a:pt x="503514" y="223719"/>
                  </a:lnTo>
                  <a:lnTo>
                    <a:pt x="496146" y="207147"/>
                  </a:lnTo>
                  <a:lnTo>
                    <a:pt x="488777" y="189194"/>
                  </a:lnTo>
                  <a:lnTo>
                    <a:pt x="476496" y="172622"/>
                  </a:lnTo>
                  <a:lnTo>
                    <a:pt x="466672" y="157431"/>
                  </a:lnTo>
                  <a:lnTo>
                    <a:pt x="454391" y="140859"/>
                  </a:lnTo>
                  <a:lnTo>
                    <a:pt x="439654" y="124288"/>
                  </a:lnTo>
                  <a:lnTo>
                    <a:pt x="422461" y="109097"/>
                  </a:lnTo>
                  <a:lnTo>
                    <a:pt x="405268" y="93906"/>
                  </a:lnTo>
                  <a:lnTo>
                    <a:pt x="388074" y="80097"/>
                  </a:lnTo>
                  <a:lnTo>
                    <a:pt x="368425" y="64906"/>
                  </a:lnTo>
                  <a:lnTo>
                    <a:pt x="346319" y="51096"/>
                  </a:lnTo>
                  <a:lnTo>
                    <a:pt x="375793" y="49715"/>
                  </a:lnTo>
                  <a:lnTo>
                    <a:pt x="402811" y="49715"/>
                  </a:lnTo>
                  <a:lnTo>
                    <a:pt x="432285" y="49715"/>
                  </a:lnTo>
                  <a:lnTo>
                    <a:pt x="459303" y="51096"/>
                  </a:lnTo>
                  <a:lnTo>
                    <a:pt x="515795" y="53858"/>
                  </a:lnTo>
                  <a:lnTo>
                    <a:pt x="569831" y="60762"/>
                  </a:lnTo>
                  <a:lnTo>
                    <a:pt x="621410" y="69048"/>
                  </a:lnTo>
                  <a:lnTo>
                    <a:pt x="672990" y="81477"/>
                  </a:lnTo>
                  <a:lnTo>
                    <a:pt x="697552" y="87001"/>
                  </a:lnTo>
                  <a:lnTo>
                    <a:pt x="722113" y="95287"/>
                  </a:lnTo>
                  <a:lnTo>
                    <a:pt x="746675" y="102192"/>
                  </a:lnTo>
                  <a:lnTo>
                    <a:pt x="768781" y="110478"/>
                  </a:lnTo>
                  <a:lnTo>
                    <a:pt x="793342" y="120145"/>
                  </a:lnTo>
                  <a:lnTo>
                    <a:pt x="815448" y="129812"/>
                  </a:lnTo>
                  <a:lnTo>
                    <a:pt x="835097" y="139479"/>
                  </a:lnTo>
                  <a:lnTo>
                    <a:pt x="857203" y="149146"/>
                  </a:lnTo>
                  <a:lnTo>
                    <a:pt x="876852" y="160194"/>
                  </a:lnTo>
                  <a:lnTo>
                    <a:pt x="896502" y="172622"/>
                  </a:lnTo>
                  <a:lnTo>
                    <a:pt x="916151" y="183670"/>
                  </a:lnTo>
                  <a:lnTo>
                    <a:pt x="950537" y="209909"/>
                  </a:lnTo>
                  <a:lnTo>
                    <a:pt x="980011" y="236147"/>
                  </a:lnTo>
                  <a:lnTo>
                    <a:pt x="1009485" y="265148"/>
                  </a:lnTo>
                  <a:lnTo>
                    <a:pt x="1034047" y="295530"/>
                  </a:lnTo>
                  <a:lnTo>
                    <a:pt x="1043872" y="312102"/>
                  </a:lnTo>
                </a:path>
                <a:path w="1393189" h="2713990">
                  <a:moveTo>
                    <a:pt x="346319" y="573108"/>
                  </a:moveTo>
                  <a:lnTo>
                    <a:pt x="346319" y="625585"/>
                  </a:lnTo>
                  <a:lnTo>
                    <a:pt x="0" y="625585"/>
                  </a:lnTo>
                </a:path>
                <a:path w="1393189" h="2713990">
                  <a:moveTo>
                    <a:pt x="346319" y="52477"/>
                  </a:moveTo>
                  <a:lnTo>
                    <a:pt x="346319" y="0"/>
                  </a:lnTo>
                  <a:lnTo>
                    <a:pt x="0" y="0"/>
                  </a:lnTo>
                </a:path>
                <a:path w="1393189" h="2713990">
                  <a:moveTo>
                    <a:pt x="346319" y="2713633"/>
                  </a:moveTo>
                  <a:lnTo>
                    <a:pt x="388074" y="2684632"/>
                  </a:lnTo>
                  <a:lnTo>
                    <a:pt x="422461" y="2655631"/>
                  </a:lnTo>
                  <a:lnTo>
                    <a:pt x="451935" y="2623869"/>
                  </a:lnTo>
                  <a:lnTo>
                    <a:pt x="466672" y="2607297"/>
                  </a:lnTo>
                  <a:lnTo>
                    <a:pt x="476496" y="2590725"/>
                  </a:lnTo>
                  <a:lnTo>
                    <a:pt x="488777" y="2574153"/>
                  </a:lnTo>
                  <a:lnTo>
                    <a:pt x="496146" y="2557582"/>
                  </a:lnTo>
                  <a:lnTo>
                    <a:pt x="503514" y="2539629"/>
                  </a:lnTo>
                  <a:lnTo>
                    <a:pt x="510883" y="2523057"/>
                  </a:lnTo>
                  <a:lnTo>
                    <a:pt x="515795" y="2505104"/>
                  </a:lnTo>
                  <a:lnTo>
                    <a:pt x="518251" y="2487151"/>
                  </a:lnTo>
                  <a:lnTo>
                    <a:pt x="520708" y="2470580"/>
                  </a:lnTo>
                  <a:lnTo>
                    <a:pt x="520708" y="2452627"/>
                  </a:lnTo>
                  <a:lnTo>
                    <a:pt x="520708" y="2434674"/>
                  </a:lnTo>
                  <a:lnTo>
                    <a:pt x="518251" y="2416721"/>
                  </a:lnTo>
                  <a:lnTo>
                    <a:pt x="515795" y="2400149"/>
                  </a:lnTo>
                  <a:lnTo>
                    <a:pt x="510883" y="2382197"/>
                  </a:lnTo>
                  <a:lnTo>
                    <a:pt x="503514" y="2365625"/>
                  </a:lnTo>
                  <a:lnTo>
                    <a:pt x="496146" y="2347672"/>
                  </a:lnTo>
                  <a:lnTo>
                    <a:pt x="488777" y="2331100"/>
                  </a:lnTo>
                  <a:lnTo>
                    <a:pt x="476496" y="2314528"/>
                  </a:lnTo>
                  <a:lnTo>
                    <a:pt x="466672" y="2297957"/>
                  </a:lnTo>
                  <a:lnTo>
                    <a:pt x="451935" y="2281385"/>
                  </a:lnTo>
                  <a:lnTo>
                    <a:pt x="439654" y="2266194"/>
                  </a:lnTo>
                  <a:lnTo>
                    <a:pt x="422461" y="2249622"/>
                  </a:lnTo>
                  <a:lnTo>
                    <a:pt x="405268" y="2234431"/>
                  </a:lnTo>
                  <a:lnTo>
                    <a:pt x="388074" y="2220622"/>
                  </a:lnTo>
                  <a:lnTo>
                    <a:pt x="368425" y="2205431"/>
                  </a:lnTo>
                  <a:lnTo>
                    <a:pt x="346319" y="2191621"/>
                  </a:lnTo>
                </a:path>
                <a:path w="1393189" h="2713990">
                  <a:moveTo>
                    <a:pt x="0" y="2296576"/>
                  </a:moveTo>
                  <a:lnTo>
                    <a:pt x="459303" y="2296576"/>
                  </a:lnTo>
                </a:path>
                <a:path w="1393189" h="2713990">
                  <a:moveTo>
                    <a:pt x="0" y="2452627"/>
                  </a:moveTo>
                  <a:lnTo>
                    <a:pt x="520708" y="2452627"/>
                  </a:lnTo>
                </a:path>
                <a:path w="1393189" h="2713990">
                  <a:moveTo>
                    <a:pt x="0" y="2608678"/>
                  </a:moveTo>
                  <a:lnTo>
                    <a:pt x="459303" y="2608678"/>
                  </a:lnTo>
                </a:path>
                <a:path w="1393189" h="2713990">
                  <a:moveTo>
                    <a:pt x="1043872" y="2452627"/>
                  </a:moveTo>
                  <a:lnTo>
                    <a:pt x="1392648" y="2452627"/>
                  </a:lnTo>
                </a:path>
              </a:pathLst>
            </a:custGeom>
            <a:ln w="57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1098" y="4484224"/>
              <a:ext cx="697865" cy="522605"/>
            </a:xfrm>
            <a:custGeom>
              <a:avLst/>
              <a:gdLst/>
              <a:ahLst/>
              <a:cxnLst/>
              <a:rect l="l" t="t" r="r" b="b"/>
              <a:pathLst>
                <a:path w="697864" h="522604">
                  <a:moveTo>
                    <a:pt x="85965" y="522011"/>
                  </a:moveTo>
                  <a:lnTo>
                    <a:pt x="56491" y="522011"/>
                  </a:lnTo>
                  <a:lnTo>
                    <a:pt x="29474" y="520630"/>
                  </a:lnTo>
                  <a:lnTo>
                    <a:pt x="0" y="519249"/>
                  </a:lnTo>
                  <a:lnTo>
                    <a:pt x="22105" y="505440"/>
                  </a:lnTo>
                  <a:lnTo>
                    <a:pt x="41754" y="491630"/>
                  </a:lnTo>
                  <a:lnTo>
                    <a:pt x="93334" y="446057"/>
                  </a:lnTo>
                  <a:lnTo>
                    <a:pt x="105615" y="430867"/>
                  </a:lnTo>
                  <a:lnTo>
                    <a:pt x="120352" y="414295"/>
                  </a:lnTo>
                  <a:lnTo>
                    <a:pt x="130177" y="397723"/>
                  </a:lnTo>
                  <a:lnTo>
                    <a:pt x="142457" y="381151"/>
                  </a:lnTo>
                  <a:lnTo>
                    <a:pt x="157194" y="348007"/>
                  </a:lnTo>
                  <a:lnTo>
                    <a:pt x="164563" y="330055"/>
                  </a:lnTo>
                  <a:lnTo>
                    <a:pt x="169475" y="313483"/>
                  </a:lnTo>
                  <a:lnTo>
                    <a:pt x="174388" y="277577"/>
                  </a:lnTo>
                  <a:lnTo>
                    <a:pt x="174388" y="243053"/>
                  </a:lnTo>
                  <a:lnTo>
                    <a:pt x="171931" y="225100"/>
                  </a:lnTo>
                  <a:lnTo>
                    <a:pt x="169475" y="208528"/>
                  </a:lnTo>
                  <a:lnTo>
                    <a:pt x="164563" y="190575"/>
                  </a:lnTo>
                  <a:lnTo>
                    <a:pt x="149826" y="157432"/>
                  </a:lnTo>
                  <a:lnTo>
                    <a:pt x="142457" y="139479"/>
                  </a:lnTo>
                  <a:lnTo>
                    <a:pt x="130177" y="122907"/>
                  </a:lnTo>
                  <a:lnTo>
                    <a:pt x="120352" y="107716"/>
                  </a:lnTo>
                  <a:lnTo>
                    <a:pt x="105615" y="91144"/>
                  </a:lnTo>
                  <a:lnTo>
                    <a:pt x="58948" y="44191"/>
                  </a:lnTo>
                  <a:lnTo>
                    <a:pt x="22105" y="15190"/>
                  </a:lnTo>
                  <a:lnTo>
                    <a:pt x="0" y="1380"/>
                  </a:lnTo>
                  <a:lnTo>
                    <a:pt x="29474" y="0"/>
                  </a:lnTo>
                  <a:lnTo>
                    <a:pt x="85965" y="0"/>
                  </a:lnTo>
                  <a:lnTo>
                    <a:pt x="112983" y="1380"/>
                  </a:lnTo>
                  <a:lnTo>
                    <a:pt x="142457" y="2761"/>
                  </a:lnTo>
                  <a:lnTo>
                    <a:pt x="196493" y="6904"/>
                  </a:lnTo>
                  <a:lnTo>
                    <a:pt x="250529" y="15190"/>
                  </a:lnTo>
                  <a:lnTo>
                    <a:pt x="302108" y="24857"/>
                  </a:lnTo>
                  <a:lnTo>
                    <a:pt x="326670" y="31762"/>
                  </a:lnTo>
                  <a:lnTo>
                    <a:pt x="351232" y="37286"/>
                  </a:lnTo>
                  <a:lnTo>
                    <a:pt x="375793" y="45572"/>
                  </a:lnTo>
                  <a:lnTo>
                    <a:pt x="400355" y="52477"/>
                  </a:lnTo>
                  <a:lnTo>
                    <a:pt x="422461" y="60763"/>
                  </a:lnTo>
                  <a:lnTo>
                    <a:pt x="447022" y="70430"/>
                  </a:lnTo>
                  <a:lnTo>
                    <a:pt x="469128" y="80097"/>
                  </a:lnTo>
                  <a:lnTo>
                    <a:pt x="488777" y="89763"/>
                  </a:lnTo>
                  <a:lnTo>
                    <a:pt x="510883" y="99430"/>
                  </a:lnTo>
                  <a:lnTo>
                    <a:pt x="530532" y="110478"/>
                  </a:lnTo>
                  <a:lnTo>
                    <a:pt x="550182" y="122907"/>
                  </a:lnTo>
                  <a:lnTo>
                    <a:pt x="569831" y="133955"/>
                  </a:lnTo>
                  <a:lnTo>
                    <a:pt x="604217" y="160194"/>
                  </a:lnTo>
                  <a:lnTo>
                    <a:pt x="648428" y="200242"/>
                  </a:lnTo>
                  <a:lnTo>
                    <a:pt x="687727" y="245815"/>
                  </a:lnTo>
                  <a:lnTo>
                    <a:pt x="697552" y="262386"/>
                  </a:lnTo>
                  <a:lnTo>
                    <a:pt x="687727" y="277577"/>
                  </a:lnTo>
                  <a:lnTo>
                    <a:pt x="663165" y="307959"/>
                  </a:lnTo>
                  <a:lnTo>
                    <a:pt x="648428" y="323150"/>
                  </a:lnTo>
                  <a:lnTo>
                    <a:pt x="636148" y="336960"/>
                  </a:lnTo>
                  <a:lnTo>
                    <a:pt x="618954" y="350769"/>
                  </a:lnTo>
                  <a:lnTo>
                    <a:pt x="604217" y="364579"/>
                  </a:lnTo>
                  <a:lnTo>
                    <a:pt x="569831" y="389437"/>
                  </a:lnTo>
                  <a:lnTo>
                    <a:pt x="550182" y="401866"/>
                  </a:lnTo>
                  <a:lnTo>
                    <a:pt x="510883" y="423962"/>
                  </a:lnTo>
                  <a:lnTo>
                    <a:pt x="491233" y="433628"/>
                  </a:lnTo>
                  <a:lnTo>
                    <a:pt x="469128" y="444676"/>
                  </a:lnTo>
                  <a:lnTo>
                    <a:pt x="447022" y="452962"/>
                  </a:lnTo>
                  <a:lnTo>
                    <a:pt x="422461" y="462629"/>
                  </a:lnTo>
                  <a:lnTo>
                    <a:pt x="400355" y="470915"/>
                  </a:lnTo>
                  <a:lnTo>
                    <a:pt x="326670" y="491630"/>
                  </a:lnTo>
                  <a:lnTo>
                    <a:pt x="302108" y="497154"/>
                  </a:lnTo>
                  <a:lnTo>
                    <a:pt x="275091" y="502678"/>
                  </a:lnTo>
                  <a:lnTo>
                    <a:pt x="250529" y="508202"/>
                  </a:lnTo>
                  <a:lnTo>
                    <a:pt x="223511" y="510964"/>
                  </a:lnTo>
                  <a:lnTo>
                    <a:pt x="196493" y="515107"/>
                  </a:lnTo>
                  <a:lnTo>
                    <a:pt x="169475" y="517869"/>
                  </a:lnTo>
                  <a:lnTo>
                    <a:pt x="142457" y="519249"/>
                  </a:lnTo>
                  <a:lnTo>
                    <a:pt x="112983" y="520630"/>
                  </a:lnTo>
                  <a:lnTo>
                    <a:pt x="85965" y="522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1098" y="4484224"/>
              <a:ext cx="697865" cy="522605"/>
            </a:xfrm>
            <a:custGeom>
              <a:avLst/>
              <a:gdLst/>
              <a:ahLst/>
              <a:cxnLst/>
              <a:rect l="l" t="t" r="r" b="b"/>
              <a:pathLst>
                <a:path w="697864" h="522604">
                  <a:moveTo>
                    <a:pt x="697552" y="262386"/>
                  </a:moveTo>
                  <a:lnTo>
                    <a:pt x="687727" y="277577"/>
                  </a:lnTo>
                  <a:lnTo>
                    <a:pt x="675446" y="292768"/>
                  </a:lnTo>
                  <a:lnTo>
                    <a:pt x="663165" y="307959"/>
                  </a:lnTo>
                  <a:lnTo>
                    <a:pt x="648428" y="323150"/>
                  </a:lnTo>
                  <a:lnTo>
                    <a:pt x="636148" y="336960"/>
                  </a:lnTo>
                  <a:lnTo>
                    <a:pt x="618954" y="350769"/>
                  </a:lnTo>
                  <a:lnTo>
                    <a:pt x="604217" y="364579"/>
                  </a:lnTo>
                  <a:lnTo>
                    <a:pt x="587024" y="377008"/>
                  </a:lnTo>
                  <a:lnTo>
                    <a:pt x="569831" y="389437"/>
                  </a:lnTo>
                  <a:lnTo>
                    <a:pt x="550182" y="401866"/>
                  </a:lnTo>
                  <a:lnTo>
                    <a:pt x="530532" y="412914"/>
                  </a:lnTo>
                  <a:lnTo>
                    <a:pt x="510883" y="423962"/>
                  </a:lnTo>
                  <a:lnTo>
                    <a:pt x="491233" y="433628"/>
                  </a:lnTo>
                  <a:lnTo>
                    <a:pt x="469128" y="444676"/>
                  </a:lnTo>
                  <a:lnTo>
                    <a:pt x="447022" y="452962"/>
                  </a:lnTo>
                  <a:lnTo>
                    <a:pt x="422461" y="462629"/>
                  </a:lnTo>
                  <a:lnTo>
                    <a:pt x="400355" y="470915"/>
                  </a:lnTo>
                  <a:lnTo>
                    <a:pt x="375793" y="477820"/>
                  </a:lnTo>
                  <a:lnTo>
                    <a:pt x="351232" y="484725"/>
                  </a:lnTo>
                  <a:lnTo>
                    <a:pt x="326670" y="491630"/>
                  </a:lnTo>
                  <a:lnTo>
                    <a:pt x="302108" y="497154"/>
                  </a:lnTo>
                  <a:lnTo>
                    <a:pt x="275091" y="502678"/>
                  </a:lnTo>
                  <a:lnTo>
                    <a:pt x="250529" y="508202"/>
                  </a:lnTo>
                  <a:lnTo>
                    <a:pt x="223511" y="510964"/>
                  </a:lnTo>
                  <a:lnTo>
                    <a:pt x="196493" y="515107"/>
                  </a:lnTo>
                  <a:lnTo>
                    <a:pt x="169475" y="517869"/>
                  </a:lnTo>
                  <a:lnTo>
                    <a:pt x="142457" y="519249"/>
                  </a:lnTo>
                  <a:lnTo>
                    <a:pt x="112983" y="520630"/>
                  </a:lnTo>
                  <a:lnTo>
                    <a:pt x="85965" y="522011"/>
                  </a:lnTo>
                  <a:lnTo>
                    <a:pt x="56491" y="522011"/>
                  </a:lnTo>
                  <a:lnTo>
                    <a:pt x="29474" y="520630"/>
                  </a:lnTo>
                  <a:lnTo>
                    <a:pt x="0" y="519249"/>
                  </a:lnTo>
                  <a:lnTo>
                    <a:pt x="22105" y="505440"/>
                  </a:lnTo>
                  <a:lnTo>
                    <a:pt x="41754" y="491630"/>
                  </a:lnTo>
                  <a:lnTo>
                    <a:pt x="58948" y="476439"/>
                  </a:lnTo>
                  <a:lnTo>
                    <a:pt x="76141" y="461248"/>
                  </a:lnTo>
                  <a:lnTo>
                    <a:pt x="93334" y="446057"/>
                  </a:lnTo>
                  <a:lnTo>
                    <a:pt x="105615" y="430867"/>
                  </a:lnTo>
                  <a:lnTo>
                    <a:pt x="120352" y="414295"/>
                  </a:lnTo>
                  <a:lnTo>
                    <a:pt x="130177" y="397723"/>
                  </a:lnTo>
                  <a:lnTo>
                    <a:pt x="142457" y="381151"/>
                  </a:lnTo>
                  <a:lnTo>
                    <a:pt x="149826" y="364579"/>
                  </a:lnTo>
                  <a:lnTo>
                    <a:pt x="157194" y="348007"/>
                  </a:lnTo>
                  <a:lnTo>
                    <a:pt x="164563" y="330055"/>
                  </a:lnTo>
                  <a:lnTo>
                    <a:pt x="169475" y="313483"/>
                  </a:lnTo>
                  <a:lnTo>
                    <a:pt x="171931" y="295530"/>
                  </a:lnTo>
                  <a:lnTo>
                    <a:pt x="174388" y="277577"/>
                  </a:lnTo>
                  <a:lnTo>
                    <a:pt x="174388" y="261005"/>
                  </a:lnTo>
                  <a:lnTo>
                    <a:pt x="174388" y="243053"/>
                  </a:lnTo>
                  <a:lnTo>
                    <a:pt x="171931" y="225100"/>
                  </a:lnTo>
                  <a:lnTo>
                    <a:pt x="169475" y="208528"/>
                  </a:lnTo>
                  <a:lnTo>
                    <a:pt x="164563" y="190575"/>
                  </a:lnTo>
                  <a:lnTo>
                    <a:pt x="157194" y="174003"/>
                  </a:lnTo>
                  <a:lnTo>
                    <a:pt x="149826" y="157432"/>
                  </a:lnTo>
                  <a:lnTo>
                    <a:pt x="142457" y="139479"/>
                  </a:lnTo>
                  <a:lnTo>
                    <a:pt x="130177" y="122907"/>
                  </a:lnTo>
                  <a:lnTo>
                    <a:pt x="120352" y="107716"/>
                  </a:lnTo>
                  <a:lnTo>
                    <a:pt x="105615" y="91144"/>
                  </a:lnTo>
                  <a:lnTo>
                    <a:pt x="93334" y="74573"/>
                  </a:lnTo>
                  <a:lnTo>
                    <a:pt x="76141" y="59382"/>
                  </a:lnTo>
                  <a:lnTo>
                    <a:pt x="58948" y="44191"/>
                  </a:lnTo>
                  <a:lnTo>
                    <a:pt x="41754" y="30381"/>
                  </a:lnTo>
                  <a:lnTo>
                    <a:pt x="22105" y="15190"/>
                  </a:lnTo>
                  <a:lnTo>
                    <a:pt x="0" y="1380"/>
                  </a:lnTo>
                  <a:lnTo>
                    <a:pt x="29474" y="0"/>
                  </a:lnTo>
                  <a:lnTo>
                    <a:pt x="56491" y="0"/>
                  </a:lnTo>
                  <a:lnTo>
                    <a:pt x="85965" y="0"/>
                  </a:lnTo>
                  <a:lnTo>
                    <a:pt x="112983" y="1380"/>
                  </a:lnTo>
                  <a:lnTo>
                    <a:pt x="142457" y="2761"/>
                  </a:lnTo>
                  <a:lnTo>
                    <a:pt x="169475" y="4142"/>
                  </a:lnTo>
                  <a:lnTo>
                    <a:pt x="196493" y="6904"/>
                  </a:lnTo>
                  <a:lnTo>
                    <a:pt x="223511" y="11047"/>
                  </a:lnTo>
                  <a:lnTo>
                    <a:pt x="250529" y="15190"/>
                  </a:lnTo>
                  <a:lnTo>
                    <a:pt x="275091" y="19333"/>
                  </a:lnTo>
                  <a:lnTo>
                    <a:pt x="302108" y="24857"/>
                  </a:lnTo>
                  <a:lnTo>
                    <a:pt x="326670" y="31762"/>
                  </a:lnTo>
                  <a:lnTo>
                    <a:pt x="351232" y="37286"/>
                  </a:lnTo>
                  <a:lnTo>
                    <a:pt x="375793" y="45572"/>
                  </a:lnTo>
                  <a:lnTo>
                    <a:pt x="400355" y="52477"/>
                  </a:lnTo>
                  <a:lnTo>
                    <a:pt x="422461" y="60763"/>
                  </a:lnTo>
                  <a:lnTo>
                    <a:pt x="447022" y="70430"/>
                  </a:lnTo>
                  <a:lnTo>
                    <a:pt x="469128" y="80097"/>
                  </a:lnTo>
                  <a:lnTo>
                    <a:pt x="488777" y="89763"/>
                  </a:lnTo>
                  <a:lnTo>
                    <a:pt x="510883" y="99430"/>
                  </a:lnTo>
                  <a:lnTo>
                    <a:pt x="530532" y="110478"/>
                  </a:lnTo>
                  <a:lnTo>
                    <a:pt x="550182" y="122907"/>
                  </a:lnTo>
                  <a:lnTo>
                    <a:pt x="569831" y="133955"/>
                  </a:lnTo>
                  <a:lnTo>
                    <a:pt x="587024" y="146384"/>
                  </a:lnTo>
                  <a:lnTo>
                    <a:pt x="604217" y="160194"/>
                  </a:lnTo>
                  <a:lnTo>
                    <a:pt x="618954" y="172623"/>
                  </a:lnTo>
                  <a:lnTo>
                    <a:pt x="633691" y="186432"/>
                  </a:lnTo>
                  <a:lnTo>
                    <a:pt x="648428" y="200242"/>
                  </a:lnTo>
                  <a:lnTo>
                    <a:pt x="663165" y="215433"/>
                  </a:lnTo>
                  <a:lnTo>
                    <a:pt x="675446" y="230624"/>
                  </a:lnTo>
                  <a:lnTo>
                    <a:pt x="687727" y="245815"/>
                  </a:lnTo>
                  <a:lnTo>
                    <a:pt x="697552" y="2623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74778" y="3407056"/>
              <a:ext cx="1393190" cy="1653539"/>
            </a:xfrm>
            <a:custGeom>
              <a:avLst/>
              <a:gdLst/>
              <a:ahLst/>
              <a:cxnLst/>
              <a:rect l="l" t="t" r="r" b="b"/>
              <a:pathLst>
                <a:path w="1393189" h="1653539">
                  <a:moveTo>
                    <a:pt x="1043872" y="1339554"/>
                  </a:moveTo>
                  <a:lnTo>
                    <a:pt x="1034047" y="1354745"/>
                  </a:lnTo>
                  <a:lnTo>
                    <a:pt x="1021766" y="1369936"/>
                  </a:lnTo>
                  <a:lnTo>
                    <a:pt x="1009485" y="1385126"/>
                  </a:lnTo>
                  <a:lnTo>
                    <a:pt x="994748" y="1400317"/>
                  </a:lnTo>
                  <a:lnTo>
                    <a:pt x="982467" y="1414127"/>
                  </a:lnTo>
                  <a:lnTo>
                    <a:pt x="965274" y="1427937"/>
                  </a:lnTo>
                  <a:lnTo>
                    <a:pt x="950537" y="1441747"/>
                  </a:lnTo>
                  <a:lnTo>
                    <a:pt x="933344" y="1454176"/>
                  </a:lnTo>
                  <a:lnTo>
                    <a:pt x="916151" y="1466605"/>
                  </a:lnTo>
                  <a:lnTo>
                    <a:pt x="896502" y="1479033"/>
                  </a:lnTo>
                  <a:lnTo>
                    <a:pt x="876852" y="1490081"/>
                  </a:lnTo>
                  <a:lnTo>
                    <a:pt x="857203" y="1501129"/>
                  </a:lnTo>
                  <a:lnTo>
                    <a:pt x="837553" y="1510796"/>
                  </a:lnTo>
                  <a:lnTo>
                    <a:pt x="815448" y="1521844"/>
                  </a:lnTo>
                  <a:lnTo>
                    <a:pt x="793342" y="1530130"/>
                  </a:lnTo>
                  <a:lnTo>
                    <a:pt x="768781" y="1539797"/>
                  </a:lnTo>
                  <a:lnTo>
                    <a:pt x="746675" y="1548083"/>
                  </a:lnTo>
                  <a:lnTo>
                    <a:pt x="722113" y="1554988"/>
                  </a:lnTo>
                  <a:lnTo>
                    <a:pt x="697552" y="1561892"/>
                  </a:lnTo>
                  <a:lnTo>
                    <a:pt x="672990" y="1568797"/>
                  </a:lnTo>
                  <a:lnTo>
                    <a:pt x="648428" y="1574321"/>
                  </a:lnTo>
                  <a:lnTo>
                    <a:pt x="621410" y="1579845"/>
                  </a:lnTo>
                  <a:lnTo>
                    <a:pt x="596849" y="1585369"/>
                  </a:lnTo>
                  <a:lnTo>
                    <a:pt x="569831" y="1588131"/>
                  </a:lnTo>
                  <a:lnTo>
                    <a:pt x="542813" y="1592274"/>
                  </a:lnTo>
                  <a:lnTo>
                    <a:pt x="515795" y="1595036"/>
                  </a:lnTo>
                  <a:lnTo>
                    <a:pt x="488777" y="1596417"/>
                  </a:lnTo>
                  <a:lnTo>
                    <a:pt x="459303" y="1597798"/>
                  </a:lnTo>
                  <a:lnTo>
                    <a:pt x="432285" y="1599179"/>
                  </a:lnTo>
                  <a:lnTo>
                    <a:pt x="402811" y="1599179"/>
                  </a:lnTo>
                  <a:lnTo>
                    <a:pt x="375793" y="1597798"/>
                  </a:lnTo>
                  <a:lnTo>
                    <a:pt x="346319" y="1596417"/>
                  </a:lnTo>
                  <a:lnTo>
                    <a:pt x="368425" y="1582607"/>
                  </a:lnTo>
                  <a:lnTo>
                    <a:pt x="388074" y="1568797"/>
                  </a:lnTo>
                  <a:lnTo>
                    <a:pt x="405268" y="1553607"/>
                  </a:lnTo>
                  <a:lnTo>
                    <a:pt x="422461" y="1538416"/>
                  </a:lnTo>
                  <a:lnTo>
                    <a:pt x="439654" y="1523225"/>
                  </a:lnTo>
                  <a:lnTo>
                    <a:pt x="451935" y="1508034"/>
                  </a:lnTo>
                  <a:lnTo>
                    <a:pt x="466672" y="1491462"/>
                  </a:lnTo>
                  <a:lnTo>
                    <a:pt x="476496" y="1474890"/>
                  </a:lnTo>
                  <a:lnTo>
                    <a:pt x="488777" y="1458319"/>
                  </a:lnTo>
                  <a:lnTo>
                    <a:pt x="496146" y="1441747"/>
                  </a:lnTo>
                  <a:lnTo>
                    <a:pt x="503514" y="1425175"/>
                  </a:lnTo>
                  <a:lnTo>
                    <a:pt x="510883" y="1407222"/>
                  </a:lnTo>
                  <a:lnTo>
                    <a:pt x="515795" y="1390650"/>
                  </a:lnTo>
                  <a:lnTo>
                    <a:pt x="518251" y="1372698"/>
                  </a:lnTo>
                  <a:lnTo>
                    <a:pt x="520708" y="1354745"/>
                  </a:lnTo>
                  <a:lnTo>
                    <a:pt x="520708" y="1338173"/>
                  </a:lnTo>
                  <a:lnTo>
                    <a:pt x="520708" y="1320220"/>
                  </a:lnTo>
                  <a:lnTo>
                    <a:pt x="518251" y="1302267"/>
                  </a:lnTo>
                  <a:lnTo>
                    <a:pt x="515795" y="1285696"/>
                  </a:lnTo>
                  <a:lnTo>
                    <a:pt x="510883" y="1267743"/>
                  </a:lnTo>
                  <a:lnTo>
                    <a:pt x="503514" y="1251171"/>
                  </a:lnTo>
                  <a:lnTo>
                    <a:pt x="496146" y="1234599"/>
                  </a:lnTo>
                  <a:lnTo>
                    <a:pt x="488777" y="1216646"/>
                  </a:lnTo>
                  <a:lnTo>
                    <a:pt x="476496" y="1200075"/>
                  </a:lnTo>
                  <a:lnTo>
                    <a:pt x="466672" y="1184884"/>
                  </a:lnTo>
                  <a:lnTo>
                    <a:pt x="451935" y="1168312"/>
                  </a:lnTo>
                  <a:lnTo>
                    <a:pt x="439654" y="1151740"/>
                  </a:lnTo>
                  <a:lnTo>
                    <a:pt x="422461" y="1136549"/>
                  </a:lnTo>
                  <a:lnTo>
                    <a:pt x="405268" y="1121359"/>
                  </a:lnTo>
                  <a:lnTo>
                    <a:pt x="388074" y="1107549"/>
                  </a:lnTo>
                  <a:lnTo>
                    <a:pt x="368425" y="1092358"/>
                  </a:lnTo>
                  <a:lnTo>
                    <a:pt x="346319" y="1078548"/>
                  </a:lnTo>
                  <a:lnTo>
                    <a:pt x="375793" y="1077167"/>
                  </a:lnTo>
                  <a:lnTo>
                    <a:pt x="402811" y="1077167"/>
                  </a:lnTo>
                  <a:lnTo>
                    <a:pt x="432285" y="1077167"/>
                  </a:lnTo>
                  <a:lnTo>
                    <a:pt x="459303" y="1078548"/>
                  </a:lnTo>
                  <a:lnTo>
                    <a:pt x="488777" y="1079929"/>
                  </a:lnTo>
                  <a:lnTo>
                    <a:pt x="515795" y="1081310"/>
                  </a:lnTo>
                  <a:lnTo>
                    <a:pt x="542813" y="1084072"/>
                  </a:lnTo>
                  <a:lnTo>
                    <a:pt x="569831" y="1088215"/>
                  </a:lnTo>
                  <a:lnTo>
                    <a:pt x="596849" y="1092358"/>
                  </a:lnTo>
                  <a:lnTo>
                    <a:pt x="621410" y="1096501"/>
                  </a:lnTo>
                  <a:lnTo>
                    <a:pt x="648428" y="1102025"/>
                  </a:lnTo>
                  <a:lnTo>
                    <a:pt x="672990" y="1108930"/>
                  </a:lnTo>
                  <a:lnTo>
                    <a:pt x="697552" y="1114454"/>
                  </a:lnTo>
                  <a:lnTo>
                    <a:pt x="722113" y="1122740"/>
                  </a:lnTo>
                  <a:lnTo>
                    <a:pt x="746675" y="1129644"/>
                  </a:lnTo>
                  <a:lnTo>
                    <a:pt x="768781" y="1137930"/>
                  </a:lnTo>
                  <a:lnTo>
                    <a:pt x="793342" y="1147597"/>
                  </a:lnTo>
                  <a:lnTo>
                    <a:pt x="815448" y="1157264"/>
                  </a:lnTo>
                  <a:lnTo>
                    <a:pt x="835097" y="1166931"/>
                  </a:lnTo>
                  <a:lnTo>
                    <a:pt x="857203" y="1176598"/>
                  </a:lnTo>
                  <a:lnTo>
                    <a:pt x="876852" y="1187646"/>
                  </a:lnTo>
                  <a:lnTo>
                    <a:pt x="896502" y="1200075"/>
                  </a:lnTo>
                  <a:lnTo>
                    <a:pt x="916151" y="1211122"/>
                  </a:lnTo>
                  <a:lnTo>
                    <a:pt x="933344" y="1223551"/>
                  </a:lnTo>
                  <a:lnTo>
                    <a:pt x="950537" y="1237361"/>
                  </a:lnTo>
                  <a:lnTo>
                    <a:pt x="965274" y="1249790"/>
                  </a:lnTo>
                  <a:lnTo>
                    <a:pt x="980011" y="1263600"/>
                  </a:lnTo>
                  <a:lnTo>
                    <a:pt x="994748" y="1277410"/>
                  </a:lnTo>
                  <a:lnTo>
                    <a:pt x="1009485" y="1292601"/>
                  </a:lnTo>
                  <a:lnTo>
                    <a:pt x="1021766" y="1307791"/>
                  </a:lnTo>
                  <a:lnTo>
                    <a:pt x="1034047" y="1322982"/>
                  </a:lnTo>
                  <a:lnTo>
                    <a:pt x="1043872" y="1339554"/>
                  </a:lnTo>
                </a:path>
                <a:path w="1393189" h="1653539">
                  <a:moveTo>
                    <a:pt x="346319" y="1600560"/>
                  </a:moveTo>
                  <a:lnTo>
                    <a:pt x="346319" y="1653037"/>
                  </a:lnTo>
                  <a:lnTo>
                    <a:pt x="0" y="1653037"/>
                  </a:lnTo>
                </a:path>
                <a:path w="1393189" h="1653539">
                  <a:moveTo>
                    <a:pt x="346319" y="1079929"/>
                  </a:moveTo>
                  <a:lnTo>
                    <a:pt x="346319" y="1027452"/>
                  </a:lnTo>
                  <a:lnTo>
                    <a:pt x="0" y="1027452"/>
                  </a:lnTo>
                </a:path>
                <a:path w="1393189" h="1653539">
                  <a:moveTo>
                    <a:pt x="346319" y="522011"/>
                  </a:moveTo>
                  <a:lnTo>
                    <a:pt x="388074" y="493011"/>
                  </a:lnTo>
                  <a:lnTo>
                    <a:pt x="422461" y="464010"/>
                  </a:lnTo>
                  <a:lnTo>
                    <a:pt x="454391" y="432247"/>
                  </a:lnTo>
                  <a:lnTo>
                    <a:pt x="476496" y="399104"/>
                  </a:lnTo>
                  <a:lnTo>
                    <a:pt x="488777" y="382532"/>
                  </a:lnTo>
                  <a:lnTo>
                    <a:pt x="496146" y="365960"/>
                  </a:lnTo>
                  <a:lnTo>
                    <a:pt x="503514" y="348007"/>
                  </a:lnTo>
                  <a:lnTo>
                    <a:pt x="510883" y="331436"/>
                  </a:lnTo>
                  <a:lnTo>
                    <a:pt x="515795" y="313483"/>
                  </a:lnTo>
                  <a:lnTo>
                    <a:pt x="518251" y="295530"/>
                  </a:lnTo>
                  <a:lnTo>
                    <a:pt x="520708" y="278958"/>
                  </a:lnTo>
                  <a:lnTo>
                    <a:pt x="520708" y="261005"/>
                  </a:lnTo>
                  <a:lnTo>
                    <a:pt x="520708" y="243053"/>
                  </a:lnTo>
                  <a:lnTo>
                    <a:pt x="518251" y="225100"/>
                  </a:lnTo>
                  <a:lnTo>
                    <a:pt x="515795" y="208528"/>
                  </a:lnTo>
                  <a:lnTo>
                    <a:pt x="510883" y="190575"/>
                  </a:lnTo>
                  <a:lnTo>
                    <a:pt x="503514" y="174003"/>
                  </a:lnTo>
                  <a:lnTo>
                    <a:pt x="496146" y="156051"/>
                  </a:lnTo>
                  <a:lnTo>
                    <a:pt x="488777" y="139479"/>
                  </a:lnTo>
                  <a:lnTo>
                    <a:pt x="476496" y="122907"/>
                  </a:lnTo>
                  <a:lnTo>
                    <a:pt x="466672" y="106335"/>
                  </a:lnTo>
                  <a:lnTo>
                    <a:pt x="454391" y="89763"/>
                  </a:lnTo>
                  <a:lnTo>
                    <a:pt x="439654" y="74573"/>
                  </a:lnTo>
                  <a:lnTo>
                    <a:pt x="422461" y="58001"/>
                  </a:lnTo>
                  <a:lnTo>
                    <a:pt x="405268" y="42810"/>
                  </a:lnTo>
                  <a:lnTo>
                    <a:pt x="388074" y="27619"/>
                  </a:lnTo>
                  <a:lnTo>
                    <a:pt x="368425" y="13809"/>
                  </a:lnTo>
                  <a:lnTo>
                    <a:pt x="346319" y="0"/>
                  </a:lnTo>
                </a:path>
                <a:path w="1393189" h="1653539">
                  <a:moveTo>
                    <a:pt x="0" y="104954"/>
                  </a:moveTo>
                  <a:lnTo>
                    <a:pt x="459303" y="104954"/>
                  </a:lnTo>
                </a:path>
                <a:path w="1393189" h="1653539">
                  <a:moveTo>
                    <a:pt x="0" y="261005"/>
                  </a:moveTo>
                  <a:lnTo>
                    <a:pt x="520708" y="261005"/>
                  </a:lnTo>
                </a:path>
                <a:path w="1393189" h="1653539">
                  <a:moveTo>
                    <a:pt x="0" y="417057"/>
                  </a:moveTo>
                  <a:lnTo>
                    <a:pt x="459303" y="417057"/>
                  </a:lnTo>
                </a:path>
                <a:path w="1393189" h="1653539">
                  <a:moveTo>
                    <a:pt x="1043872" y="261005"/>
                  </a:moveTo>
                  <a:lnTo>
                    <a:pt x="1392648" y="261005"/>
                  </a:lnTo>
                </a:path>
              </a:pathLst>
            </a:custGeom>
            <a:ln w="57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1098" y="3407056"/>
              <a:ext cx="697865" cy="522605"/>
            </a:xfrm>
            <a:custGeom>
              <a:avLst/>
              <a:gdLst/>
              <a:ahLst/>
              <a:cxnLst/>
              <a:rect l="l" t="t" r="r" b="b"/>
              <a:pathLst>
                <a:path w="697864" h="522604">
                  <a:moveTo>
                    <a:pt x="85965" y="522011"/>
                  </a:moveTo>
                  <a:lnTo>
                    <a:pt x="56491" y="522011"/>
                  </a:lnTo>
                  <a:lnTo>
                    <a:pt x="29474" y="520630"/>
                  </a:lnTo>
                  <a:lnTo>
                    <a:pt x="0" y="519249"/>
                  </a:lnTo>
                  <a:lnTo>
                    <a:pt x="41754" y="491630"/>
                  </a:lnTo>
                  <a:lnTo>
                    <a:pt x="93334" y="446057"/>
                  </a:lnTo>
                  <a:lnTo>
                    <a:pt x="120352" y="414295"/>
                  </a:lnTo>
                  <a:lnTo>
                    <a:pt x="130177" y="397723"/>
                  </a:lnTo>
                  <a:lnTo>
                    <a:pt x="142457" y="381151"/>
                  </a:lnTo>
                  <a:lnTo>
                    <a:pt x="157194" y="348007"/>
                  </a:lnTo>
                  <a:lnTo>
                    <a:pt x="164563" y="330055"/>
                  </a:lnTo>
                  <a:lnTo>
                    <a:pt x="169475" y="313483"/>
                  </a:lnTo>
                  <a:lnTo>
                    <a:pt x="174388" y="277577"/>
                  </a:lnTo>
                  <a:lnTo>
                    <a:pt x="174388" y="243053"/>
                  </a:lnTo>
                  <a:lnTo>
                    <a:pt x="171931" y="225100"/>
                  </a:lnTo>
                  <a:lnTo>
                    <a:pt x="169475" y="208528"/>
                  </a:lnTo>
                  <a:lnTo>
                    <a:pt x="164563" y="190575"/>
                  </a:lnTo>
                  <a:lnTo>
                    <a:pt x="149826" y="157432"/>
                  </a:lnTo>
                  <a:lnTo>
                    <a:pt x="142457" y="139479"/>
                  </a:lnTo>
                  <a:lnTo>
                    <a:pt x="130177" y="122907"/>
                  </a:lnTo>
                  <a:lnTo>
                    <a:pt x="120352" y="107716"/>
                  </a:lnTo>
                  <a:lnTo>
                    <a:pt x="108071" y="91144"/>
                  </a:lnTo>
                  <a:lnTo>
                    <a:pt x="58948" y="44191"/>
                  </a:lnTo>
                  <a:lnTo>
                    <a:pt x="22105" y="15190"/>
                  </a:lnTo>
                  <a:lnTo>
                    <a:pt x="0" y="1380"/>
                  </a:lnTo>
                  <a:lnTo>
                    <a:pt x="29474" y="0"/>
                  </a:lnTo>
                  <a:lnTo>
                    <a:pt x="85965" y="0"/>
                  </a:lnTo>
                  <a:lnTo>
                    <a:pt x="112983" y="1380"/>
                  </a:lnTo>
                  <a:lnTo>
                    <a:pt x="142457" y="2761"/>
                  </a:lnTo>
                  <a:lnTo>
                    <a:pt x="196493" y="6904"/>
                  </a:lnTo>
                  <a:lnTo>
                    <a:pt x="250529" y="15190"/>
                  </a:lnTo>
                  <a:lnTo>
                    <a:pt x="302108" y="24857"/>
                  </a:lnTo>
                  <a:lnTo>
                    <a:pt x="326670" y="31762"/>
                  </a:lnTo>
                  <a:lnTo>
                    <a:pt x="351232" y="37286"/>
                  </a:lnTo>
                  <a:lnTo>
                    <a:pt x="375793" y="45572"/>
                  </a:lnTo>
                  <a:lnTo>
                    <a:pt x="400355" y="52477"/>
                  </a:lnTo>
                  <a:lnTo>
                    <a:pt x="422461" y="60763"/>
                  </a:lnTo>
                  <a:lnTo>
                    <a:pt x="447022" y="70430"/>
                  </a:lnTo>
                  <a:lnTo>
                    <a:pt x="469128" y="80097"/>
                  </a:lnTo>
                  <a:lnTo>
                    <a:pt x="488777" y="89763"/>
                  </a:lnTo>
                  <a:lnTo>
                    <a:pt x="510883" y="99430"/>
                  </a:lnTo>
                  <a:lnTo>
                    <a:pt x="530532" y="110478"/>
                  </a:lnTo>
                  <a:lnTo>
                    <a:pt x="550182" y="122907"/>
                  </a:lnTo>
                  <a:lnTo>
                    <a:pt x="569831" y="133955"/>
                  </a:lnTo>
                  <a:lnTo>
                    <a:pt x="604217" y="160194"/>
                  </a:lnTo>
                  <a:lnTo>
                    <a:pt x="648428" y="200242"/>
                  </a:lnTo>
                  <a:lnTo>
                    <a:pt x="687727" y="245815"/>
                  </a:lnTo>
                  <a:lnTo>
                    <a:pt x="697552" y="262386"/>
                  </a:lnTo>
                  <a:lnTo>
                    <a:pt x="687727" y="277577"/>
                  </a:lnTo>
                  <a:lnTo>
                    <a:pt x="663165" y="307959"/>
                  </a:lnTo>
                  <a:lnTo>
                    <a:pt x="648428" y="323150"/>
                  </a:lnTo>
                  <a:lnTo>
                    <a:pt x="636148" y="336960"/>
                  </a:lnTo>
                  <a:lnTo>
                    <a:pt x="618954" y="350769"/>
                  </a:lnTo>
                  <a:lnTo>
                    <a:pt x="604217" y="364579"/>
                  </a:lnTo>
                  <a:lnTo>
                    <a:pt x="569831" y="389437"/>
                  </a:lnTo>
                  <a:lnTo>
                    <a:pt x="550182" y="401866"/>
                  </a:lnTo>
                  <a:lnTo>
                    <a:pt x="510883" y="423962"/>
                  </a:lnTo>
                  <a:lnTo>
                    <a:pt x="488777" y="433628"/>
                  </a:lnTo>
                  <a:lnTo>
                    <a:pt x="469128" y="444676"/>
                  </a:lnTo>
                  <a:lnTo>
                    <a:pt x="447022" y="452962"/>
                  </a:lnTo>
                  <a:lnTo>
                    <a:pt x="422461" y="462629"/>
                  </a:lnTo>
                  <a:lnTo>
                    <a:pt x="400355" y="470915"/>
                  </a:lnTo>
                  <a:lnTo>
                    <a:pt x="326670" y="491630"/>
                  </a:lnTo>
                  <a:lnTo>
                    <a:pt x="302108" y="497154"/>
                  </a:lnTo>
                  <a:lnTo>
                    <a:pt x="275091" y="502678"/>
                  </a:lnTo>
                  <a:lnTo>
                    <a:pt x="250529" y="508202"/>
                  </a:lnTo>
                  <a:lnTo>
                    <a:pt x="223511" y="510964"/>
                  </a:lnTo>
                  <a:lnTo>
                    <a:pt x="196493" y="515107"/>
                  </a:lnTo>
                  <a:lnTo>
                    <a:pt x="169475" y="517869"/>
                  </a:lnTo>
                  <a:lnTo>
                    <a:pt x="142457" y="519249"/>
                  </a:lnTo>
                  <a:lnTo>
                    <a:pt x="112983" y="520630"/>
                  </a:lnTo>
                  <a:lnTo>
                    <a:pt x="85965" y="522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1098" y="3407056"/>
              <a:ext cx="697865" cy="522605"/>
            </a:xfrm>
            <a:custGeom>
              <a:avLst/>
              <a:gdLst/>
              <a:ahLst/>
              <a:cxnLst/>
              <a:rect l="l" t="t" r="r" b="b"/>
              <a:pathLst>
                <a:path w="697864" h="522604">
                  <a:moveTo>
                    <a:pt x="697552" y="262386"/>
                  </a:moveTo>
                  <a:lnTo>
                    <a:pt x="687727" y="277577"/>
                  </a:lnTo>
                  <a:lnTo>
                    <a:pt x="675446" y="292768"/>
                  </a:lnTo>
                  <a:lnTo>
                    <a:pt x="663165" y="307959"/>
                  </a:lnTo>
                  <a:lnTo>
                    <a:pt x="648428" y="323150"/>
                  </a:lnTo>
                  <a:lnTo>
                    <a:pt x="636148" y="336960"/>
                  </a:lnTo>
                  <a:lnTo>
                    <a:pt x="618954" y="350769"/>
                  </a:lnTo>
                  <a:lnTo>
                    <a:pt x="604217" y="364579"/>
                  </a:lnTo>
                  <a:lnTo>
                    <a:pt x="587024" y="377008"/>
                  </a:lnTo>
                  <a:lnTo>
                    <a:pt x="569831" y="389437"/>
                  </a:lnTo>
                  <a:lnTo>
                    <a:pt x="550182" y="401866"/>
                  </a:lnTo>
                  <a:lnTo>
                    <a:pt x="530532" y="412914"/>
                  </a:lnTo>
                  <a:lnTo>
                    <a:pt x="510883" y="423962"/>
                  </a:lnTo>
                  <a:lnTo>
                    <a:pt x="488777" y="433628"/>
                  </a:lnTo>
                  <a:lnTo>
                    <a:pt x="469128" y="444676"/>
                  </a:lnTo>
                  <a:lnTo>
                    <a:pt x="447022" y="452962"/>
                  </a:lnTo>
                  <a:lnTo>
                    <a:pt x="422461" y="462629"/>
                  </a:lnTo>
                  <a:lnTo>
                    <a:pt x="400355" y="470915"/>
                  </a:lnTo>
                  <a:lnTo>
                    <a:pt x="375793" y="477820"/>
                  </a:lnTo>
                  <a:lnTo>
                    <a:pt x="351232" y="484725"/>
                  </a:lnTo>
                  <a:lnTo>
                    <a:pt x="326670" y="491630"/>
                  </a:lnTo>
                  <a:lnTo>
                    <a:pt x="302108" y="497154"/>
                  </a:lnTo>
                  <a:lnTo>
                    <a:pt x="275091" y="502678"/>
                  </a:lnTo>
                  <a:lnTo>
                    <a:pt x="250529" y="508202"/>
                  </a:lnTo>
                  <a:lnTo>
                    <a:pt x="223511" y="510964"/>
                  </a:lnTo>
                  <a:lnTo>
                    <a:pt x="196493" y="515107"/>
                  </a:lnTo>
                  <a:lnTo>
                    <a:pt x="169475" y="517869"/>
                  </a:lnTo>
                  <a:lnTo>
                    <a:pt x="142457" y="519249"/>
                  </a:lnTo>
                  <a:lnTo>
                    <a:pt x="112983" y="520630"/>
                  </a:lnTo>
                  <a:lnTo>
                    <a:pt x="85965" y="522011"/>
                  </a:lnTo>
                  <a:lnTo>
                    <a:pt x="56491" y="522011"/>
                  </a:lnTo>
                  <a:lnTo>
                    <a:pt x="29474" y="520630"/>
                  </a:lnTo>
                  <a:lnTo>
                    <a:pt x="0" y="519249"/>
                  </a:lnTo>
                  <a:lnTo>
                    <a:pt x="22105" y="505440"/>
                  </a:lnTo>
                  <a:lnTo>
                    <a:pt x="41754" y="491630"/>
                  </a:lnTo>
                  <a:lnTo>
                    <a:pt x="58948" y="476439"/>
                  </a:lnTo>
                  <a:lnTo>
                    <a:pt x="76141" y="461248"/>
                  </a:lnTo>
                  <a:lnTo>
                    <a:pt x="93334" y="446057"/>
                  </a:lnTo>
                  <a:lnTo>
                    <a:pt x="108071" y="430867"/>
                  </a:lnTo>
                  <a:lnTo>
                    <a:pt x="120352" y="414295"/>
                  </a:lnTo>
                  <a:lnTo>
                    <a:pt x="130177" y="397723"/>
                  </a:lnTo>
                  <a:lnTo>
                    <a:pt x="142457" y="381151"/>
                  </a:lnTo>
                  <a:lnTo>
                    <a:pt x="149826" y="364579"/>
                  </a:lnTo>
                  <a:lnTo>
                    <a:pt x="157194" y="348007"/>
                  </a:lnTo>
                  <a:lnTo>
                    <a:pt x="164563" y="330055"/>
                  </a:lnTo>
                  <a:lnTo>
                    <a:pt x="169475" y="313483"/>
                  </a:lnTo>
                  <a:lnTo>
                    <a:pt x="171931" y="295530"/>
                  </a:lnTo>
                  <a:lnTo>
                    <a:pt x="174388" y="277577"/>
                  </a:lnTo>
                  <a:lnTo>
                    <a:pt x="174388" y="261005"/>
                  </a:lnTo>
                  <a:lnTo>
                    <a:pt x="174388" y="243053"/>
                  </a:lnTo>
                  <a:lnTo>
                    <a:pt x="171931" y="225100"/>
                  </a:lnTo>
                  <a:lnTo>
                    <a:pt x="169475" y="208528"/>
                  </a:lnTo>
                  <a:lnTo>
                    <a:pt x="164563" y="190575"/>
                  </a:lnTo>
                  <a:lnTo>
                    <a:pt x="157194" y="174003"/>
                  </a:lnTo>
                  <a:lnTo>
                    <a:pt x="149826" y="157432"/>
                  </a:lnTo>
                  <a:lnTo>
                    <a:pt x="142457" y="139479"/>
                  </a:lnTo>
                  <a:lnTo>
                    <a:pt x="130177" y="122907"/>
                  </a:lnTo>
                  <a:lnTo>
                    <a:pt x="120352" y="107716"/>
                  </a:lnTo>
                  <a:lnTo>
                    <a:pt x="108071" y="91144"/>
                  </a:lnTo>
                  <a:lnTo>
                    <a:pt x="93334" y="74573"/>
                  </a:lnTo>
                  <a:lnTo>
                    <a:pt x="76141" y="59382"/>
                  </a:lnTo>
                  <a:lnTo>
                    <a:pt x="58948" y="44191"/>
                  </a:lnTo>
                  <a:lnTo>
                    <a:pt x="41754" y="30381"/>
                  </a:lnTo>
                  <a:lnTo>
                    <a:pt x="22105" y="15190"/>
                  </a:lnTo>
                  <a:lnTo>
                    <a:pt x="0" y="1380"/>
                  </a:lnTo>
                  <a:lnTo>
                    <a:pt x="29474" y="0"/>
                  </a:lnTo>
                  <a:lnTo>
                    <a:pt x="56491" y="0"/>
                  </a:lnTo>
                  <a:lnTo>
                    <a:pt x="85965" y="0"/>
                  </a:lnTo>
                  <a:lnTo>
                    <a:pt x="112983" y="1380"/>
                  </a:lnTo>
                  <a:lnTo>
                    <a:pt x="142457" y="2761"/>
                  </a:lnTo>
                  <a:lnTo>
                    <a:pt x="169475" y="4142"/>
                  </a:lnTo>
                  <a:lnTo>
                    <a:pt x="196493" y="6904"/>
                  </a:lnTo>
                  <a:lnTo>
                    <a:pt x="223511" y="11047"/>
                  </a:lnTo>
                  <a:lnTo>
                    <a:pt x="250529" y="15190"/>
                  </a:lnTo>
                  <a:lnTo>
                    <a:pt x="275091" y="19333"/>
                  </a:lnTo>
                  <a:lnTo>
                    <a:pt x="302108" y="24857"/>
                  </a:lnTo>
                  <a:lnTo>
                    <a:pt x="326670" y="31762"/>
                  </a:lnTo>
                  <a:lnTo>
                    <a:pt x="351232" y="37286"/>
                  </a:lnTo>
                  <a:lnTo>
                    <a:pt x="375793" y="45572"/>
                  </a:lnTo>
                  <a:lnTo>
                    <a:pt x="400355" y="52477"/>
                  </a:lnTo>
                  <a:lnTo>
                    <a:pt x="422461" y="60763"/>
                  </a:lnTo>
                  <a:lnTo>
                    <a:pt x="447022" y="70430"/>
                  </a:lnTo>
                  <a:lnTo>
                    <a:pt x="469128" y="80097"/>
                  </a:lnTo>
                  <a:lnTo>
                    <a:pt x="488777" y="89763"/>
                  </a:lnTo>
                  <a:lnTo>
                    <a:pt x="510883" y="99430"/>
                  </a:lnTo>
                  <a:lnTo>
                    <a:pt x="530532" y="110478"/>
                  </a:lnTo>
                  <a:lnTo>
                    <a:pt x="550182" y="122907"/>
                  </a:lnTo>
                  <a:lnTo>
                    <a:pt x="569831" y="133955"/>
                  </a:lnTo>
                  <a:lnTo>
                    <a:pt x="587024" y="146384"/>
                  </a:lnTo>
                  <a:lnTo>
                    <a:pt x="604217" y="160194"/>
                  </a:lnTo>
                  <a:lnTo>
                    <a:pt x="618954" y="172623"/>
                  </a:lnTo>
                  <a:lnTo>
                    <a:pt x="633691" y="186432"/>
                  </a:lnTo>
                  <a:lnTo>
                    <a:pt x="648428" y="200242"/>
                  </a:lnTo>
                  <a:lnTo>
                    <a:pt x="663165" y="215433"/>
                  </a:lnTo>
                  <a:lnTo>
                    <a:pt x="675446" y="230624"/>
                  </a:lnTo>
                  <a:lnTo>
                    <a:pt x="687727" y="245815"/>
                  </a:lnTo>
                  <a:lnTo>
                    <a:pt x="697552" y="2623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74778" y="2496988"/>
              <a:ext cx="3308985" cy="1486535"/>
            </a:xfrm>
            <a:custGeom>
              <a:avLst/>
              <a:gdLst/>
              <a:ahLst/>
              <a:cxnLst/>
              <a:rect l="l" t="t" r="r" b="b"/>
              <a:pathLst>
                <a:path w="3308984" h="1486535">
                  <a:moveTo>
                    <a:pt x="1043872" y="1172455"/>
                  </a:moveTo>
                  <a:lnTo>
                    <a:pt x="1034047" y="1187645"/>
                  </a:lnTo>
                  <a:lnTo>
                    <a:pt x="1021766" y="1202836"/>
                  </a:lnTo>
                  <a:lnTo>
                    <a:pt x="1009485" y="1218027"/>
                  </a:lnTo>
                  <a:lnTo>
                    <a:pt x="994748" y="1233218"/>
                  </a:lnTo>
                  <a:lnTo>
                    <a:pt x="982467" y="1247028"/>
                  </a:lnTo>
                  <a:lnTo>
                    <a:pt x="965274" y="1260838"/>
                  </a:lnTo>
                  <a:lnTo>
                    <a:pt x="950537" y="1274647"/>
                  </a:lnTo>
                  <a:lnTo>
                    <a:pt x="933344" y="1287076"/>
                  </a:lnTo>
                  <a:lnTo>
                    <a:pt x="916151" y="1299505"/>
                  </a:lnTo>
                  <a:lnTo>
                    <a:pt x="896502" y="1311934"/>
                  </a:lnTo>
                  <a:lnTo>
                    <a:pt x="876852" y="1322982"/>
                  </a:lnTo>
                  <a:lnTo>
                    <a:pt x="857203" y="1334030"/>
                  </a:lnTo>
                  <a:lnTo>
                    <a:pt x="835097" y="1343697"/>
                  </a:lnTo>
                  <a:lnTo>
                    <a:pt x="815448" y="1354745"/>
                  </a:lnTo>
                  <a:lnTo>
                    <a:pt x="793342" y="1363030"/>
                  </a:lnTo>
                  <a:lnTo>
                    <a:pt x="768781" y="1372697"/>
                  </a:lnTo>
                  <a:lnTo>
                    <a:pt x="746675" y="1380983"/>
                  </a:lnTo>
                  <a:lnTo>
                    <a:pt x="722113" y="1387888"/>
                  </a:lnTo>
                  <a:lnTo>
                    <a:pt x="697552" y="1394793"/>
                  </a:lnTo>
                  <a:lnTo>
                    <a:pt x="672990" y="1401698"/>
                  </a:lnTo>
                  <a:lnTo>
                    <a:pt x="648428" y="1407222"/>
                  </a:lnTo>
                  <a:lnTo>
                    <a:pt x="621410" y="1412746"/>
                  </a:lnTo>
                  <a:lnTo>
                    <a:pt x="596849" y="1418270"/>
                  </a:lnTo>
                  <a:lnTo>
                    <a:pt x="569831" y="1421032"/>
                  </a:lnTo>
                  <a:lnTo>
                    <a:pt x="542813" y="1425175"/>
                  </a:lnTo>
                  <a:lnTo>
                    <a:pt x="515795" y="1427937"/>
                  </a:lnTo>
                  <a:lnTo>
                    <a:pt x="488777" y="1429318"/>
                  </a:lnTo>
                  <a:lnTo>
                    <a:pt x="459303" y="1430699"/>
                  </a:lnTo>
                  <a:lnTo>
                    <a:pt x="432285" y="1432080"/>
                  </a:lnTo>
                  <a:lnTo>
                    <a:pt x="402811" y="1432080"/>
                  </a:lnTo>
                  <a:lnTo>
                    <a:pt x="375793" y="1430699"/>
                  </a:lnTo>
                  <a:lnTo>
                    <a:pt x="346319" y="1429318"/>
                  </a:lnTo>
                  <a:lnTo>
                    <a:pt x="368425" y="1415508"/>
                  </a:lnTo>
                  <a:lnTo>
                    <a:pt x="388074" y="1401698"/>
                  </a:lnTo>
                  <a:lnTo>
                    <a:pt x="405268" y="1386507"/>
                  </a:lnTo>
                  <a:lnTo>
                    <a:pt x="422461" y="1371316"/>
                  </a:lnTo>
                  <a:lnTo>
                    <a:pt x="439654" y="1356126"/>
                  </a:lnTo>
                  <a:lnTo>
                    <a:pt x="454391" y="1340935"/>
                  </a:lnTo>
                  <a:lnTo>
                    <a:pt x="466672" y="1324363"/>
                  </a:lnTo>
                  <a:lnTo>
                    <a:pt x="476496" y="1307791"/>
                  </a:lnTo>
                  <a:lnTo>
                    <a:pt x="488777" y="1291219"/>
                  </a:lnTo>
                  <a:lnTo>
                    <a:pt x="496146" y="1274647"/>
                  </a:lnTo>
                  <a:lnTo>
                    <a:pt x="503514" y="1258076"/>
                  </a:lnTo>
                  <a:lnTo>
                    <a:pt x="510883" y="1240123"/>
                  </a:lnTo>
                  <a:lnTo>
                    <a:pt x="515795" y="1223551"/>
                  </a:lnTo>
                  <a:lnTo>
                    <a:pt x="518251" y="1205598"/>
                  </a:lnTo>
                  <a:lnTo>
                    <a:pt x="520708" y="1187645"/>
                  </a:lnTo>
                  <a:lnTo>
                    <a:pt x="520708" y="1171074"/>
                  </a:lnTo>
                  <a:lnTo>
                    <a:pt x="520708" y="1153121"/>
                  </a:lnTo>
                  <a:lnTo>
                    <a:pt x="518251" y="1135168"/>
                  </a:lnTo>
                  <a:lnTo>
                    <a:pt x="515795" y="1118596"/>
                  </a:lnTo>
                  <a:lnTo>
                    <a:pt x="510883" y="1100643"/>
                  </a:lnTo>
                  <a:lnTo>
                    <a:pt x="503514" y="1084072"/>
                  </a:lnTo>
                  <a:lnTo>
                    <a:pt x="496146" y="1067500"/>
                  </a:lnTo>
                  <a:lnTo>
                    <a:pt x="488777" y="1049547"/>
                  </a:lnTo>
                  <a:lnTo>
                    <a:pt x="476496" y="1032975"/>
                  </a:lnTo>
                  <a:lnTo>
                    <a:pt x="466672" y="1017784"/>
                  </a:lnTo>
                  <a:lnTo>
                    <a:pt x="454391" y="1001213"/>
                  </a:lnTo>
                  <a:lnTo>
                    <a:pt x="439654" y="984641"/>
                  </a:lnTo>
                  <a:lnTo>
                    <a:pt x="422461" y="969450"/>
                  </a:lnTo>
                  <a:lnTo>
                    <a:pt x="405268" y="954259"/>
                  </a:lnTo>
                  <a:lnTo>
                    <a:pt x="388074" y="940449"/>
                  </a:lnTo>
                  <a:lnTo>
                    <a:pt x="368425" y="925259"/>
                  </a:lnTo>
                  <a:lnTo>
                    <a:pt x="346319" y="911449"/>
                  </a:lnTo>
                  <a:lnTo>
                    <a:pt x="375793" y="910068"/>
                  </a:lnTo>
                  <a:lnTo>
                    <a:pt x="402811" y="910068"/>
                  </a:lnTo>
                  <a:lnTo>
                    <a:pt x="432285" y="910068"/>
                  </a:lnTo>
                  <a:lnTo>
                    <a:pt x="459303" y="911449"/>
                  </a:lnTo>
                  <a:lnTo>
                    <a:pt x="488777" y="912830"/>
                  </a:lnTo>
                  <a:lnTo>
                    <a:pt x="515795" y="914211"/>
                  </a:lnTo>
                  <a:lnTo>
                    <a:pt x="542813" y="916973"/>
                  </a:lnTo>
                  <a:lnTo>
                    <a:pt x="569831" y="921116"/>
                  </a:lnTo>
                  <a:lnTo>
                    <a:pt x="596849" y="925259"/>
                  </a:lnTo>
                  <a:lnTo>
                    <a:pt x="621410" y="929401"/>
                  </a:lnTo>
                  <a:lnTo>
                    <a:pt x="648428" y="934925"/>
                  </a:lnTo>
                  <a:lnTo>
                    <a:pt x="672990" y="941830"/>
                  </a:lnTo>
                  <a:lnTo>
                    <a:pt x="697552" y="947354"/>
                  </a:lnTo>
                  <a:lnTo>
                    <a:pt x="722113" y="955640"/>
                  </a:lnTo>
                  <a:lnTo>
                    <a:pt x="746675" y="962545"/>
                  </a:lnTo>
                  <a:lnTo>
                    <a:pt x="768781" y="970831"/>
                  </a:lnTo>
                  <a:lnTo>
                    <a:pt x="793342" y="980498"/>
                  </a:lnTo>
                  <a:lnTo>
                    <a:pt x="815448" y="990165"/>
                  </a:lnTo>
                  <a:lnTo>
                    <a:pt x="835097" y="999832"/>
                  </a:lnTo>
                  <a:lnTo>
                    <a:pt x="857203" y="1009499"/>
                  </a:lnTo>
                  <a:lnTo>
                    <a:pt x="876852" y="1020546"/>
                  </a:lnTo>
                  <a:lnTo>
                    <a:pt x="896502" y="1032975"/>
                  </a:lnTo>
                  <a:lnTo>
                    <a:pt x="916151" y="1044023"/>
                  </a:lnTo>
                  <a:lnTo>
                    <a:pt x="933344" y="1056452"/>
                  </a:lnTo>
                  <a:lnTo>
                    <a:pt x="950537" y="1070262"/>
                  </a:lnTo>
                  <a:lnTo>
                    <a:pt x="965274" y="1082691"/>
                  </a:lnTo>
                  <a:lnTo>
                    <a:pt x="980011" y="1096501"/>
                  </a:lnTo>
                  <a:lnTo>
                    <a:pt x="994748" y="1110310"/>
                  </a:lnTo>
                  <a:lnTo>
                    <a:pt x="1009485" y="1125501"/>
                  </a:lnTo>
                  <a:lnTo>
                    <a:pt x="1021766" y="1140692"/>
                  </a:lnTo>
                  <a:lnTo>
                    <a:pt x="1034047" y="1155883"/>
                  </a:lnTo>
                  <a:lnTo>
                    <a:pt x="1043872" y="1172455"/>
                  </a:lnTo>
                </a:path>
                <a:path w="3308984" h="1486535">
                  <a:moveTo>
                    <a:pt x="346319" y="1433461"/>
                  </a:moveTo>
                  <a:lnTo>
                    <a:pt x="346319" y="1485938"/>
                  </a:lnTo>
                  <a:lnTo>
                    <a:pt x="0" y="1485938"/>
                  </a:lnTo>
                </a:path>
                <a:path w="3308984" h="1486535">
                  <a:moveTo>
                    <a:pt x="346319" y="912830"/>
                  </a:moveTo>
                  <a:lnTo>
                    <a:pt x="346319" y="860352"/>
                  </a:lnTo>
                  <a:lnTo>
                    <a:pt x="0" y="860352"/>
                  </a:lnTo>
                </a:path>
                <a:path w="3308984" h="1486535">
                  <a:moveTo>
                    <a:pt x="2262132" y="522011"/>
                  </a:moveTo>
                  <a:lnTo>
                    <a:pt x="2303887" y="493011"/>
                  </a:lnTo>
                  <a:lnTo>
                    <a:pt x="2338273" y="464010"/>
                  </a:lnTo>
                  <a:lnTo>
                    <a:pt x="2367747" y="432247"/>
                  </a:lnTo>
                  <a:lnTo>
                    <a:pt x="2382484" y="415676"/>
                  </a:lnTo>
                  <a:lnTo>
                    <a:pt x="2392309" y="399104"/>
                  </a:lnTo>
                  <a:lnTo>
                    <a:pt x="2404590" y="382532"/>
                  </a:lnTo>
                  <a:lnTo>
                    <a:pt x="2411958" y="365960"/>
                  </a:lnTo>
                  <a:lnTo>
                    <a:pt x="2419327" y="348007"/>
                  </a:lnTo>
                  <a:lnTo>
                    <a:pt x="2426695" y="331436"/>
                  </a:lnTo>
                  <a:lnTo>
                    <a:pt x="2431608" y="313483"/>
                  </a:lnTo>
                  <a:lnTo>
                    <a:pt x="2434064" y="295530"/>
                  </a:lnTo>
                  <a:lnTo>
                    <a:pt x="2436520" y="278958"/>
                  </a:lnTo>
                  <a:lnTo>
                    <a:pt x="2436520" y="261005"/>
                  </a:lnTo>
                  <a:lnTo>
                    <a:pt x="2436520" y="243053"/>
                  </a:lnTo>
                  <a:lnTo>
                    <a:pt x="2434064" y="225100"/>
                  </a:lnTo>
                  <a:lnTo>
                    <a:pt x="2431608" y="208528"/>
                  </a:lnTo>
                  <a:lnTo>
                    <a:pt x="2426695" y="190575"/>
                  </a:lnTo>
                  <a:lnTo>
                    <a:pt x="2419327" y="174003"/>
                  </a:lnTo>
                  <a:lnTo>
                    <a:pt x="2411958" y="156050"/>
                  </a:lnTo>
                  <a:lnTo>
                    <a:pt x="2404590" y="139478"/>
                  </a:lnTo>
                  <a:lnTo>
                    <a:pt x="2392309" y="122907"/>
                  </a:lnTo>
                  <a:lnTo>
                    <a:pt x="2382484" y="106335"/>
                  </a:lnTo>
                  <a:lnTo>
                    <a:pt x="2367747" y="89763"/>
                  </a:lnTo>
                  <a:lnTo>
                    <a:pt x="2355466" y="74572"/>
                  </a:lnTo>
                  <a:lnTo>
                    <a:pt x="2338273" y="58001"/>
                  </a:lnTo>
                  <a:lnTo>
                    <a:pt x="2321080" y="42810"/>
                  </a:lnTo>
                  <a:lnTo>
                    <a:pt x="2303887" y="29000"/>
                  </a:lnTo>
                  <a:lnTo>
                    <a:pt x="2284238" y="13809"/>
                  </a:lnTo>
                  <a:lnTo>
                    <a:pt x="2262132" y="0"/>
                  </a:lnTo>
                </a:path>
                <a:path w="3308984" h="1486535">
                  <a:moveTo>
                    <a:pt x="1915812" y="104954"/>
                  </a:moveTo>
                  <a:lnTo>
                    <a:pt x="2375116" y="104954"/>
                  </a:lnTo>
                </a:path>
                <a:path w="3308984" h="1486535">
                  <a:moveTo>
                    <a:pt x="1915812" y="417057"/>
                  </a:moveTo>
                  <a:lnTo>
                    <a:pt x="2375116" y="417057"/>
                  </a:lnTo>
                </a:path>
                <a:path w="3308984" h="1486535">
                  <a:moveTo>
                    <a:pt x="2959684" y="261005"/>
                  </a:moveTo>
                  <a:lnTo>
                    <a:pt x="3308460" y="261005"/>
                  </a:lnTo>
                </a:path>
              </a:pathLst>
            </a:custGeom>
            <a:ln w="57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36911" y="2496988"/>
              <a:ext cx="697865" cy="522605"/>
            </a:xfrm>
            <a:custGeom>
              <a:avLst/>
              <a:gdLst/>
              <a:ahLst/>
              <a:cxnLst/>
              <a:rect l="l" t="t" r="r" b="b"/>
              <a:pathLst>
                <a:path w="697865" h="522605">
                  <a:moveTo>
                    <a:pt x="85965" y="522011"/>
                  </a:moveTo>
                  <a:lnTo>
                    <a:pt x="56491" y="522011"/>
                  </a:lnTo>
                  <a:lnTo>
                    <a:pt x="29474" y="520630"/>
                  </a:lnTo>
                  <a:lnTo>
                    <a:pt x="0" y="519249"/>
                  </a:lnTo>
                  <a:lnTo>
                    <a:pt x="22105" y="505440"/>
                  </a:lnTo>
                  <a:lnTo>
                    <a:pt x="41754" y="491630"/>
                  </a:lnTo>
                  <a:lnTo>
                    <a:pt x="93334" y="446057"/>
                  </a:lnTo>
                  <a:lnTo>
                    <a:pt x="105615" y="430866"/>
                  </a:lnTo>
                  <a:lnTo>
                    <a:pt x="120352" y="414294"/>
                  </a:lnTo>
                  <a:lnTo>
                    <a:pt x="130177" y="397723"/>
                  </a:lnTo>
                  <a:lnTo>
                    <a:pt x="142457" y="381151"/>
                  </a:lnTo>
                  <a:lnTo>
                    <a:pt x="157194" y="348007"/>
                  </a:lnTo>
                  <a:lnTo>
                    <a:pt x="164563" y="330055"/>
                  </a:lnTo>
                  <a:lnTo>
                    <a:pt x="169475" y="313483"/>
                  </a:lnTo>
                  <a:lnTo>
                    <a:pt x="174388" y="277577"/>
                  </a:lnTo>
                  <a:lnTo>
                    <a:pt x="174388" y="243053"/>
                  </a:lnTo>
                  <a:lnTo>
                    <a:pt x="171931" y="226481"/>
                  </a:lnTo>
                  <a:lnTo>
                    <a:pt x="169475" y="208528"/>
                  </a:lnTo>
                  <a:lnTo>
                    <a:pt x="164563" y="190575"/>
                  </a:lnTo>
                  <a:lnTo>
                    <a:pt x="142457" y="140859"/>
                  </a:lnTo>
                  <a:lnTo>
                    <a:pt x="130177" y="124288"/>
                  </a:lnTo>
                  <a:lnTo>
                    <a:pt x="120352" y="107716"/>
                  </a:lnTo>
                  <a:lnTo>
                    <a:pt x="105615" y="91144"/>
                  </a:lnTo>
                  <a:lnTo>
                    <a:pt x="93334" y="75953"/>
                  </a:lnTo>
                  <a:lnTo>
                    <a:pt x="76141" y="59382"/>
                  </a:lnTo>
                  <a:lnTo>
                    <a:pt x="58948" y="44191"/>
                  </a:lnTo>
                  <a:lnTo>
                    <a:pt x="41754" y="30381"/>
                  </a:lnTo>
                  <a:lnTo>
                    <a:pt x="22105" y="15190"/>
                  </a:lnTo>
                  <a:lnTo>
                    <a:pt x="0" y="1380"/>
                  </a:lnTo>
                  <a:lnTo>
                    <a:pt x="29474" y="0"/>
                  </a:lnTo>
                  <a:lnTo>
                    <a:pt x="85965" y="0"/>
                  </a:lnTo>
                  <a:lnTo>
                    <a:pt x="112983" y="1380"/>
                  </a:lnTo>
                  <a:lnTo>
                    <a:pt x="142457" y="2761"/>
                  </a:lnTo>
                  <a:lnTo>
                    <a:pt x="169475" y="4143"/>
                  </a:lnTo>
                  <a:lnTo>
                    <a:pt x="196493" y="8285"/>
                  </a:lnTo>
                  <a:lnTo>
                    <a:pt x="223511" y="11047"/>
                  </a:lnTo>
                  <a:lnTo>
                    <a:pt x="250529" y="15190"/>
                  </a:lnTo>
                  <a:lnTo>
                    <a:pt x="275091" y="20714"/>
                  </a:lnTo>
                  <a:lnTo>
                    <a:pt x="302108" y="24857"/>
                  </a:lnTo>
                  <a:lnTo>
                    <a:pt x="400355" y="52477"/>
                  </a:lnTo>
                  <a:lnTo>
                    <a:pt x="447022" y="70430"/>
                  </a:lnTo>
                  <a:lnTo>
                    <a:pt x="488777" y="89763"/>
                  </a:lnTo>
                  <a:lnTo>
                    <a:pt x="510883" y="99430"/>
                  </a:lnTo>
                  <a:lnTo>
                    <a:pt x="530532" y="110478"/>
                  </a:lnTo>
                  <a:lnTo>
                    <a:pt x="550182" y="122907"/>
                  </a:lnTo>
                  <a:lnTo>
                    <a:pt x="569831" y="133955"/>
                  </a:lnTo>
                  <a:lnTo>
                    <a:pt x="604217" y="160194"/>
                  </a:lnTo>
                  <a:lnTo>
                    <a:pt x="633691" y="186432"/>
                  </a:lnTo>
                  <a:lnTo>
                    <a:pt x="648428" y="201623"/>
                  </a:lnTo>
                  <a:lnTo>
                    <a:pt x="663165" y="215433"/>
                  </a:lnTo>
                  <a:lnTo>
                    <a:pt x="687727" y="245814"/>
                  </a:lnTo>
                  <a:lnTo>
                    <a:pt x="697552" y="262386"/>
                  </a:lnTo>
                  <a:lnTo>
                    <a:pt x="687727" y="277577"/>
                  </a:lnTo>
                  <a:lnTo>
                    <a:pt x="663165" y="307959"/>
                  </a:lnTo>
                  <a:lnTo>
                    <a:pt x="648428" y="323150"/>
                  </a:lnTo>
                  <a:lnTo>
                    <a:pt x="636148" y="336960"/>
                  </a:lnTo>
                  <a:lnTo>
                    <a:pt x="618954" y="350769"/>
                  </a:lnTo>
                  <a:lnTo>
                    <a:pt x="604217" y="364579"/>
                  </a:lnTo>
                  <a:lnTo>
                    <a:pt x="569831" y="389437"/>
                  </a:lnTo>
                  <a:lnTo>
                    <a:pt x="550182" y="401866"/>
                  </a:lnTo>
                  <a:lnTo>
                    <a:pt x="510883" y="423962"/>
                  </a:lnTo>
                  <a:lnTo>
                    <a:pt x="491233" y="433628"/>
                  </a:lnTo>
                  <a:lnTo>
                    <a:pt x="469128" y="444676"/>
                  </a:lnTo>
                  <a:lnTo>
                    <a:pt x="447022" y="452962"/>
                  </a:lnTo>
                  <a:lnTo>
                    <a:pt x="422461" y="462629"/>
                  </a:lnTo>
                  <a:lnTo>
                    <a:pt x="400355" y="470915"/>
                  </a:lnTo>
                  <a:lnTo>
                    <a:pt x="326670" y="491630"/>
                  </a:lnTo>
                  <a:lnTo>
                    <a:pt x="302108" y="497154"/>
                  </a:lnTo>
                  <a:lnTo>
                    <a:pt x="275091" y="502677"/>
                  </a:lnTo>
                  <a:lnTo>
                    <a:pt x="250529" y="508201"/>
                  </a:lnTo>
                  <a:lnTo>
                    <a:pt x="223511" y="512344"/>
                  </a:lnTo>
                  <a:lnTo>
                    <a:pt x="169475" y="517868"/>
                  </a:lnTo>
                  <a:lnTo>
                    <a:pt x="142457" y="519249"/>
                  </a:lnTo>
                  <a:lnTo>
                    <a:pt x="112983" y="520630"/>
                  </a:lnTo>
                  <a:lnTo>
                    <a:pt x="85965" y="522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36911" y="2496988"/>
              <a:ext cx="697865" cy="522605"/>
            </a:xfrm>
            <a:custGeom>
              <a:avLst/>
              <a:gdLst/>
              <a:ahLst/>
              <a:cxnLst/>
              <a:rect l="l" t="t" r="r" b="b"/>
              <a:pathLst>
                <a:path w="697865" h="522605">
                  <a:moveTo>
                    <a:pt x="697552" y="262386"/>
                  </a:moveTo>
                  <a:lnTo>
                    <a:pt x="687727" y="277577"/>
                  </a:lnTo>
                  <a:lnTo>
                    <a:pt x="675446" y="292768"/>
                  </a:lnTo>
                  <a:lnTo>
                    <a:pt x="663165" y="307959"/>
                  </a:lnTo>
                  <a:lnTo>
                    <a:pt x="648428" y="323150"/>
                  </a:lnTo>
                  <a:lnTo>
                    <a:pt x="636148" y="336960"/>
                  </a:lnTo>
                  <a:lnTo>
                    <a:pt x="618954" y="350769"/>
                  </a:lnTo>
                  <a:lnTo>
                    <a:pt x="604217" y="364579"/>
                  </a:lnTo>
                  <a:lnTo>
                    <a:pt x="587024" y="377008"/>
                  </a:lnTo>
                  <a:lnTo>
                    <a:pt x="569831" y="389437"/>
                  </a:lnTo>
                  <a:lnTo>
                    <a:pt x="550182" y="401866"/>
                  </a:lnTo>
                  <a:lnTo>
                    <a:pt x="530532" y="412913"/>
                  </a:lnTo>
                  <a:lnTo>
                    <a:pt x="510883" y="423962"/>
                  </a:lnTo>
                  <a:lnTo>
                    <a:pt x="491233" y="433628"/>
                  </a:lnTo>
                  <a:lnTo>
                    <a:pt x="469128" y="444676"/>
                  </a:lnTo>
                  <a:lnTo>
                    <a:pt x="447022" y="452962"/>
                  </a:lnTo>
                  <a:lnTo>
                    <a:pt x="422461" y="462629"/>
                  </a:lnTo>
                  <a:lnTo>
                    <a:pt x="400355" y="470915"/>
                  </a:lnTo>
                  <a:lnTo>
                    <a:pt x="375793" y="477820"/>
                  </a:lnTo>
                  <a:lnTo>
                    <a:pt x="351232" y="484725"/>
                  </a:lnTo>
                  <a:lnTo>
                    <a:pt x="326670" y="491630"/>
                  </a:lnTo>
                  <a:lnTo>
                    <a:pt x="302108" y="497154"/>
                  </a:lnTo>
                  <a:lnTo>
                    <a:pt x="275091" y="502677"/>
                  </a:lnTo>
                  <a:lnTo>
                    <a:pt x="250529" y="508201"/>
                  </a:lnTo>
                  <a:lnTo>
                    <a:pt x="196493" y="515106"/>
                  </a:lnTo>
                  <a:lnTo>
                    <a:pt x="142457" y="519249"/>
                  </a:lnTo>
                  <a:lnTo>
                    <a:pt x="112983" y="520630"/>
                  </a:lnTo>
                  <a:lnTo>
                    <a:pt x="85965" y="522011"/>
                  </a:lnTo>
                  <a:lnTo>
                    <a:pt x="56491" y="522011"/>
                  </a:lnTo>
                  <a:lnTo>
                    <a:pt x="29474" y="520630"/>
                  </a:lnTo>
                  <a:lnTo>
                    <a:pt x="0" y="519249"/>
                  </a:lnTo>
                  <a:lnTo>
                    <a:pt x="22105" y="505440"/>
                  </a:lnTo>
                  <a:lnTo>
                    <a:pt x="41754" y="491630"/>
                  </a:lnTo>
                  <a:lnTo>
                    <a:pt x="58948" y="476439"/>
                  </a:lnTo>
                  <a:lnTo>
                    <a:pt x="76141" y="461248"/>
                  </a:lnTo>
                  <a:lnTo>
                    <a:pt x="93334" y="446057"/>
                  </a:lnTo>
                  <a:lnTo>
                    <a:pt x="105615" y="430866"/>
                  </a:lnTo>
                  <a:lnTo>
                    <a:pt x="120352" y="414294"/>
                  </a:lnTo>
                  <a:lnTo>
                    <a:pt x="130177" y="397723"/>
                  </a:lnTo>
                  <a:lnTo>
                    <a:pt x="142457" y="381151"/>
                  </a:lnTo>
                  <a:lnTo>
                    <a:pt x="149826" y="364579"/>
                  </a:lnTo>
                  <a:lnTo>
                    <a:pt x="157194" y="348007"/>
                  </a:lnTo>
                  <a:lnTo>
                    <a:pt x="164563" y="330055"/>
                  </a:lnTo>
                  <a:lnTo>
                    <a:pt x="169475" y="313483"/>
                  </a:lnTo>
                  <a:lnTo>
                    <a:pt x="171931" y="295530"/>
                  </a:lnTo>
                  <a:lnTo>
                    <a:pt x="174388" y="277577"/>
                  </a:lnTo>
                  <a:lnTo>
                    <a:pt x="174388" y="261005"/>
                  </a:lnTo>
                  <a:lnTo>
                    <a:pt x="174388" y="243053"/>
                  </a:lnTo>
                  <a:lnTo>
                    <a:pt x="171931" y="226481"/>
                  </a:lnTo>
                  <a:lnTo>
                    <a:pt x="169475" y="208528"/>
                  </a:lnTo>
                  <a:lnTo>
                    <a:pt x="164563" y="190575"/>
                  </a:lnTo>
                  <a:lnTo>
                    <a:pt x="157194" y="174003"/>
                  </a:lnTo>
                  <a:lnTo>
                    <a:pt x="149826" y="157432"/>
                  </a:lnTo>
                  <a:lnTo>
                    <a:pt x="142457" y="140859"/>
                  </a:lnTo>
                  <a:lnTo>
                    <a:pt x="130177" y="124288"/>
                  </a:lnTo>
                  <a:lnTo>
                    <a:pt x="120352" y="107716"/>
                  </a:lnTo>
                  <a:lnTo>
                    <a:pt x="105615" y="91144"/>
                  </a:lnTo>
                  <a:lnTo>
                    <a:pt x="76141" y="59382"/>
                  </a:lnTo>
                  <a:lnTo>
                    <a:pt x="41754" y="30381"/>
                  </a:lnTo>
                  <a:lnTo>
                    <a:pt x="0" y="1380"/>
                  </a:lnTo>
                  <a:lnTo>
                    <a:pt x="29474" y="0"/>
                  </a:lnTo>
                  <a:lnTo>
                    <a:pt x="56491" y="0"/>
                  </a:lnTo>
                  <a:lnTo>
                    <a:pt x="85965" y="0"/>
                  </a:lnTo>
                  <a:lnTo>
                    <a:pt x="112983" y="1380"/>
                  </a:lnTo>
                  <a:lnTo>
                    <a:pt x="142457" y="2761"/>
                  </a:lnTo>
                  <a:lnTo>
                    <a:pt x="169475" y="4143"/>
                  </a:lnTo>
                  <a:lnTo>
                    <a:pt x="196493" y="8285"/>
                  </a:lnTo>
                  <a:lnTo>
                    <a:pt x="223511" y="11047"/>
                  </a:lnTo>
                  <a:lnTo>
                    <a:pt x="250529" y="15190"/>
                  </a:lnTo>
                  <a:lnTo>
                    <a:pt x="275091" y="20714"/>
                  </a:lnTo>
                  <a:lnTo>
                    <a:pt x="302108" y="24857"/>
                  </a:lnTo>
                  <a:lnTo>
                    <a:pt x="326670" y="31762"/>
                  </a:lnTo>
                  <a:lnTo>
                    <a:pt x="351232" y="38667"/>
                  </a:lnTo>
                  <a:lnTo>
                    <a:pt x="375793" y="45572"/>
                  </a:lnTo>
                  <a:lnTo>
                    <a:pt x="422461" y="60763"/>
                  </a:lnTo>
                  <a:lnTo>
                    <a:pt x="469128" y="80097"/>
                  </a:lnTo>
                  <a:lnTo>
                    <a:pt x="488777" y="89763"/>
                  </a:lnTo>
                  <a:lnTo>
                    <a:pt x="510883" y="99430"/>
                  </a:lnTo>
                  <a:lnTo>
                    <a:pt x="530532" y="110478"/>
                  </a:lnTo>
                  <a:lnTo>
                    <a:pt x="550182" y="122907"/>
                  </a:lnTo>
                  <a:lnTo>
                    <a:pt x="569831" y="133955"/>
                  </a:lnTo>
                  <a:lnTo>
                    <a:pt x="604217" y="160194"/>
                  </a:lnTo>
                  <a:lnTo>
                    <a:pt x="633691" y="186432"/>
                  </a:lnTo>
                  <a:lnTo>
                    <a:pt x="648428" y="201623"/>
                  </a:lnTo>
                  <a:lnTo>
                    <a:pt x="663165" y="215433"/>
                  </a:lnTo>
                  <a:lnTo>
                    <a:pt x="675446" y="230624"/>
                  </a:lnTo>
                  <a:lnTo>
                    <a:pt x="687727" y="245814"/>
                  </a:lnTo>
                  <a:lnTo>
                    <a:pt x="697552" y="2623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67427" y="2496988"/>
              <a:ext cx="1997075" cy="1585595"/>
            </a:xfrm>
            <a:custGeom>
              <a:avLst/>
              <a:gdLst/>
              <a:ahLst/>
              <a:cxnLst/>
              <a:rect l="l" t="t" r="r" b="b"/>
              <a:pathLst>
                <a:path w="1997075" h="1585595">
                  <a:moveTo>
                    <a:pt x="1567036" y="262386"/>
                  </a:moveTo>
                  <a:lnTo>
                    <a:pt x="1557211" y="277577"/>
                  </a:lnTo>
                  <a:lnTo>
                    <a:pt x="1544930" y="292768"/>
                  </a:lnTo>
                  <a:lnTo>
                    <a:pt x="1532650" y="307959"/>
                  </a:lnTo>
                  <a:lnTo>
                    <a:pt x="1517913" y="323150"/>
                  </a:lnTo>
                  <a:lnTo>
                    <a:pt x="1505632" y="336960"/>
                  </a:lnTo>
                  <a:lnTo>
                    <a:pt x="1488438" y="350769"/>
                  </a:lnTo>
                  <a:lnTo>
                    <a:pt x="1473701" y="364579"/>
                  </a:lnTo>
                  <a:lnTo>
                    <a:pt x="1456508" y="377008"/>
                  </a:lnTo>
                  <a:lnTo>
                    <a:pt x="1439315" y="389437"/>
                  </a:lnTo>
                  <a:lnTo>
                    <a:pt x="1419666" y="401866"/>
                  </a:lnTo>
                  <a:lnTo>
                    <a:pt x="1400016" y="412913"/>
                  </a:lnTo>
                  <a:lnTo>
                    <a:pt x="1380367" y="423962"/>
                  </a:lnTo>
                  <a:lnTo>
                    <a:pt x="1360718" y="433628"/>
                  </a:lnTo>
                  <a:lnTo>
                    <a:pt x="1338612" y="444676"/>
                  </a:lnTo>
                  <a:lnTo>
                    <a:pt x="1316507" y="452962"/>
                  </a:lnTo>
                  <a:lnTo>
                    <a:pt x="1291945" y="462629"/>
                  </a:lnTo>
                  <a:lnTo>
                    <a:pt x="1269839" y="470915"/>
                  </a:lnTo>
                  <a:lnTo>
                    <a:pt x="1245278" y="477820"/>
                  </a:lnTo>
                  <a:lnTo>
                    <a:pt x="1220716" y="484725"/>
                  </a:lnTo>
                  <a:lnTo>
                    <a:pt x="1196154" y="491630"/>
                  </a:lnTo>
                  <a:lnTo>
                    <a:pt x="1171593" y="497154"/>
                  </a:lnTo>
                  <a:lnTo>
                    <a:pt x="1144575" y="502677"/>
                  </a:lnTo>
                  <a:lnTo>
                    <a:pt x="1120013" y="508201"/>
                  </a:lnTo>
                  <a:lnTo>
                    <a:pt x="1065977" y="515106"/>
                  </a:lnTo>
                  <a:lnTo>
                    <a:pt x="1011942" y="519249"/>
                  </a:lnTo>
                  <a:lnTo>
                    <a:pt x="982467" y="520630"/>
                  </a:lnTo>
                  <a:lnTo>
                    <a:pt x="955450" y="522011"/>
                  </a:lnTo>
                  <a:lnTo>
                    <a:pt x="925976" y="522011"/>
                  </a:lnTo>
                  <a:lnTo>
                    <a:pt x="898958" y="520630"/>
                  </a:lnTo>
                  <a:lnTo>
                    <a:pt x="869484" y="519249"/>
                  </a:lnTo>
                  <a:lnTo>
                    <a:pt x="891589" y="505440"/>
                  </a:lnTo>
                  <a:lnTo>
                    <a:pt x="911239" y="491630"/>
                  </a:lnTo>
                  <a:lnTo>
                    <a:pt x="928432" y="476439"/>
                  </a:lnTo>
                  <a:lnTo>
                    <a:pt x="945625" y="461248"/>
                  </a:lnTo>
                  <a:lnTo>
                    <a:pt x="962818" y="446057"/>
                  </a:lnTo>
                  <a:lnTo>
                    <a:pt x="975099" y="430866"/>
                  </a:lnTo>
                  <a:lnTo>
                    <a:pt x="989836" y="414294"/>
                  </a:lnTo>
                  <a:lnTo>
                    <a:pt x="999661" y="397723"/>
                  </a:lnTo>
                  <a:lnTo>
                    <a:pt x="1011942" y="381151"/>
                  </a:lnTo>
                  <a:lnTo>
                    <a:pt x="1019310" y="364579"/>
                  </a:lnTo>
                  <a:lnTo>
                    <a:pt x="1026679" y="348007"/>
                  </a:lnTo>
                  <a:lnTo>
                    <a:pt x="1034047" y="330055"/>
                  </a:lnTo>
                  <a:lnTo>
                    <a:pt x="1038959" y="313483"/>
                  </a:lnTo>
                  <a:lnTo>
                    <a:pt x="1041416" y="295530"/>
                  </a:lnTo>
                  <a:lnTo>
                    <a:pt x="1043872" y="277577"/>
                  </a:lnTo>
                  <a:lnTo>
                    <a:pt x="1043872" y="261005"/>
                  </a:lnTo>
                  <a:lnTo>
                    <a:pt x="1043872" y="243053"/>
                  </a:lnTo>
                  <a:lnTo>
                    <a:pt x="1041416" y="226481"/>
                  </a:lnTo>
                  <a:lnTo>
                    <a:pt x="1038959" y="208528"/>
                  </a:lnTo>
                  <a:lnTo>
                    <a:pt x="1034047" y="190575"/>
                  </a:lnTo>
                  <a:lnTo>
                    <a:pt x="1026679" y="174003"/>
                  </a:lnTo>
                  <a:lnTo>
                    <a:pt x="1019310" y="157432"/>
                  </a:lnTo>
                  <a:lnTo>
                    <a:pt x="1011942" y="140859"/>
                  </a:lnTo>
                  <a:lnTo>
                    <a:pt x="999661" y="124288"/>
                  </a:lnTo>
                  <a:lnTo>
                    <a:pt x="989836" y="107716"/>
                  </a:lnTo>
                  <a:lnTo>
                    <a:pt x="975099" y="91144"/>
                  </a:lnTo>
                  <a:lnTo>
                    <a:pt x="945625" y="59382"/>
                  </a:lnTo>
                  <a:lnTo>
                    <a:pt x="911239" y="30381"/>
                  </a:lnTo>
                  <a:lnTo>
                    <a:pt x="869484" y="1380"/>
                  </a:lnTo>
                  <a:lnTo>
                    <a:pt x="898958" y="0"/>
                  </a:lnTo>
                  <a:lnTo>
                    <a:pt x="925976" y="0"/>
                  </a:lnTo>
                  <a:lnTo>
                    <a:pt x="955450" y="0"/>
                  </a:lnTo>
                  <a:lnTo>
                    <a:pt x="982467" y="1380"/>
                  </a:lnTo>
                  <a:lnTo>
                    <a:pt x="1011942" y="2761"/>
                  </a:lnTo>
                  <a:lnTo>
                    <a:pt x="1038959" y="4143"/>
                  </a:lnTo>
                  <a:lnTo>
                    <a:pt x="1065977" y="8285"/>
                  </a:lnTo>
                  <a:lnTo>
                    <a:pt x="1092995" y="11047"/>
                  </a:lnTo>
                  <a:lnTo>
                    <a:pt x="1120013" y="15190"/>
                  </a:lnTo>
                  <a:lnTo>
                    <a:pt x="1144575" y="20714"/>
                  </a:lnTo>
                  <a:lnTo>
                    <a:pt x="1171593" y="24857"/>
                  </a:lnTo>
                  <a:lnTo>
                    <a:pt x="1196154" y="31762"/>
                  </a:lnTo>
                  <a:lnTo>
                    <a:pt x="1220716" y="38667"/>
                  </a:lnTo>
                  <a:lnTo>
                    <a:pt x="1245278" y="45572"/>
                  </a:lnTo>
                  <a:lnTo>
                    <a:pt x="1291945" y="60763"/>
                  </a:lnTo>
                  <a:lnTo>
                    <a:pt x="1338612" y="80097"/>
                  </a:lnTo>
                  <a:lnTo>
                    <a:pt x="1358261" y="89763"/>
                  </a:lnTo>
                  <a:lnTo>
                    <a:pt x="1380367" y="99430"/>
                  </a:lnTo>
                  <a:lnTo>
                    <a:pt x="1400016" y="110478"/>
                  </a:lnTo>
                  <a:lnTo>
                    <a:pt x="1419666" y="122907"/>
                  </a:lnTo>
                  <a:lnTo>
                    <a:pt x="1439315" y="133955"/>
                  </a:lnTo>
                  <a:lnTo>
                    <a:pt x="1473701" y="160194"/>
                  </a:lnTo>
                  <a:lnTo>
                    <a:pt x="1503175" y="186432"/>
                  </a:lnTo>
                  <a:lnTo>
                    <a:pt x="1517913" y="201623"/>
                  </a:lnTo>
                  <a:lnTo>
                    <a:pt x="1532650" y="215433"/>
                  </a:lnTo>
                  <a:lnTo>
                    <a:pt x="1544930" y="230624"/>
                  </a:lnTo>
                  <a:lnTo>
                    <a:pt x="1557211" y="245814"/>
                  </a:lnTo>
                  <a:lnTo>
                    <a:pt x="1567036" y="262386"/>
                  </a:lnTo>
                </a:path>
                <a:path w="1997075" h="1585595">
                  <a:moveTo>
                    <a:pt x="0" y="106335"/>
                  </a:moveTo>
                  <a:lnTo>
                    <a:pt x="260354" y="106335"/>
                  </a:lnTo>
                  <a:lnTo>
                    <a:pt x="260354" y="104954"/>
                  </a:lnTo>
                  <a:lnTo>
                    <a:pt x="523164" y="104954"/>
                  </a:lnTo>
                </a:path>
                <a:path w="1997075" h="1585595">
                  <a:moveTo>
                    <a:pt x="950537" y="1585369"/>
                  </a:moveTo>
                  <a:lnTo>
                    <a:pt x="992292" y="1556368"/>
                  </a:lnTo>
                  <a:lnTo>
                    <a:pt x="1026679" y="1527368"/>
                  </a:lnTo>
                  <a:lnTo>
                    <a:pt x="1058609" y="1495605"/>
                  </a:lnTo>
                  <a:lnTo>
                    <a:pt x="1070890" y="1479033"/>
                  </a:lnTo>
                  <a:lnTo>
                    <a:pt x="1083170" y="1462461"/>
                  </a:lnTo>
                  <a:lnTo>
                    <a:pt x="1092995" y="1445889"/>
                  </a:lnTo>
                  <a:lnTo>
                    <a:pt x="1100364" y="1429318"/>
                  </a:lnTo>
                  <a:lnTo>
                    <a:pt x="1107732" y="1411365"/>
                  </a:lnTo>
                  <a:lnTo>
                    <a:pt x="1115101" y="1394793"/>
                  </a:lnTo>
                  <a:lnTo>
                    <a:pt x="1120013" y="1376840"/>
                  </a:lnTo>
                  <a:lnTo>
                    <a:pt x="1122469" y="1358887"/>
                  </a:lnTo>
                  <a:lnTo>
                    <a:pt x="1124925" y="1342316"/>
                  </a:lnTo>
                  <a:lnTo>
                    <a:pt x="1124925" y="1324363"/>
                  </a:lnTo>
                  <a:lnTo>
                    <a:pt x="1124925" y="1306410"/>
                  </a:lnTo>
                  <a:lnTo>
                    <a:pt x="1122469" y="1288457"/>
                  </a:lnTo>
                  <a:lnTo>
                    <a:pt x="1120013" y="1271886"/>
                  </a:lnTo>
                  <a:lnTo>
                    <a:pt x="1115101" y="1253933"/>
                  </a:lnTo>
                  <a:lnTo>
                    <a:pt x="1107732" y="1237361"/>
                  </a:lnTo>
                  <a:lnTo>
                    <a:pt x="1100364" y="1219408"/>
                  </a:lnTo>
                  <a:lnTo>
                    <a:pt x="1092995" y="1202836"/>
                  </a:lnTo>
                  <a:lnTo>
                    <a:pt x="1083170" y="1186264"/>
                  </a:lnTo>
                  <a:lnTo>
                    <a:pt x="1070890" y="1169693"/>
                  </a:lnTo>
                  <a:lnTo>
                    <a:pt x="1058609" y="1153121"/>
                  </a:lnTo>
                  <a:lnTo>
                    <a:pt x="1026679" y="1121358"/>
                  </a:lnTo>
                  <a:lnTo>
                    <a:pt x="992292" y="1092358"/>
                  </a:lnTo>
                  <a:lnTo>
                    <a:pt x="972643" y="1077167"/>
                  </a:lnTo>
                  <a:lnTo>
                    <a:pt x="950537" y="1063357"/>
                  </a:lnTo>
                </a:path>
                <a:path w="1997075" h="1585595">
                  <a:moveTo>
                    <a:pt x="604217" y="1168312"/>
                  </a:moveTo>
                  <a:lnTo>
                    <a:pt x="1065977" y="1168312"/>
                  </a:lnTo>
                </a:path>
                <a:path w="1997075" h="1585595">
                  <a:moveTo>
                    <a:pt x="604217" y="1480414"/>
                  </a:moveTo>
                  <a:lnTo>
                    <a:pt x="1065977" y="1480414"/>
                  </a:lnTo>
                </a:path>
                <a:path w="1997075" h="1585595">
                  <a:moveTo>
                    <a:pt x="1648090" y="1324363"/>
                  </a:moveTo>
                  <a:lnTo>
                    <a:pt x="1996866" y="1324363"/>
                  </a:lnTo>
                </a:path>
              </a:pathLst>
            </a:custGeom>
            <a:ln w="57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17964" y="3560346"/>
              <a:ext cx="697865" cy="522605"/>
            </a:xfrm>
            <a:custGeom>
              <a:avLst/>
              <a:gdLst/>
              <a:ahLst/>
              <a:cxnLst/>
              <a:rect l="l" t="t" r="r" b="b"/>
              <a:pathLst>
                <a:path w="697865" h="522604">
                  <a:moveTo>
                    <a:pt x="85965" y="522011"/>
                  </a:moveTo>
                  <a:lnTo>
                    <a:pt x="58948" y="522011"/>
                  </a:lnTo>
                  <a:lnTo>
                    <a:pt x="0" y="519249"/>
                  </a:lnTo>
                  <a:lnTo>
                    <a:pt x="22105" y="505440"/>
                  </a:lnTo>
                  <a:lnTo>
                    <a:pt x="41754" y="491630"/>
                  </a:lnTo>
                  <a:lnTo>
                    <a:pt x="93334" y="446057"/>
                  </a:lnTo>
                  <a:lnTo>
                    <a:pt x="132633" y="397723"/>
                  </a:lnTo>
                  <a:lnTo>
                    <a:pt x="157194" y="348007"/>
                  </a:lnTo>
                  <a:lnTo>
                    <a:pt x="174388" y="277577"/>
                  </a:lnTo>
                  <a:lnTo>
                    <a:pt x="174388" y="243053"/>
                  </a:lnTo>
                  <a:lnTo>
                    <a:pt x="171931" y="226481"/>
                  </a:lnTo>
                  <a:lnTo>
                    <a:pt x="169475" y="208528"/>
                  </a:lnTo>
                  <a:lnTo>
                    <a:pt x="142457" y="140860"/>
                  </a:lnTo>
                  <a:lnTo>
                    <a:pt x="108071" y="91144"/>
                  </a:lnTo>
                  <a:lnTo>
                    <a:pt x="76141" y="59382"/>
                  </a:lnTo>
                  <a:lnTo>
                    <a:pt x="41754" y="30381"/>
                  </a:lnTo>
                  <a:lnTo>
                    <a:pt x="0" y="1380"/>
                  </a:lnTo>
                  <a:lnTo>
                    <a:pt x="29474" y="0"/>
                  </a:lnTo>
                  <a:lnTo>
                    <a:pt x="85965" y="0"/>
                  </a:lnTo>
                  <a:lnTo>
                    <a:pt x="112983" y="1380"/>
                  </a:lnTo>
                  <a:lnTo>
                    <a:pt x="142457" y="2761"/>
                  </a:lnTo>
                  <a:lnTo>
                    <a:pt x="169475" y="4142"/>
                  </a:lnTo>
                  <a:lnTo>
                    <a:pt x="196493" y="8285"/>
                  </a:lnTo>
                  <a:lnTo>
                    <a:pt x="223511" y="11047"/>
                  </a:lnTo>
                  <a:lnTo>
                    <a:pt x="250529" y="15190"/>
                  </a:lnTo>
                  <a:lnTo>
                    <a:pt x="275091" y="20714"/>
                  </a:lnTo>
                  <a:lnTo>
                    <a:pt x="302108" y="24857"/>
                  </a:lnTo>
                  <a:lnTo>
                    <a:pt x="400355" y="52477"/>
                  </a:lnTo>
                  <a:lnTo>
                    <a:pt x="491233" y="89763"/>
                  </a:lnTo>
                  <a:lnTo>
                    <a:pt x="530532" y="110478"/>
                  </a:lnTo>
                  <a:lnTo>
                    <a:pt x="550182" y="122907"/>
                  </a:lnTo>
                  <a:lnTo>
                    <a:pt x="569831" y="133955"/>
                  </a:lnTo>
                  <a:lnTo>
                    <a:pt x="587024" y="146384"/>
                  </a:lnTo>
                  <a:lnTo>
                    <a:pt x="604217" y="160194"/>
                  </a:lnTo>
                  <a:lnTo>
                    <a:pt x="618954" y="172623"/>
                  </a:lnTo>
                  <a:lnTo>
                    <a:pt x="636148" y="186432"/>
                  </a:lnTo>
                  <a:lnTo>
                    <a:pt x="648428" y="201623"/>
                  </a:lnTo>
                  <a:lnTo>
                    <a:pt x="663165" y="215433"/>
                  </a:lnTo>
                  <a:lnTo>
                    <a:pt x="687727" y="245815"/>
                  </a:lnTo>
                  <a:lnTo>
                    <a:pt x="697552" y="262386"/>
                  </a:lnTo>
                  <a:lnTo>
                    <a:pt x="687727" y="277577"/>
                  </a:lnTo>
                  <a:lnTo>
                    <a:pt x="650885" y="323150"/>
                  </a:lnTo>
                  <a:lnTo>
                    <a:pt x="636148" y="336960"/>
                  </a:lnTo>
                  <a:lnTo>
                    <a:pt x="618954" y="350769"/>
                  </a:lnTo>
                  <a:lnTo>
                    <a:pt x="604217" y="364579"/>
                  </a:lnTo>
                  <a:lnTo>
                    <a:pt x="569831" y="389437"/>
                  </a:lnTo>
                  <a:lnTo>
                    <a:pt x="550182" y="401866"/>
                  </a:lnTo>
                  <a:lnTo>
                    <a:pt x="510883" y="423962"/>
                  </a:lnTo>
                  <a:lnTo>
                    <a:pt x="491233" y="433628"/>
                  </a:lnTo>
                  <a:lnTo>
                    <a:pt x="469128" y="444676"/>
                  </a:lnTo>
                  <a:lnTo>
                    <a:pt x="447022" y="452962"/>
                  </a:lnTo>
                  <a:lnTo>
                    <a:pt x="424917" y="462629"/>
                  </a:lnTo>
                  <a:lnTo>
                    <a:pt x="400355" y="470915"/>
                  </a:lnTo>
                  <a:lnTo>
                    <a:pt x="326670" y="491630"/>
                  </a:lnTo>
                  <a:lnTo>
                    <a:pt x="302108" y="497154"/>
                  </a:lnTo>
                  <a:lnTo>
                    <a:pt x="275091" y="502678"/>
                  </a:lnTo>
                  <a:lnTo>
                    <a:pt x="250529" y="508202"/>
                  </a:lnTo>
                  <a:lnTo>
                    <a:pt x="223511" y="512345"/>
                  </a:lnTo>
                  <a:lnTo>
                    <a:pt x="169475" y="517869"/>
                  </a:lnTo>
                  <a:lnTo>
                    <a:pt x="142457" y="519249"/>
                  </a:lnTo>
                  <a:lnTo>
                    <a:pt x="112983" y="520630"/>
                  </a:lnTo>
                  <a:lnTo>
                    <a:pt x="85965" y="522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17964" y="3560346"/>
              <a:ext cx="697865" cy="522605"/>
            </a:xfrm>
            <a:custGeom>
              <a:avLst/>
              <a:gdLst/>
              <a:ahLst/>
              <a:cxnLst/>
              <a:rect l="l" t="t" r="r" b="b"/>
              <a:pathLst>
                <a:path w="697865" h="522604">
                  <a:moveTo>
                    <a:pt x="697552" y="262386"/>
                  </a:moveTo>
                  <a:lnTo>
                    <a:pt x="687727" y="277577"/>
                  </a:lnTo>
                  <a:lnTo>
                    <a:pt x="675446" y="292768"/>
                  </a:lnTo>
                  <a:lnTo>
                    <a:pt x="663165" y="307959"/>
                  </a:lnTo>
                  <a:lnTo>
                    <a:pt x="650885" y="323150"/>
                  </a:lnTo>
                  <a:lnTo>
                    <a:pt x="636148" y="336960"/>
                  </a:lnTo>
                  <a:lnTo>
                    <a:pt x="618954" y="350769"/>
                  </a:lnTo>
                  <a:lnTo>
                    <a:pt x="604217" y="364579"/>
                  </a:lnTo>
                  <a:lnTo>
                    <a:pt x="587024" y="377008"/>
                  </a:lnTo>
                  <a:lnTo>
                    <a:pt x="569831" y="389437"/>
                  </a:lnTo>
                  <a:lnTo>
                    <a:pt x="550182" y="401866"/>
                  </a:lnTo>
                  <a:lnTo>
                    <a:pt x="530532" y="412914"/>
                  </a:lnTo>
                  <a:lnTo>
                    <a:pt x="510883" y="423962"/>
                  </a:lnTo>
                  <a:lnTo>
                    <a:pt x="491233" y="433628"/>
                  </a:lnTo>
                  <a:lnTo>
                    <a:pt x="469128" y="444676"/>
                  </a:lnTo>
                  <a:lnTo>
                    <a:pt x="447022" y="452962"/>
                  </a:lnTo>
                  <a:lnTo>
                    <a:pt x="424917" y="462629"/>
                  </a:lnTo>
                  <a:lnTo>
                    <a:pt x="400355" y="470915"/>
                  </a:lnTo>
                  <a:lnTo>
                    <a:pt x="375793" y="477820"/>
                  </a:lnTo>
                  <a:lnTo>
                    <a:pt x="351232" y="484725"/>
                  </a:lnTo>
                  <a:lnTo>
                    <a:pt x="326670" y="491630"/>
                  </a:lnTo>
                  <a:lnTo>
                    <a:pt x="302108" y="497154"/>
                  </a:lnTo>
                  <a:lnTo>
                    <a:pt x="275091" y="502678"/>
                  </a:lnTo>
                  <a:lnTo>
                    <a:pt x="250529" y="508202"/>
                  </a:lnTo>
                  <a:lnTo>
                    <a:pt x="223511" y="512345"/>
                  </a:lnTo>
                  <a:lnTo>
                    <a:pt x="196493" y="515107"/>
                  </a:lnTo>
                  <a:lnTo>
                    <a:pt x="169475" y="517869"/>
                  </a:lnTo>
                  <a:lnTo>
                    <a:pt x="142457" y="519249"/>
                  </a:lnTo>
                  <a:lnTo>
                    <a:pt x="112983" y="520630"/>
                  </a:lnTo>
                  <a:lnTo>
                    <a:pt x="85965" y="522011"/>
                  </a:lnTo>
                  <a:lnTo>
                    <a:pt x="58948" y="522011"/>
                  </a:lnTo>
                  <a:lnTo>
                    <a:pt x="29474" y="520630"/>
                  </a:lnTo>
                  <a:lnTo>
                    <a:pt x="0" y="519249"/>
                  </a:lnTo>
                  <a:lnTo>
                    <a:pt x="22105" y="505440"/>
                  </a:lnTo>
                  <a:lnTo>
                    <a:pt x="41754" y="491630"/>
                  </a:lnTo>
                  <a:lnTo>
                    <a:pt x="58948" y="476439"/>
                  </a:lnTo>
                  <a:lnTo>
                    <a:pt x="76141" y="461248"/>
                  </a:lnTo>
                  <a:lnTo>
                    <a:pt x="93334" y="446057"/>
                  </a:lnTo>
                  <a:lnTo>
                    <a:pt x="108071" y="430867"/>
                  </a:lnTo>
                  <a:lnTo>
                    <a:pt x="120352" y="414295"/>
                  </a:lnTo>
                  <a:lnTo>
                    <a:pt x="132633" y="397723"/>
                  </a:lnTo>
                  <a:lnTo>
                    <a:pt x="142457" y="381151"/>
                  </a:lnTo>
                  <a:lnTo>
                    <a:pt x="149826" y="364579"/>
                  </a:lnTo>
                  <a:lnTo>
                    <a:pt x="157194" y="348007"/>
                  </a:lnTo>
                  <a:lnTo>
                    <a:pt x="164563" y="330055"/>
                  </a:lnTo>
                  <a:lnTo>
                    <a:pt x="169475" y="313483"/>
                  </a:lnTo>
                  <a:lnTo>
                    <a:pt x="171931" y="295530"/>
                  </a:lnTo>
                  <a:lnTo>
                    <a:pt x="174388" y="277577"/>
                  </a:lnTo>
                  <a:lnTo>
                    <a:pt x="174388" y="261005"/>
                  </a:lnTo>
                  <a:lnTo>
                    <a:pt x="174388" y="243053"/>
                  </a:lnTo>
                  <a:lnTo>
                    <a:pt x="171931" y="226481"/>
                  </a:lnTo>
                  <a:lnTo>
                    <a:pt x="169475" y="208528"/>
                  </a:lnTo>
                  <a:lnTo>
                    <a:pt x="164563" y="190575"/>
                  </a:lnTo>
                  <a:lnTo>
                    <a:pt x="157194" y="174003"/>
                  </a:lnTo>
                  <a:lnTo>
                    <a:pt x="149826" y="157432"/>
                  </a:lnTo>
                  <a:lnTo>
                    <a:pt x="142457" y="140860"/>
                  </a:lnTo>
                  <a:lnTo>
                    <a:pt x="132633" y="124288"/>
                  </a:lnTo>
                  <a:lnTo>
                    <a:pt x="120352" y="107716"/>
                  </a:lnTo>
                  <a:lnTo>
                    <a:pt x="108071" y="91144"/>
                  </a:lnTo>
                  <a:lnTo>
                    <a:pt x="76141" y="59382"/>
                  </a:lnTo>
                  <a:lnTo>
                    <a:pt x="41754" y="30381"/>
                  </a:lnTo>
                  <a:lnTo>
                    <a:pt x="0" y="1380"/>
                  </a:lnTo>
                  <a:lnTo>
                    <a:pt x="29474" y="0"/>
                  </a:lnTo>
                  <a:lnTo>
                    <a:pt x="58948" y="0"/>
                  </a:lnTo>
                  <a:lnTo>
                    <a:pt x="85965" y="0"/>
                  </a:lnTo>
                  <a:lnTo>
                    <a:pt x="112983" y="1380"/>
                  </a:lnTo>
                  <a:lnTo>
                    <a:pt x="142457" y="2761"/>
                  </a:lnTo>
                  <a:lnTo>
                    <a:pt x="169475" y="4142"/>
                  </a:lnTo>
                  <a:lnTo>
                    <a:pt x="196493" y="8285"/>
                  </a:lnTo>
                  <a:lnTo>
                    <a:pt x="223511" y="11047"/>
                  </a:lnTo>
                  <a:lnTo>
                    <a:pt x="250529" y="15190"/>
                  </a:lnTo>
                  <a:lnTo>
                    <a:pt x="275091" y="20714"/>
                  </a:lnTo>
                  <a:lnTo>
                    <a:pt x="302108" y="24857"/>
                  </a:lnTo>
                  <a:lnTo>
                    <a:pt x="326670" y="31762"/>
                  </a:lnTo>
                  <a:lnTo>
                    <a:pt x="351232" y="38667"/>
                  </a:lnTo>
                  <a:lnTo>
                    <a:pt x="375793" y="45572"/>
                  </a:lnTo>
                  <a:lnTo>
                    <a:pt x="400355" y="52477"/>
                  </a:lnTo>
                  <a:lnTo>
                    <a:pt x="424917" y="60763"/>
                  </a:lnTo>
                  <a:lnTo>
                    <a:pt x="447022" y="70430"/>
                  </a:lnTo>
                  <a:lnTo>
                    <a:pt x="469128" y="80097"/>
                  </a:lnTo>
                  <a:lnTo>
                    <a:pt x="491233" y="89763"/>
                  </a:lnTo>
                  <a:lnTo>
                    <a:pt x="510883" y="99430"/>
                  </a:lnTo>
                  <a:lnTo>
                    <a:pt x="530532" y="110478"/>
                  </a:lnTo>
                  <a:lnTo>
                    <a:pt x="550182" y="122907"/>
                  </a:lnTo>
                  <a:lnTo>
                    <a:pt x="569831" y="133955"/>
                  </a:lnTo>
                  <a:lnTo>
                    <a:pt x="587024" y="146384"/>
                  </a:lnTo>
                  <a:lnTo>
                    <a:pt x="604217" y="160194"/>
                  </a:lnTo>
                  <a:lnTo>
                    <a:pt x="618954" y="172623"/>
                  </a:lnTo>
                  <a:lnTo>
                    <a:pt x="636148" y="186432"/>
                  </a:lnTo>
                  <a:lnTo>
                    <a:pt x="648428" y="201623"/>
                  </a:lnTo>
                  <a:lnTo>
                    <a:pt x="663165" y="215433"/>
                  </a:lnTo>
                  <a:lnTo>
                    <a:pt x="675446" y="230624"/>
                  </a:lnTo>
                  <a:lnTo>
                    <a:pt x="687727" y="245815"/>
                  </a:lnTo>
                  <a:lnTo>
                    <a:pt x="697552" y="2623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67427" y="3560346"/>
              <a:ext cx="1940560" cy="1606550"/>
            </a:xfrm>
            <a:custGeom>
              <a:avLst/>
              <a:gdLst/>
              <a:ahLst/>
              <a:cxnLst/>
              <a:rect l="l" t="t" r="r" b="b"/>
              <a:pathLst>
                <a:path w="1940559" h="1606550">
                  <a:moveTo>
                    <a:pt x="1648090" y="262386"/>
                  </a:moveTo>
                  <a:lnTo>
                    <a:pt x="1638265" y="277577"/>
                  </a:lnTo>
                  <a:lnTo>
                    <a:pt x="1625984" y="292768"/>
                  </a:lnTo>
                  <a:lnTo>
                    <a:pt x="1613703" y="307959"/>
                  </a:lnTo>
                  <a:lnTo>
                    <a:pt x="1601422" y="323150"/>
                  </a:lnTo>
                  <a:lnTo>
                    <a:pt x="1586685" y="336960"/>
                  </a:lnTo>
                  <a:lnTo>
                    <a:pt x="1569492" y="350769"/>
                  </a:lnTo>
                  <a:lnTo>
                    <a:pt x="1554755" y="364579"/>
                  </a:lnTo>
                  <a:lnTo>
                    <a:pt x="1537562" y="377008"/>
                  </a:lnTo>
                  <a:lnTo>
                    <a:pt x="1520369" y="389437"/>
                  </a:lnTo>
                  <a:lnTo>
                    <a:pt x="1500719" y="401866"/>
                  </a:lnTo>
                  <a:lnTo>
                    <a:pt x="1481070" y="412914"/>
                  </a:lnTo>
                  <a:lnTo>
                    <a:pt x="1461421" y="423962"/>
                  </a:lnTo>
                  <a:lnTo>
                    <a:pt x="1441771" y="433628"/>
                  </a:lnTo>
                  <a:lnTo>
                    <a:pt x="1419666" y="444676"/>
                  </a:lnTo>
                  <a:lnTo>
                    <a:pt x="1397560" y="452962"/>
                  </a:lnTo>
                  <a:lnTo>
                    <a:pt x="1375455" y="462629"/>
                  </a:lnTo>
                  <a:lnTo>
                    <a:pt x="1350893" y="470915"/>
                  </a:lnTo>
                  <a:lnTo>
                    <a:pt x="1326331" y="477820"/>
                  </a:lnTo>
                  <a:lnTo>
                    <a:pt x="1301770" y="484725"/>
                  </a:lnTo>
                  <a:lnTo>
                    <a:pt x="1277208" y="491630"/>
                  </a:lnTo>
                  <a:lnTo>
                    <a:pt x="1252646" y="497154"/>
                  </a:lnTo>
                  <a:lnTo>
                    <a:pt x="1225628" y="502678"/>
                  </a:lnTo>
                  <a:lnTo>
                    <a:pt x="1201067" y="508202"/>
                  </a:lnTo>
                  <a:lnTo>
                    <a:pt x="1174049" y="512345"/>
                  </a:lnTo>
                  <a:lnTo>
                    <a:pt x="1147031" y="515107"/>
                  </a:lnTo>
                  <a:lnTo>
                    <a:pt x="1120013" y="517869"/>
                  </a:lnTo>
                  <a:lnTo>
                    <a:pt x="1092995" y="519249"/>
                  </a:lnTo>
                  <a:lnTo>
                    <a:pt x="1063521" y="520630"/>
                  </a:lnTo>
                  <a:lnTo>
                    <a:pt x="1036503" y="522011"/>
                  </a:lnTo>
                  <a:lnTo>
                    <a:pt x="1009485" y="522011"/>
                  </a:lnTo>
                  <a:lnTo>
                    <a:pt x="980011" y="520630"/>
                  </a:lnTo>
                  <a:lnTo>
                    <a:pt x="950537" y="519249"/>
                  </a:lnTo>
                  <a:lnTo>
                    <a:pt x="972643" y="505440"/>
                  </a:lnTo>
                  <a:lnTo>
                    <a:pt x="992292" y="491630"/>
                  </a:lnTo>
                  <a:lnTo>
                    <a:pt x="1009485" y="476439"/>
                  </a:lnTo>
                  <a:lnTo>
                    <a:pt x="1026679" y="461248"/>
                  </a:lnTo>
                  <a:lnTo>
                    <a:pt x="1043872" y="446057"/>
                  </a:lnTo>
                  <a:lnTo>
                    <a:pt x="1058609" y="430867"/>
                  </a:lnTo>
                  <a:lnTo>
                    <a:pt x="1070890" y="414295"/>
                  </a:lnTo>
                  <a:lnTo>
                    <a:pt x="1083170" y="397723"/>
                  </a:lnTo>
                  <a:lnTo>
                    <a:pt x="1092995" y="381151"/>
                  </a:lnTo>
                  <a:lnTo>
                    <a:pt x="1100364" y="364579"/>
                  </a:lnTo>
                  <a:lnTo>
                    <a:pt x="1107732" y="348007"/>
                  </a:lnTo>
                  <a:lnTo>
                    <a:pt x="1115101" y="330055"/>
                  </a:lnTo>
                  <a:lnTo>
                    <a:pt x="1120013" y="313483"/>
                  </a:lnTo>
                  <a:lnTo>
                    <a:pt x="1122469" y="295530"/>
                  </a:lnTo>
                  <a:lnTo>
                    <a:pt x="1124925" y="277577"/>
                  </a:lnTo>
                  <a:lnTo>
                    <a:pt x="1124925" y="261005"/>
                  </a:lnTo>
                  <a:lnTo>
                    <a:pt x="1124925" y="243053"/>
                  </a:lnTo>
                  <a:lnTo>
                    <a:pt x="1122469" y="226481"/>
                  </a:lnTo>
                  <a:lnTo>
                    <a:pt x="1120013" y="208528"/>
                  </a:lnTo>
                  <a:lnTo>
                    <a:pt x="1115101" y="190575"/>
                  </a:lnTo>
                  <a:lnTo>
                    <a:pt x="1107732" y="174003"/>
                  </a:lnTo>
                  <a:lnTo>
                    <a:pt x="1100364" y="157432"/>
                  </a:lnTo>
                  <a:lnTo>
                    <a:pt x="1092995" y="140860"/>
                  </a:lnTo>
                  <a:lnTo>
                    <a:pt x="1083170" y="124288"/>
                  </a:lnTo>
                  <a:lnTo>
                    <a:pt x="1070890" y="107716"/>
                  </a:lnTo>
                  <a:lnTo>
                    <a:pt x="1058609" y="91144"/>
                  </a:lnTo>
                  <a:lnTo>
                    <a:pt x="1026679" y="59382"/>
                  </a:lnTo>
                  <a:lnTo>
                    <a:pt x="992292" y="30381"/>
                  </a:lnTo>
                  <a:lnTo>
                    <a:pt x="950537" y="1380"/>
                  </a:lnTo>
                  <a:lnTo>
                    <a:pt x="980011" y="0"/>
                  </a:lnTo>
                  <a:lnTo>
                    <a:pt x="1009485" y="0"/>
                  </a:lnTo>
                  <a:lnTo>
                    <a:pt x="1036503" y="0"/>
                  </a:lnTo>
                  <a:lnTo>
                    <a:pt x="1063521" y="1380"/>
                  </a:lnTo>
                  <a:lnTo>
                    <a:pt x="1092995" y="2761"/>
                  </a:lnTo>
                  <a:lnTo>
                    <a:pt x="1120013" y="4142"/>
                  </a:lnTo>
                  <a:lnTo>
                    <a:pt x="1147031" y="8285"/>
                  </a:lnTo>
                  <a:lnTo>
                    <a:pt x="1174049" y="11047"/>
                  </a:lnTo>
                  <a:lnTo>
                    <a:pt x="1201067" y="15190"/>
                  </a:lnTo>
                  <a:lnTo>
                    <a:pt x="1225628" y="20714"/>
                  </a:lnTo>
                  <a:lnTo>
                    <a:pt x="1252646" y="24857"/>
                  </a:lnTo>
                  <a:lnTo>
                    <a:pt x="1277208" y="31762"/>
                  </a:lnTo>
                  <a:lnTo>
                    <a:pt x="1301770" y="38667"/>
                  </a:lnTo>
                  <a:lnTo>
                    <a:pt x="1326331" y="45572"/>
                  </a:lnTo>
                  <a:lnTo>
                    <a:pt x="1350893" y="52477"/>
                  </a:lnTo>
                  <a:lnTo>
                    <a:pt x="1375455" y="60763"/>
                  </a:lnTo>
                  <a:lnTo>
                    <a:pt x="1397560" y="70430"/>
                  </a:lnTo>
                  <a:lnTo>
                    <a:pt x="1419666" y="80097"/>
                  </a:lnTo>
                  <a:lnTo>
                    <a:pt x="1441771" y="89763"/>
                  </a:lnTo>
                  <a:lnTo>
                    <a:pt x="1461421" y="99430"/>
                  </a:lnTo>
                  <a:lnTo>
                    <a:pt x="1481070" y="110478"/>
                  </a:lnTo>
                  <a:lnTo>
                    <a:pt x="1500719" y="122907"/>
                  </a:lnTo>
                  <a:lnTo>
                    <a:pt x="1520369" y="133955"/>
                  </a:lnTo>
                  <a:lnTo>
                    <a:pt x="1537562" y="146384"/>
                  </a:lnTo>
                  <a:lnTo>
                    <a:pt x="1554755" y="160194"/>
                  </a:lnTo>
                  <a:lnTo>
                    <a:pt x="1569492" y="172623"/>
                  </a:lnTo>
                  <a:lnTo>
                    <a:pt x="1586685" y="186432"/>
                  </a:lnTo>
                  <a:lnTo>
                    <a:pt x="1598966" y="201623"/>
                  </a:lnTo>
                  <a:lnTo>
                    <a:pt x="1613703" y="215433"/>
                  </a:lnTo>
                  <a:lnTo>
                    <a:pt x="1625984" y="230624"/>
                  </a:lnTo>
                  <a:lnTo>
                    <a:pt x="1638265" y="245815"/>
                  </a:lnTo>
                  <a:lnTo>
                    <a:pt x="1648090" y="262386"/>
                  </a:lnTo>
                </a:path>
                <a:path w="1940559" h="1606550">
                  <a:moveTo>
                    <a:pt x="0" y="107716"/>
                  </a:moveTo>
                  <a:lnTo>
                    <a:pt x="302108" y="107716"/>
                  </a:lnTo>
                  <a:lnTo>
                    <a:pt x="302108" y="104954"/>
                  </a:lnTo>
                  <a:lnTo>
                    <a:pt x="604217" y="104954"/>
                  </a:lnTo>
                </a:path>
                <a:path w="1940559" h="1606550">
                  <a:moveTo>
                    <a:pt x="894045" y="1606084"/>
                  </a:moveTo>
                  <a:lnTo>
                    <a:pt x="935800" y="1577083"/>
                  </a:lnTo>
                  <a:lnTo>
                    <a:pt x="970187" y="1548083"/>
                  </a:lnTo>
                  <a:lnTo>
                    <a:pt x="999661" y="1516320"/>
                  </a:lnTo>
                  <a:lnTo>
                    <a:pt x="1014398" y="1499748"/>
                  </a:lnTo>
                  <a:lnTo>
                    <a:pt x="1024222" y="1483176"/>
                  </a:lnTo>
                  <a:lnTo>
                    <a:pt x="1036503" y="1466605"/>
                  </a:lnTo>
                  <a:lnTo>
                    <a:pt x="1043872" y="1450033"/>
                  </a:lnTo>
                  <a:lnTo>
                    <a:pt x="1051240" y="1432080"/>
                  </a:lnTo>
                  <a:lnTo>
                    <a:pt x="1058609" y="1415508"/>
                  </a:lnTo>
                  <a:lnTo>
                    <a:pt x="1063521" y="1397555"/>
                  </a:lnTo>
                  <a:lnTo>
                    <a:pt x="1065977" y="1379603"/>
                  </a:lnTo>
                  <a:lnTo>
                    <a:pt x="1068433" y="1363031"/>
                  </a:lnTo>
                  <a:lnTo>
                    <a:pt x="1068433" y="1345078"/>
                  </a:lnTo>
                  <a:lnTo>
                    <a:pt x="1068433" y="1327125"/>
                  </a:lnTo>
                  <a:lnTo>
                    <a:pt x="1065977" y="1309172"/>
                  </a:lnTo>
                  <a:lnTo>
                    <a:pt x="1063521" y="1292601"/>
                  </a:lnTo>
                  <a:lnTo>
                    <a:pt x="1058609" y="1274648"/>
                  </a:lnTo>
                  <a:lnTo>
                    <a:pt x="1051240" y="1258076"/>
                  </a:lnTo>
                  <a:lnTo>
                    <a:pt x="1043872" y="1240123"/>
                  </a:lnTo>
                  <a:lnTo>
                    <a:pt x="1036503" y="1223551"/>
                  </a:lnTo>
                  <a:lnTo>
                    <a:pt x="1024222" y="1206980"/>
                  </a:lnTo>
                  <a:lnTo>
                    <a:pt x="1014398" y="1190408"/>
                  </a:lnTo>
                  <a:lnTo>
                    <a:pt x="999661" y="1173836"/>
                  </a:lnTo>
                  <a:lnTo>
                    <a:pt x="987380" y="1158645"/>
                  </a:lnTo>
                  <a:lnTo>
                    <a:pt x="970187" y="1142073"/>
                  </a:lnTo>
                  <a:lnTo>
                    <a:pt x="952993" y="1126882"/>
                  </a:lnTo>
                  <a:lnTo>
                    <a:pt x="935800" y="1113073"/>
                  </a:lnTo>
                  <a:lnTo>
                    <a:pt x="916151" y="1097882"/>
                  </a:lnTo>
                  <a:lnTo>
                    <a:pt x="894045" y="1084072"/>
                  </a:lnTo>
                </a:path>
                <a:path w="1940559" h="1606550">
                  <a:moveTo>
                    <a:pt x="547725" y="1189027"/>
                  </a:moveTo>
                  <a:lnTo>
                    <a:pt x="1007029" y="1189027"/>
                  </a:lnTo>
                </a:path>
                <a:path w="1940559" h="1606550">
                  <a:moveTo>
                    <a:pt x="547725" y="1501129"/>
                  </a:moveTo>
                  <a:lnTo>
                    <a:pt x="1007029" y="1501129"/>
                  </a:lnTo>
                </a:path>
                <a:path w="1940559" h="1606550">
                  <a:moveTo>
                    <a:pt x="1591598" y="1345078"/>
                  </a:moveTo>
                  <a:lnTo>
                    <a:pt x="1940374" y="1345078"/>
                  </a:lnTo>
                </a:path>
              </a:pathLst>
            </a:custGeom>
            <a:ln w="57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61472" y="4644418"/>
              <a:ext cx="697865" cy="522605"/>
            </a:xfrm>
            <a:custGeom>
              <a:avLst/>
              <a:gdLst/>
              <a:ahLst/>
              <a:cxnLst/>
              <a:rect l="l" t="t" r="r" b="b"/>
              <a:pathLst>
                <a:path w="697865" h="522604">
                  <a:moveTo>
                    <a:pt x="85965" y="522011"/>
                  </a:moveTo>
                  <a:lnTo>
                    <a:pt x="56491" y="522011"/>
                  </a:lnTo>
                  <a:lnTo>
                    <a:pt x="29474" y="520630"/>
                  </a:lnTo>
                  <a:lnTo>
                    <a:pt x="0" y="519249"/>
                  </a:lnTo>
                  <a:lnTo>
                    <a:pt x="22105" y="505440"/>
                  </a:lnTo>
                  <a:lnTo>
                    <a:pt x="41754" y="491630"/>
                  </a:lnTo>
                  <a:lnTo>
                    <a:pt x="93334" y="446057"/>
                  </a:lnTo>
                  <a:lnTo>
                    <a:pt x="105615" y="430867"/>
                  </a:lnTo>
                  <a:lnTo>
                    <a:pt x="120352" y="414295"/>
                  </a:lnTo>
                  <a:lnTo>
                    <a:pt x="130177" y="397723"/>
                  </a:lnTo>
                  <a:lnTo>
                    <a:pt x="142457" y="381151"/>
                  </a:lnTo>
                  <a:lnTo>
                    <a:pt x="157194" y="348007"/>
                  </a:lnTo>
                  <a:lnTo>
                    <a:pt x="164563" y="330055"/>
                  </a:lnTo>
                  <a:lnTo>
                    <a:pt x="169475" y="313483"/>
                  </a:lnTo>
                  <a:lnTo>
                    <a:pt x="174388" y="277577"/>
                  </a:lnTo>
                  <a:lnTo>
                    <a:pt x="174388" y="243053"/>
                  </a:lnTo>
                  <a:lnTo>
                    <a:pt x="171931" y="226481"/>
                  </a:lnTo>
                  <a:lnTo>
                    <a:pt x="169475" y="208528"/>
                  </a:lnTo>
                  <a:lnTo>
                    <a:pt x="164563" y="190575"/>
                  </a:lnTo>
                  <a:lnTo>
                    <a:pt x="142457" y="140860"/>
                  </a:lnTo>
                  <a:lnTo>
                    <a:pt x="130177" y="124288"/>
                  </a:lnTo>
                  <a:lnTo>
                    <a:pt x="120352" y="107716"/>
                  </a:lnTo>
                  <a:lnTo>
                    <a:pt x="105615" y="91144"/>
                  </a:lnTo>
                  <a:lnTo>
                    <a:pt x="93334" y="75954"/>
                  </a:lnTo>
                  <a:lnTo>
                    <a:pt x="76141" y="59382"/>
                  </a:lnTo>
                  <a:lnTo>
                    <a:pt x="58948" y="44191"/>
                  </a:lnTo>
                  <a:lnTo>
                    <a:pt x="41754" y="30381"/>
                  </a:lnTo>
                  <a:lnTo>
                    <a:pt x="22105" y="15190"/>
                  </a:lnTo>
                  <a:lnTo>
                    <a:pt x="0" y="1380"/>
                  </a:lnTo>
                  <a:lnTo>
                    <a:pt x="29474" y="0"/>
                  </a:lnTo>
                  <a:lnTo>
                    <a:pt x="85965" y="0"/>
                  </a:lnTo>
                  <a:lnTo>
                    <a:pt x="112983" y="1380"/>
                  </a:lnTo>
                  <a:lnTo>
                    <a:pt x="142457" y="2761"/>
                  </a:lnTo>
                  <a:lnTo>
                    <a:pt x="169475" y="4142"/>
                  </a:lnTo>
                  <a:lnTo>
                    <a:pt x="196493" y="8285"/>
                  </a:lnTo>
                  <a:lnTo>
                    <a:pt x="223511" y="11047"/>
                  </a:lnTo>
                  <a:lnTo>
                    <a:pt x="250529" y="15190"/>
                  </a:lnTo>
                  <a:lnTo>
                    <a:pt x="275091" y="20714"/>
                  </a:lnTo>
                  <a:lnTo>
                    <a:pt x="302108" y="24857"/>
                  </a:lnTo>
                  <a:lnTo>
                    <a:pt x="400355" y="52477"/>
                  </a:lnTo>
                  <a:lnTo>
                    <a:pt x="447022" y="70430"/>
                  </a:lnTo>
                  <a:lnTo>
                    <a:pt x="488777" y="89763"/>
                  </a:lnTo>
                  <a:lnTo>
                    <a:pt x="510883" y="99430"/>
                  </a:lnTo>
                  <a:lnTo>
                    <a:pt x="530532" y="110478"/>
                  </a:lnTo>
                  <a:lnTo>
                    <a:pt x="550182" y="122907"/>
                  </a:lnTo>
                  <a:lnTo>
                    <a:pt x="569831" y="133955"/>
                  </a:lnTo>
                  <a:lnTo>
                    <a:pt x="604217" y="160194"/>
                  </a:lnTo>
                  <a:lnTo>
                    <a:pt x="633691" y="186432"/>
                  </a:lnTo>
                  <a:lnTo>
                    <a:pt x="648428" y="201623"/>
                  </a:lnTo>
                  <a:lnTo>
                    <a:pt x="663165" y="215433"/>
                  </a:lnTo>
                  <a:lnTo>
                    <a:pt x="687727" y="245815"/>
                  </a:lnTo>
                  <a:lnTo>
                    <a:pt x="697552" y="262386"/>
                  </a:lnTo>
                  <a:lnTo>
                    <a:pt x="687727" y="277577"/>
                  </a:lnTo>
                  <a:lnTo>
                    <a:pt x="663165" y="307959"/>
                  </a:lnTo>
                  <a:lnTo>
                    <a:pt x="648428" y="323150"/>
                  </a:lnTo>
                  <a:lnTo>
                    <a:pt x="636148" y="336960"/>
                  </a:lnTo>
                  <a:lnTo>
                    <a:pt x="618954" y="350769"/>
                  </a:lnTo>
                  <a:lnTo>
                    <a:pt x="604217" y="364579"/>
                  </a:lnTo>
                  <a:lnTo>
                    <a:pt x="569831" y="389437"/>
                  </a:lnTo>
                  <a:lnTo>
                    <a:pt x="550182" y="401866"/>
                  </a:lnTo>
                  <a:lnTo>
                    <a:pt x="510883" y="423962"/>
                  </a:lnTo>
                  <a:lnTo>
                    <a:pt x="491233" y="433628"/>
                  </a:lnTo>
                  <a:lnTo>
                    <a:pt x="469128" y="444676"/>
                  </a:lnTo>
                  <a:lnTo>
                    <a:pt x="447022" y="452962"/>
                  </a:lnTo>
                  <a:lnTo>
                    <a:pt x="422461" y="462629"/>
                  </a:lnTo>
                  <a:lnTo>
                    <a:pt x="400355" y="470915"/>
                  </a:lnTo>
                  <a:lnTo>
                    <a:pt x="326670" y="491630"/>
                  </a:lnTo>
                  <a:lnTo>
                    <a:pt x="302108" y="497154"/>
                  </a:lnTo>
                  <a:lnTo>
                    <a:pt x="275091" y="502678"/>
                  </a:lnTo>
                  <a:lnTo>
                    <a:pt x="250529" y="508202"/>
                  </a:lnTo>
                  <a:lnTo>
                    <a:pt x="223511" y="512345"/>
                  </a:lnTo>
                  <a:lnTo>
                    <a:pt x="169475" y="517869"/>
                  </a:lnTo>
                  <a:lnTo>
                    <a:pt x="142457" y="519249"/>
                  </a:lnTo>
                  <a:lnTo>
                    <a:pt x="112983" y="520630"/>
                  </a:lnTo>
                  <a:lnTo>
                    <a:pt x="85965" y="522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61472" y="4644418"/>
              <a:ext cx="697865" cy="522605"/>
            </a:xfrm>
            <a:custGeom>
              <a:avLst/>
              <a:gdLst/>
              <a:ahLst/>
              <a:cxnLst/>
              <a:rect l="l" t="t" r="r" b="b"/>
              <a:pathLst>
                <a:path w="697865" h="522604">
                  <a:moveTo>
                    <a:pt x="697552" y="262386"/>
                  </a:moveTo>
                  <a:lnTo>
                    <a:pt x="687727" y="277577"/>
                  </a:lnTo>
                  <a:lnTo>
                    <a:pt x="675446" y="292768"/>
                  </a:lnTo>
                  <a:lnTo>
                    <a:pt x="663165" y="307959"/>
                  </a:lnTo>
                  <a:lnTo>
                    <a:pt x="648428" y="323150"/>
                  </a:lnTo>
                  <a:lnTo>
                    <a:pt x="636148" y="336960"/>
                  </a:lnTo>
                  <a:lnTo>
                    <a:pt x="618954" y="350769"/>
                  </a:lnTo>
                  <a:lnTo>
                    <a:pt x="604217" y="364579"/>
                  </a:lnTo>
                  <a:lnTo>
                    <a:pt x="587024" y="377008"/>
                  </a:lnTo>
                  <a:lnTo>
                    <a:pt x="569831" y="389437"/>
                  </a:lnTo>
                  <a:lnTo>
                    <a:pt x="550182" y="401866"/>
                  </a:lnTo>
                  <a:lnTo>
                    <a:pt x="530532" y="412914"/>
                  </a:lnTo>
                  <a:lnTo>
                    <a:pt x="510883" y="423962"/>
                  </a:lnTo>
                  <a:lnTo>
                    <a:pt x="491233" y="433628"/>
                  </a:lnTo>
                  <a:lnTo>
                    <a:pt x="469128" y="444676"/>
                  </a:lnTo>
                  <a:lnTo>
                    <a:pt x="447022" y="452962"/>
                  </a:lnTo>
                  <a:lnTo>
                    <a:pt x="422461" y="462629"/>
                  </a:lnTo>
                  <a:lnTo>
                    <a:pt x="400355" y="470915"/>
                  </a:lnTo>
                  <a:lnTo>
                    <a:pt x="375793" y="477820"/>
                  </a:lnTo>
                  <a:lnTo>
                    <a:pt x="351232" y="484725"/>
                  </a:lnTo>
                  <a:lnTo>
                    <a:pt x="326670" y="491630"/>
                  </a:lnTo>
                  <a:lnTo>
                    <a:pt x="302108" y="497154"/>
                  </a:lnTo>
                  <a:lnTo>
                    <a:pt x="275091" y="502678"/>
                  </a:lnTo>
                  <a:lnTo>
                    <a:pt x="250529" y="508202"/>
                  </a:lnTo>
                  <a:lnTo>
                    <a:pt x="223511" y="512345"/>
                  </a:lnTo>
                  <a:lnTo>
                    <a:pt x="196493" y="515107"/>
                  </a:lnTo>
                  <a:lnTo>
                    <a:pt x="169475" y="517869"/>
                  </a:lnTo>
                  <a:lnTo>
                    <a:pt x="142457" y="519249"/>
                  </a:lnTo>
                  <a:lnTo>
                    <a:pt x="112983" y="520630"/>
                  </a:lnTo>
                  <a:lnTo>
                    <a:pt x="85965" y="522011"/>
                  </a:lnTo>
                  <a:lnTo>
                    <a:pt x="56491" y="522011"/>
                  </a:lnTo>
                  <a:lnTo>
                    <a:pt x="29474" y="520630"/>
                  </a:lnTo>
                  <a:lnTo>
                    <a:pt x="0" y="519249"/>
                  </a:lnTo>
                  <a:lnTo>
                    <a:pt x="22105" y="505440"/>
                  </a:lnTo>
                  <a:lnTo>
                    <a:pt x="41754" y="491630"/>
                  </a:lnTo>
                  <a:lnTo>
                    <a:pt x="58948" y="476439"/>
                  </a:lnTo>
                  <a:lnTo>
                    <a:pt x="76141" y="461248"/>
                  </a:lnTo>
                  <a:lnTo>
                    <a:pt x="93334" y="446057"/>
                  </a:lnTo>
                  <a:lnTo>
                    <a:pt x="105615" y="430867"/>
                  </a:lnTo>
                  <a:lnTo>
                    <a:pt x="120352" y="414295"/>
                  </a:lnTo>
                  <a:lnTo>
                    <a:pt x="130177" y="397723"/>
                  </a:lnTo>
                  <a:lnTo>
                    <a:pt x="142457" y="381151"/>
                  </a:lnTo>
                  <a:lnTo>
                    <a:pt x="149826" y="364579"/>
                  </a:lnTo>
                  <a:lnTo>
                    <a:pt x="157194" y="348007"/>
                  </a:lnTo>
                  <a:lnTo>
                    <a:pt x="164563" y="330055"/>
                  </a:lnTo>
                  <a:lnTo>
                    <a:pt x="169475" y="313483"/>
                  </a:lnTo>
                  <a:lnTo>
                    <a:pt x="171931" y="295530"/>
                  </a:lnTo>
                  <a:lnTo>
                    <a:pt x="174388" y="277577"/>
                  </a:lnTo>
                  <a:lnTo>
                    <a:pt x="174388" y="261005"/>
                  </a:lnTo>
                  <a:lnTo>
                    <a:pt x="174388" y="243053"/>
                  </a:lnTo>
                  <a:lnTo>
                    <a:pt x="171931" y="226481"/>
                  </a:lnTo>
                  <a:lnTo>
                    <a:pt x="169475" y="208528"/>
                  </a:lnTo>
                  <a:lnTo>
                    <a:pt x="164563" y="190575"/>
                  </a:lnTo>
                  <a:lnTo>
                    <a:pt x="157194" y="174003"/>
                  </a:lnTo>
                  <a:lnTo>
                    <a:pt x="149826" y="157432"/>
                  </a:lnTo>
                  <a:lnTo>
                    <a:pt x="142457" y="140860"/>
                  </a:lnTo>
                  <a:lnTo>
                    <a:pt x="130177" y="124288"/>
                  </a:lnTo>
                  <a:lnTo>
                    <a:pt x="120352" y="107716"/>
                  </a:lnTo>
                  <a:lnTo>
                    <a:pt x="105615" y="91144"/>
                  </a:lnTo>
                  <a:lnTo>
                    <a:pt x="93334" y="75954"/>
                  </a:lnTo>
                  <a:lnTo>
                    <a:pt x="76141" y="59382"/>
                  </a:lnTo>
                  <a:lnTo>
                    <a:pt x="58948" y="44191"/>
                  </a:lnTo>
                  <a:lnTo>
                    <a:pt x="41754" y="30381"/>
                  </a:lnTo>
                  <a:lnTo>
                    <a:pt x="22105" y="15190"/>
                  </a:lnTo>
                  <a:lnTo>
                    <a:pt x="0" y="1380"/>
                  </a:lnTo>
                  <a:lnTo>
                    <a:pt x="29474" y="0"/>
                  </a:lnTo>
                  <a:lnTo>
                    <a:pt x="56491" y="0"/>
                  </a:lnTo>
                  <a:lnTo>
                    <a:pt x="85965" y="0"/>
                  </a:lnTo>
                  <a:lnTo>
                    <a:pt x="112983" y="1380"/>
                  </a:lnTo>
                  <a:lnTo>
                    <a:pt x="142457" y="2761"/>
                  </a:lnTo>
                  <a:lnTo>
                    <a:pt x="169475" y="4142"/>
                  </a:lnTo>
                  <a:lnTo>
                    <a:pt x="196493" y="8285"/>
                  </a:lnTo>
                  <a:lnTo>
                    <a:pt x="223511" y="11047"/>
                  </a:lnTo>
                  <a:lnTo>
                    <a:pt x="250529" y="15190"/>
                  </a:lnTo>
                  <a:lnTo>
                    <a:pt x="275091" y="20714"/>
                  </a:lnTo>
                  <a:lnTo>
                    <a:pt x="302108" y="24857"/>
                  </a:lnTo>
                  <a:lnTo>
                    <a:pt x="326670" y="31762"/>
                  </a:lnTo>
                  <a:lnTo>
                    <a:pt x="351232" y="38667"/>
                  </a:lnTo>
                  <a:lnTo>
                    <a:pt x="375793" y="45572"/>
                  </a:lnTo>
                  <a:lnTo>
                    <a:pt x="400355" y="52477"/>
                  </a:lnTo>
                  <a:lnTo>
                    <a:pt x="422461" y="60763"/>
                  </a:lnTo>
                  <a:lnTo>
                    <a:pt x="447022" y="70430"/>
                  </a:lnTo>
                  <a:lnTo>
                    <a:pt x="469128" y="80097"/>
                  </a:lnTo>
                  <a:lnTo>
                    <a:pt x="488777" y="89763"/>
                  </a:lnTo>
                  <a:lnTo>
                    <a:pt x="510883" y="99430"/>
                  </a:lnTo>
                  <a:lnTo>
                    <a:pt x="530532" y="110478"/>
                  </a:lnTo>
                  <a:lnTo>
                    <a:pt x="550182" y="122907"/>
                  </a:lnTo>
                  <a:lnTo>
                    <a:pt x="569831" y="133955"/>
                  </a:lnTo>
                  <a:lnTo>
                    <a:pt x="604217" y="160194"/>
                  </a:lnTo>
                  <a:lnTo>
                    <a:pt x="633691" y="186432"/>
                  </a:lnTo>
                  <a:lnTo>
                    <a:pt x="648428" y="201623"/>
                  </a:lnTo>
                  <a:lnTo>
                    <a:pt x="663165" y="215433"/>
                  </a:lnTo>
                  <a:lnTo>
                    <a:pt x="675446" y="230624"/>
                  </a:lnTo>
                  <a:lnTo>
                    <a:pt x="687727" y="245815"/>
                  </a:lnTo>
                  <a:lnTo>
                    <a:pt x="697552" y="2623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34048" y="1850688"/>
              <a:ext cx="5325110" cy="3475990"/>
            </a:xfrm>
            <a:custGeom>
              <a:avLst/>
              <a:gdLst/>
              <a:ahLst/>
              <a:cxnLst/>
              <a:rect l="l" t="t" r="r" b="b"/>
              <a:pathLst>
                <a:path w="5325109" h="3475990">
                  <a:moveTo>
                    <a:pt x="5324976" y="3056117"/>
                  </a:moveTo>
                  <a:lnTo>
                    <a:pt x="5315151" y="3071308"/>
                  </a:lnTo>
                  <a:lnTo>
                    <a:pt x="5302870" y="3086499"/>
                  </a:lnTo>
                  <a:lnTo>
                    <a:pt x="5290589" y="3101689"/>
                  </a:lnTo>
                  <a:lnTo>
                    <a:pt x="5275852" y="3116880"/>
                  </a:lnTo>
                  <a:lnTo>
                    <a:pt x="5263572" y="3130690"/>
                  </a:lnTo>
                  <a:lnTo>
                    <a:pt x="5246378" y="3144500"/>
                  </a:lnTo>
                  <a:lnTo>
                    <a:pt x="5231641" y="3158310"/>
                  </a:lnTo>
                  <a:lnTo>
                    <a:pt x="5214448" y="3170739"/>
                  </a:lnTo>
                  <a:lnTo>
                    <a:pt x="5197255" y="3183168"/>
                  </a:lnTo>
                  <a:lnTo>
                    <a:pt x="5177606" y="3195596"/>
                  </a:lnTo>
                  <a:lnTo>
                    <a:pt x="5157956" y="3206644"/>
                  </a:lnTo>
                  <a:lnTo>
                    <a:pt x="5138307" y="3217692"/>
                  </a:lnTo>
                  <a:lnTo>
                    <a:pt x="5118658" y="3227359"/>
                  </a:lnTo>
                  <a:lnTo>
                    <a:pt x="5096552" y="3238407"/>
                  </a:lnTo>
                  <a:lnTo>
                    <a:pt x="5074447" y="3246693"/>
                  </a:lnTo>
                  <a:lnTo>
                    <a:pt x="5049885" y="3256360"/>
                  </a:lnTo>
                  <a:lnTo>
                    <a:pt x="5027779" y="3264646"/>
                  </a:lnTo>
                  <a:lnTo>
                    <a:pt x="5003218" y="3271551"/>
                  </a:lnTo>
                  <a:lnTo>
                    <a:pt x="4978656" y="3278455"/>
                  </a:lnTo>
                  <a:lnTo>
                    <a:pt x="4954094" y="3285360"/>
                  </a:lnTo>
                  <a:lnTo>
                    <a:pt x="4929533" y="3290884"/>
                  </a:lnTo>
                  <a:lnTo>
                    <a:pt x="4902515" y="3296408"/>
                  </a:lnTo>
                  <a:lnTo>
                    <a:pt x="4877953" y="3301932"/>
                  </a:lnTo>
                  <a:lnTo>
                    <a:pt x="4850935" y="3306075"/>
                  </a:lnTo>
                  <a:lnTo>
                    <a:pt x="4823917" y="3308837"/>
                  </a:lnTo>
                  <a:lnTo>
                    <a:pt x="4796899" y="3311599"/>
                  </a:lnTo>
                  <a:lnTo>
                    <a:pt x="4769881" y="3312980"/>
                  </a:lnTo>
                  <a:lnTo>
                    <a:pt x="4740407" y="3314361"/>
                  </a:lnTo>
                  <a:lnTo>
                    <a:pt x="4713390" y="3315742"/>
                  </a:lnTo>
                  <a:lnTo>
                    <a:pt x="4683916" y="3315742"/>
                  </a:lnTo>
                  <a:lnTo>
                    <a:pt x="4656898" y="3314361"/>
                  </a:lnTo>
                  <a:lnTo>
                    <a:pt x="4627424" y="3312980"/>
                  </a:lnTo>
                  <a:lnTo>
                    <a:pt x="4649529" y="3299170"/>
                  </a:lnTo>
                  <a:lnTo>
                    <a:pt x="4669179" y="3285360"/>
                  </a:lnTo>
                  <a:lnTo>
                    <a:pt x="4686372" y="3270170"/>
                  </a:lnTo>
                  <a:lnTo>
                    <a:pt x="4703565" y="3254979"/>
                  </a:lnTo>
                  <a:lnTo>
                    <a:pt x="4720758" y="3239788"/>
                  </a:lnTo>
                  <a:lnTo>
                    <a:pt x="4733039" y="3224597"/>
                  </a:lnTo>
                  <a:lnTo>
                    <a:pt x="4747776" y="3208025"/>
                  </a:lnTo>
                  <a:lnTo>
                    <a:pt x="4757601" y="3191453"/>
                  </a:lnTo>
                  <a:lnTo>
                    <a:pt x="4769881" y="3174882"/>
                  </a:lnTo>
                  <a:lnTo>
                    <a:pt x="4777250" y="3158310"/>
                  </a:lnTo>
                  <a:lnTo>
                    <a:pt x="4784618" y="3141738"/>
                  </a:lnTo>
                  <a:lnTo>
                    <a:pt x="4791987" y="3123785"/>
                  </a:lnTo>
                  <a:lnTo>
                    <a:pt x="4796899" y="3107213"/>
                  </a:lnTo>
                  <a:lnTo>
                    <a:pt x="4799356" y="3089261"/>
                  </a:lnTo>
                  <a:lnTo>
                    <a:pt x="4801812" y="3071308"/>
                  </a:lnTo>
                  <a:lnTo>
                    <a:pt x="4801812" y="3054736"/>
                  </a:lnTo>
                  <a:lnTo>
                    <a:pt x="4801812" y="3036783"/>
                  </a:lnTo>
                  <a:lnTo>
                    <a:pt x="4799356" y="3020211"/>
                  </a:lnTo>
                  <a:lnTo>
                    <a:pt x="4796899" y="3002259"/>
                  </a:lnTo>
                  <a:lnTo>
                    <a:pt x="4791987" y="2984306"/>
                  </a:lnTo>
                  <a:lnTo>
                    <a:pt x="4784618" y="2967734"/>
                  </a:lnTo>
                  <a:lnTo>
                    <a:pt x="4777250" y="2951162"/>
                  </a:lnTo>
                  <a:lnTo>
                    <a:pt x="4769881" y="2934590"/>
                  </a:lnTo>
                  <a:lnTo>
                    <a:pt x="4757601" y="2918019"/>
                  </a:lnTo>
                  <a:lnTo>
                    <a:pt x="4747776" y="2901447"/>
                  </a:lnTo>
                  <a:lnTo>
                    <a:pt x="4733039" y="2884875"/>
                  </a:lnTo>
                  <a:lnTo>
                    <a:pt x="4720758" y="2869684"/>
                  </a:lnTo>
                  <a:lnTo>
                    <a:pt x="4703565" y="2853112"/>
                  </a:lnTo>
                  <a:lnTo>
                    <a:pt x="4686372" y="2837922"/>
                  </a:lnTo>
                  <a:lnTo>
                    <a:pt x="4669179" y="2824112"/>
                  </a:lnTo>
                  <a:lnTo>
                    <a:pt x="4649529" y="2808921"/>
                  </a:lnTo>
                  <a:lnTo>
                    <a:pt x="4627424" y="2795111"/>
                  </a:lnTo>
                  <a:lnTo>
                    <a:pt x="4656898" y="2793730"/>
                  </a:lnTo>
                  <a:lnTo>
                    <a:pt x="4683916" y="2793730"/>
                  </a:lnTo>
                  <a:lnTo>
                    <a:pt x="4713390" y="2793730"/>
                  </a:lnTo>
                  <a:lnTo>
                    <a:pt x="4740407" y="2795111"/>
                  </a:lnTo>
                  <a:lnTo>
                    <a:pt x="4769881" y="2796492"/>
                  </a:lnTo>
                  <a:lnTo>
                    <a:pt x="4796899" y="2797873"/>
                  </a:lnTo>
                  <a:lnTo>
                    <a:pt x="4823917" y="2802016"/>
                  </a:lnTo>
                  <a:lnTo>
                    <a:pt x="4850935" y="2804778"/>
                  </a:lnTo>
                  <a:lnTo>
                    <a:pt x="4877953" y="2808921"/>
                  </a:lnTo>
                  <a:lnTo>
                    <a:pt x="4902515" y="2814445"/>
                  </a:lnTo>
                  <a:lnTo>
                    <a:pt x="4929533" y="2818588"/>
                  </a:lnTo>
                  <a:lnTo>
                    <a:pt x="4954094" y="2825493"/>
                  </a:lnTo>
                  <a:lnTo>
                    <a:pt x="4978656" y="2832398"/>
                  </a:lnTo>
                  <a:lnTo>
                    <a:pt x="5003218" y="2839303"/>
                  </a:lnTo>
                  <a:lnTo>
                    <a:pt x="5027779" y="2846207"/>
                  </a:lnTo>
                  <a:lnTo>
                    <a:pt x="5049885" y="2854493"/>
                  </a:lnTo>
                  <a:lnTo>
                    <a:pt x="5074447" y="2864160"/>
                  </a:lnTo>
                  <a:lnTo>
                    <a:pt x="5096552" y="2873827"/>
                  </a:lnTo>
                  <a:lnTo>
                    <a:pt x="5116201" y="2883494"/>
                  </a:lnTo>
                  <a:lnTo>
                    <a:pt x="5138307" y="2893161"/>
                  </a:lnTo>
                  <a:lnTo>
                    <a:pt x="5157956" y="2904209"/>
                  </a:lnTo>
                  <a:lnTo>
                    <a:pt x="5177606" y="2916638"/>
                  </a:lnTo>
                  <a:lnTo>
                    <a:pt x="5197255" y="2927685"/>
                  </a:lnTo>
                  <a:lnTo>
                    <a:pt x="5231641" y="2953924"/>
                  </a:lnTo>
                  <a:lnTo>
                    <a:pt x="5261115" y="2980163"/>
                  </a:lnTo>
                  <a:lnTo>
                    <a:pt x="5275852" y="2995354"/>
                  </a:lnTo>
                  <a:lnTo>
                    <a:pt x="5290589" y="3009164"/>
                  </a:lnTo>
                  <a:lnTo>
                    <a:pt x="5302870" y="3024354"/>
                  </a:lnTo>
                  <a:lnTo>
                    <a:pt x="5315151" y="3039545"/>
                  </a:lnTo>
                  <a:lnTo>
                    <a:pt x="5324976" y="3056117"/>
                  </a:lnTo>
                </a:path>
                <a:path w="5325109" h="3475990">
                  <a:moveTo>
                    <a:pt x="3733378" y="2894542"/>
                  </a:moveTo>
                  <a:lnTo>
                    <a:pt x="4006013" y="2894542"/>
                  </a:lnTo>
                  <a:lnTo>
                    <a:pt x="4006013" y="2898685"/>
                  </a:lnTo>
                  <a:lnTo>
                    <a:pt x="4281104" y="2898685"/>
                  </a:lnTo>
                </a:path>
                <a:path w="5325109" h="3475990">
                  <a:moveTo>
                    <a:pt x="1169136" y="20714"/>
                  </a:moveTo>
                  <a:lnTo>
                    <a:pt x="1169136" y="1746944"/>
                  </a:lnTo>
                  <a:lnTo>
                    <a:pt x="1178961" y="1746944"/>
                  </a:lnTo>
                  <a:lnTo>
                    <a:pt x="1178961" y="3474555"/>
                  </a:lnTo>
                </a:path>
                <a:path w="5325109" h="3475990">
                  <a:moveTo>
                    <a:pt x="314389" y="161575"/>
                  </a:moveTo>
                  <a:lnTo>
                    <a:pt x="314389" y="3475936"/>
                  </a:lnTo>
                </a:path>
                <a:path w="5325109" h="3475990">
                  <a:moveTo>
                    <a:pt x="0" y="0"/>
                  </a:moveTo>
                  <a:lnTo>
                    <a:pt x="0" y="1733134"/>
                  </a:lnTo>
                  <a:lnTo>
                    <a:pt x="9824" y="1733134"/>
                  </a:lnTo>
                  <a:lnTo>
                    <a:pt x="9824" y="3466269"/>
                  </a:lnTo>
                </a:path>
                <a:path w="5325109" h="3475990">
                  <a:moveTo>
                    <a:pt x="589480" y="4142"/>
                  </a:moveTo>
                  <a:lnTo>
                    <a:pt x="589480" y="1740039"/>
                  </a:lnTo>
                  <a:lnTo>
                    <a:pt x="579656" y="1740039"/>
                  </a:lnTo>
                  <a:lnTo>
                    <a:pt x="579656" y="3475936"/>
                  </a:lnTo>
                </a:path>
                <a:path w="5325109" h="3475990">
                  <a:moveTo>
                    <a:pt x="894045" y="161575"/>
                  </a:moveTo>
                  <a:lnTo>
                    <a:pt x="894045" y="3475936"/>
                  </a:lnTo>
                </a:path>
                <a:path w="5325109" h="3475990">
                  <a:moveTo>
                    <a:pt x="2340729" y="439152"/>
                  </a:moveTo>
                  <a:lnTo>
                    <a:pt x="2340729" y="439152"/>
                  </a:lnTo>
                  <a:lnTo>
                    <a:pt x="1178961" y="439152"/>
                  </a:lnTo>
                </a:path>
              </a:pathLst>
            </a:custGeom>
            <a:ln w="57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18269" y="2445892"/>
              <a:ext cx="1456690" cy="1905"/>
            </a:xfrm>
            <a:custGeom>
              <a:avLst/>
              <a:gdLst/>
              <a:ahLst/>
              <a:cxnLst/>
              <a:rect l="l" t="t" r="r" b="b"/>
              <a:pathLst>
                <a:path w="1456689" h="1905">
                  <a:moveTo>
                    <a:pt x="-2071" y="690"/>
                  </a:moveTo>
                  <a:lnTo>
                    <a:pt x="1458580" y="690"/>
                  </a:lnTo>
                </a:path>
              </a:pathLst>
            </a:custGeom>
            <a:ln w="5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48438" y="2600562"/>
              <a:ext cx="2026920" cy="159385"/>
            </a:xfrm>
            <a:custGeom>
              <a:avLst/>
              <a:gdLst/>
              <a:ahLst/>
              <a:cxnLst/>
              <a:rect l="l" t="t" r="r" b="b"/>
              <a:pathLst>
                <a:path w="2026920" h="159385">
                  <a:moveTo>
                    <a:pt x="2026340" y="2762"/>
                  </a:moveTo>
                  <a:lnTo>
                    <a:pt x="1144574" y="2762"/>
                  </a:lnTo>
                  <a:lnTo>
                    <a:pt x="1144574" y="0"/>
                  </a:lnTo>
                  <a:lnTo>
                    <a:pt x="265266" y="0"/>
                  </a:lnTo>
                </a:path>
                <a:path w="2026920" h="159385">
                  <a:moveTo>
                    <a:pt x="2026340" y="158813"/>
                  </a:moveTo>
                  <a:lnTo>
                    <a:pt x="1011941" y="158813"/>
                  </a:lnTo>
                  <a:lnTo>
                    <a:pt x="1011941" y="156051"/>
                  </a:lnTo>
                  <a:lnTo>
                    <a:pt x="0" y="156051"/>
                  </a:lnTo>
                </a:path>
              </a:pathLst>
            </a:custGeom>
            <a:ln w="57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6082" y="2246900"/>
              <a:ext cx="143329" cy="845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9061" y="2398808"/>
              <a:ext cx="143329" cy="845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6601" y="2571431"/>
              <a:ext cx="143329" cy="845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1861" y="2716434"/>
              <a:ext cx="143329" cy="845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4839" y="2868343"/>
              <a:ext cx="143329" cy="845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334048" y="3507868"/>
              <a:ext cx="2341245" cy="1237615"/>
            </a:xfrm>
            <a:custGeom>
              <a:avLst/>
              <a:gdLst/>
              <a:ahLst/>
              <a:cxnLst/>
              <a:rect l="l" t="t" r="r" b="b"/>
              <a:pathLst>
                <a:path w="2341245" h="1237614">
                  <a:moveTo>
                    <a:pt x="2340729" y="4142"/>
                  </a:moveTo>
                  <a:lnTo>
                    <a:pt x="1611246" y="4142"/>
                  </a:lnTo>
                  <a:lnTo>
                    <a:pt x="1611246" y="0"/>
                  </a:lnTo>
                  <a:lnTo>
                    <a:pt x="884220" y="0"/>
                  </a:lnTo>
                </a:path>
                <a:path w="2341245" h="1237614">
                  <a:moveTo>
                    <a:pt x="2340729" y="160194"/>
                  </a:moveTo>
                  <a:lnTo>
                    <a:pt x="579656" y="160194"/>
                  </a:lnTo>
                </a:path>
                <a:path w="2341245" h="1237614">
                  <a:moveTo>
                    <a:pt x="2340729" y="316245"/>
                  </a:moveTo>
                  <a:lnTo>
                    <a:pt x="294740" y="314864"/>
                  </a:lnTo>
                </a:path>
                <a:path w="2341245" h="1237614">
                  <a:moveTo>
                    <a:pt x="2340729" y="473677"/>
                  </a:moveTo>
                  <a:lnTo>
                    <a:pt x="0" y="470915"/>
                  </a:lnTo>
                </a:path>
                <a:path w="2341245" h="1237614">
                  <a:moveTo>
                    <a:pt x="2340729" y="1237361"/>
                  </a:moveTo>
                  <a:lnTo>
                    <a:pt x="579656" y="1237361"/>
                  </a:lnTo>
                </a:path>
              </a:pathLst>
            </a:custGeom>
            <a:ln w="57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48438" y="4899900"/>
              <a:ext cx="2026920" cy="1905"/>
            </a:xfrm>
            <a:custGeom>
              <a:avLst/>
              <a:gdLst/>
              <a:ahLst/>
              <a:cxnLst/>
              <a:rect l="l" t="t" r="r" b="b"/>
              <a:pathLst>
                <a:path w="2026920" h="1904">
                  <a:moveTo>
                    <a:pt x="-2071" y="690"/>
                  </a:moveTo>
                  <a:lnTo>
                    <a:pt x="2028411" y="690"/>
                  </a:lnTo>
                </a:path>
              </a:pathLst>
            </a:custGeom>
            <a:ln w="5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24223" y="5058713"/>
              <a:ext cx="2350770" cy="3175"/>
            </a:xfrm>
            <a:custGeom>
              <a:avLst/>
              <a:gdLst/>
              <a:ahLst/>
              <a:cxnLst/>
              <a:rect l="l" t="t" r="r" b="b"/>
              <a:pathLst>
                <a:path w="2350770" h="3175">
                  <a:moveTo>
                    <a:pt x="2350554" y="0"/>
                  </a:moveTo>
                  <a:lnTo>
                    <a:pt x="2350554" y="2761"/>
                  </a:lnTo>
                  <a:lnTo>
                    <a:pt x="0" y="2761"/>
                  </a:lnTo>
                </a:path>
              </a:pathLst>
            </a:custGeom>
            <a:ln w="4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49061" y="3462166"/>
              <a:ext cx="143329" cy="845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2039" y="3620979"/>
              <a:ext cx="143329" cy="845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4142" y="3779792"/>
              <a:ext cx="143329" cy="845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2559" y="3938605"/>
              <a:ext cx="143329" cy="845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54320" y="4705051"/>
              <a:ext cx="143329" cy="845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9580" y="4863864"/>
              <a:ext cx="143330" cy="845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4839" y="5022678"/>
              <a:ext cx="143329" cy="845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8761" y="1745733"/>
              <a:ext cx="132325" cy="8009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2118" y="1745733"/>
              <a:ext cx="190334" cy="8147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15442" y="1731923"/>
              <a:ext cx="132325" cy="8009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68798" y="1731923"/>
              <a:ext cx="148733" cy="8009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45263" y="1863116"/>
              <a:ext cx="132326" cy="8009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98620" y="1863116"/>
              <a:ext cx="187877" cy="8009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25961" y="1738828"/>
              <a:ext cx="132325" cy="8009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55781" y="1863116"/>
              <a:ext cx="132326" cy="8009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79318" y="1738828"/>
              <a:ext cx="190334" cy="8147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09139" y="1863116"/>
              <a:ext cx="190333" cy="80097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148480" y="2914045"/>
              <a:ext cx="523240" cy="2743200"/>
            </a:xfrm>
            <a:custGeom>
              <a:avLst/>
              <a:gdLst/>
              <a:ahLst/>
              <a:cxnLst/>
              <a:rect l="l" t="t" r="r" b="b"/>
              <a:pathLst>
                <a:path w="523239" h="2743200">
                  <a:moveTo>
                    <a:pt x="442110" y="0"/>
                  </a:moveTo>
                  <a:lnTo>
                    <a:pt x="0" y="0"/>
                  </a:lnTo>
                  <a:lnTo>
                    <a:pt x="0" y="2742633"/>
                  </a:lnTo>
                </a:path>
                <a:path w="523239" h="2743200">
                  <a:moveTo>
                    <a:pt x="523164" y="1063357"/>
                  </a:moveTo>
                  <a:lnTo>
                    <a:pt x="265266" y="1063357"/>
                  </a:lnTo>
                  <a:lnTo>
                    <a:pt x="265266" y="1064738"/>
                  </a:lnTo>
                  <a:lnTo>
                    <a:pt x="7368" y="1064738"/>
                  </a:lnTo>
                </a:path>
                <a:path w="523239" h="2743200">
                  <a:moveTo>
                    <a:pt x="466672" y="2147429"/>
                  </a:moveTo>
                  <a:lnTo>
                    <a:pt x="233336" y="2147429"/>
                  </a:lnTo>
                  <a:lnTo>
                    <a:pt x="0" y="2147429"/>
                  </a:lnTo>
                </a:path>
              </a:pathLst>
            </a:custGeom>
            <a:ln w="57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71903" y="3931700"/>
              <a:ext cx="143329" cy="845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84184" y="5022678"/>
              <a:ext cx="143329" cy="8450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81485" y="4872280"/>
              <a:ext cx="316292" cy="8285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155172" y="3788206"/>
              <a:ext cx="316288" cy="8286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80055" y="5703632"/>
              <a:ext cx="849834" cy="23614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647083" y="2259458"/>
              <a:ext cx="731306" cy="214053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2513009" y="3155717"/>
              <a:ext cx="5080" cy="1905"/>
            </a:xfrm>
            <a:custGeom>
              <a:avLst/>
              <a:gdLst/>
              <a:ahLst/>
              <a:cxnLst/>
              <a:rect l="l" t="t" r="r" b="b"/>
              <a:pathLst>
                <a:path w="5080" h="1905">
                  <a:moveTo>
                    <a:pt x="2456" y="1380"/>
                  </a:moveTo>
                  <a:lnTo>
                    <a:pt x="0" y="1380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2456" y="1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513009" y="3155717"/>
              <a:ext cx="5080" cy="1905"/>
            </a:xfrm>
            <a:custGeom>
              <a:avLst/>
              <a:gdLst/>
              <a:ahLst/>
              <a:cxnLst/>
              <a:rect l="l" t="t" r="r" b="b"/>
              <a:pathLst>
                <a:path w="5080" h="1905">
                  <a:moveTo>
                    <a:pt x="0" y="0"/>
                  </a:moveTo>
                  <a:lnTo>
                    <a:pt x="2456" y="0"/>
                  </a:lnTo>
                  <a:lnTo>
                    <a:pt x="4912" y="0"/>
                  </a:lnTo>
                  <a:lnTo>
                    <a:pt x="2456" y="1380"/>
                  </a:lnTo>
                  <a:lnTo>
                    <a:pt x="0" y="138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503184" y="3155717"/>
              <a:ext cx="1172210" cy="1276350"/>
            </a:xfrm>
            <a:custGeom>
              <a:avLst/>
              <a:gdLst/>
              <a:ahLst/>
              <a:cxnLst/>
              <a:rect l="l" t="t" r="r" b="b"/>
              <a:pathLst>
                <a:path w="1172210" h="1276350">
                  <a:moveTo>
                    <a:pt x="9824" y="0"/>
                  </a:moveTo>
                  <a:lnTo>
                    <a:pt x="12281" y="0"/>
                  </a:lnTo>
                  <a:lnTo>
                    <a:pt x="14737" y="0"/>
                  </a:lnTo>
                  <a:lnTo>
                    <a:pt x="12281" y="1380"/>
                  </a:lnTo>
                  <a:lnTo>
                    <a:pt x="9824" y="1380"/>
                  </a:lnTo>
                  <a:lnTo>
                    <a:pt x="9824" y="0"/>
                  </a:lnTo>
                </a:path>
                <a:path w="1172210" h="1276350">
                  <a:moveTo>
                    <a:pt x="1171593" y="1276029"/>
                  </a:moveTo>
                  <a:lnTo>
                    <a:pt x="1171593" y="1056452"/>
                  </a:lnTo>
                  <a:lnTo>
                    <a:pt x="0" y="1056452"/>
                  </a:lnTo>
                </a:path>
              </a:pathLst>
            </a:custGeom>
            <a:ln w="57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443801" y="4166467"/>
              <a:ext cx="143329" cy="8450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2687397" y="3077001"/>
              <a:ext cx="658495" cy="331470"/>
            </a:xfrm>
            <a:custGeom>
              <a:avLst/>
              <a:gdLst/>
              <a:ahLst/>
              <a:cxnLst/>
              <a:rect l="l" t="t" r="r" b="b"/>
              <a:pathLst>
                <a:path w="658495" h="331470">
                  <a:moveTo>
                    <a:pt x="0" y="331436"/>
                  </a:moveTo>
                  <a:lnTo>
                    <a:pt x="2456" y="0"/>
                  </a:lnTo>
                  <a:lnTo>
                    <a:pt x="510883" y="165718"/>
                  </a:lnTo>
                  <a:lnTo>
                    <a:pt x="0" y="331436"/>
                  </a:lnTo>
                  <a:close/>
                </a:path>
                <a:path w="658495" h="331470">
                  <a:moveTo>
                    <a:pt x="599305" y="207147"/>
                  </a:moveTo>
                  <a:lnTo>
                    <a:pt x="569831" y="207147"/>
                  </a:lnTo>
                  <a:lnTo>
                    <a:pt x="562463" y="205766"/>
                  </a:lnTo>
                  <a:lnTo>
                    <a:pt x="557551" y="204385"/>
                  </a:lnTo>
                  <a:lnTo>
                    <a:pt x="550182" y="201623"/>
                  </a:lnTo>
                  <a:lnTo>
                    <a:pt x="545270" y="200242"/>
                  </a:lnTo>
                  <a:lnTo>
                    <a:pt x="513339" y="174003"/>
                  </a:lnTo>
                  <a:lnTo>
                    <a:pt x="513339" y="169861"/>
                  </a:lnTo>
                  <a:lnTo>
                    <a:pt x="510883" y="165718"/>
                  </a:lnTo>
                  <a:lnTo>
                    <a:pt x="513339" y="161575"/>
                  </a:lnTo>
                  <a:lnTo>
                    <a:pt x="513339" y="157432"/>
                  </a:lnTo>
                  <a:lnTo>
                    <a:pt x="518252" y="149146"/>
                  </a:lnTo>
                  <a:lnTo>
                    <a:pt x="550182" y="129812"/>
                  </a:lnTo>
                  <a:lnTo>
                    <a:pt x="557551" y="127050"/>
                  </a:lnTo>
                  <a:lnTo>
                    <a:pt x="564919" y="125669"/>
                  </a:lnTo>
                  <a:lnTo>
                    <a:pt x="569831" y="125669"/>
                  </a:lnTo>
                  <a:lnTo>
                    <a:pt x="577200" y="124288"/>
                  </a:lnTo>
                  <a:lnTo>
                    <a:pt x="594393" y="124288"/>
                  </a:lnTo>
                  <a:lnTo>
                    <a:pt x="601762" y="125669"/>
                  </a:lnTo>
                  <a:lnTo>
                    <a:pt x="606674" y="127050"/>
                  </a:lnTo>
                  <a:lnTo>
                    <a:pt x="621411" y="129812"/>
                  </a:lnTo>
                  <a:lnTo>
                    <a:pt x="653341" y="150527"/>
                  </a:lnTo>
                  <a:lnTo>
                    <a:pt x="655797" y="153289"/>
                  </a:lnTo>
                  <a:lnTo>
                    <a:pt x="658254" y="157432"/>
                  </a:lnTo>
                  <a:lnTo>
                    <a:pt x="658254" y="174003"/>
                  </a:lnTo>
                  <a:lnTo>
                    <a:pt x="626323" y="200242"/>
                  </a:lnTo>
                  <a:lnTo>
                    <a:pt x="621411" y="203004"/>
                  </a:lnTo>
                  <a:lnTo>
                    <a:pt x="599305" y="2071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87397" y="3077001"/>
              <a:ext cx="511175" cy="331470"/>
            </a:xfrm>
            <a:custGeom>
              <a:avLst/>
              <a:gdLst/>
              <a:ahLst/>
              <a:cxnLst/>
              <a:rect l="l" t="t" r="r" b="b"/>
              <a:pathLst>
                <a:path w="511175" h="331470">
                  <a:moveTo>
                    <a:pt x="2456" y="0"/>
                  </a:moveTo>
                  <a:lnTo>
                    <a:pt x="0" y="331436"/>
                  </a:lnTo>
                  <a:lnTo>
                    <a:pt x="510883" y="165718"/>
                  </a:lnTo>
                  <a:lnTo>
                    <a:pt x="245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97322" y="3200331"/>
              <a:ext cx="149288" cy="84777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2687397" y="3077001"/>
              <a:ext cx="511175" cy="331470"/>
            </a:xfrm>
            <a:custGeom>
              <a:avLst/>
              <a:gdLst/>
              <a:ahLst/>
              <a:cxnLst/>
              <a:rect l="l" t="t" r="r" b="b"/>
              <a:pathLst>
                <a:path w="511175" h="331470">
                  <a:moveTo>
                    <a:pt x="2456" y="0"/>
                  </a:moveTo>
                  <a:lnTo>
                    <a:pt x="0" y="331436"/>
                  </a:lnTo>
                  <a:lnTo>
                    <a:pt x="510883" y="165718"/>
                  </a:lnTo>
                  <a:lnTo>
                    <a:pt x="2456" y="0"/>
                  </a:lnTo>
                </a:path>
              </a:pathLst>
            </a:custGeom>
            <a:ln w="5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195403" y="3198412"/>
              <a:ext cx="153125" cy="88614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2446693" y="3242719"/>
              <a:ext cx="1228090" cy="0"/>
            </a:xfrm>
            <a:custGeom>
              <a:avLst/>
              <a:gdLst/>
              <a:ahLst/>
              <a:cxnLst/>
              <a:rect l="l" t="t" r="r" b="b"/>
              <a:pathLst>
                <a:path w="1228089">
                  <a:moveTo>
                    <a:pt x="0" y="0"/>
                  </a:moveTo>
                  <a:lnTo>
                    <a:pt x="243160" y="0"/>
                  </a:lnTo>
                </a:path>
                <a:path w="1228089">
                  <a:moveTo>
                    <a:pt x="898958" y="0"/>
                  </a:moveTo>
                  <a:lnTo>
                    <a:pt x="1228085" y="0"/>
                  </a:lnTo>
                </a:path>
              </a:pathLst>
            </a:custGeom>
            <a:ln w="57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689854" y="4270171"/>
              <a:ext cx="658495" cy="331470"/>
            </a:xfrm>
            <a:custGeom>
              <a:avLst/>
              <a:gdLst/>
              <a:ahLst/>
              <a:cxnLst/>
              <a:rect l="l" t="t" r="r" b="b"/>
              <a:pathLst>
                <a:path w="658495" h="331470">
                  <a:moveTo>
                    <a:pt x="0" y="331436"/>
                  </a:moveTo>
                  <a:lnTo>
                    <a:pt x="2456" y="0"/>
                  </a:lnTo>
                  <a:lnTo>
                    <a:pt x="510883" y="165718"/>
                  </a:lnTo>
                  <a:lnTo>
                    <a:pt x="0" y="331436"/>
                  </a:lnTo>
                  <a:close/>
                </a:path>
                <a:path w="658495" h="331470">
                  <a:moveTo>
                    <a:pt x="599305" y="207147"/>
                  </a:moveTo>
                  <a:lnTo>
                    <a:pt x="569831" y="207147"/>
                  </a:lnTo>
                  <a:lnTo>
                    <a:pt x="562463" y="205766"/>
                  </a:lnTo>
                  <a:lnTo>
                    <a:pt x="557550" y="204385"/>
                  </a:lnTo>
                  <a:lnTo>
                    <a:pt x="550182" y="203004"/>
                  </a:lnTo>
                  <a:lnTo>
                    <a:pt x="510883" y="169861"/>
                  </a:lnTo>
                  <a:lnTo>
                    <a:pt x="510883" y="161575"/>
                  </a:lnTo>
                  <a:lnTo>
                    <a:pt x="513339" y="157432"/>
                  </a:lnTo>
                  <a:lnTo>
                    <a:pt x="515795" y="154670"/>
                  </a:lnTo>
                  <a:lnTo>
                    <a:pt x="520708" y="146384"/>
                  </a:lnTo>
                  <a:lnTo>
                    <a:pt x="525620" y="143622"/>
                  </a:lnTo>
                  <a:lnTo>
                    <a:pt x="532989" y="136717"/>
                  </a:lnTo>
                  <a:lnTo>
                    <a:pt x="545269" y="132574"/>
                  </a:lnTo>
                  <a:lnTo>
                    <a:pt x="550182" y="129812"/>
                  </a:lnTo>
                  <a:lnTo>
                    <a:pt x="557550" y="128431"/>
                  </a:lnTo>
                  <a:lnTo>
                    <a:pt x="562463" y="127050"/>
                  </a:lnTo>
                  <a:lnTo>
                    <a:pt x="569831" y="125669"/>
                  </a:lnTo>
                  <a:lnTo>
                    <a:pt x="599305" y="125669"/>
                  </a:lnTo>
                  <a:lnTo>
                    <a:pt x="621411" y="129812"/>
                  </a:lnTo>
                  <a:lnTo>
                    <a:pt x="626323" y="132574"/>
                  </a:lnTo>
                  <a:lnTo>
                    <a:pt x="638604" y="136717"/>
                  </a:lnTo>
                  <a:lnTo>
                    <a:pt x="645972" y="143622"/>
                  </a:lnTo>
                  <a:lnTo>
                    <a:pt x="650885" y="146384"/>
                  </a:lnTo>
                  <a:lnTo>
                    <a:pt x="658253" y="158813"/>
                  </a:lnTo>
                  <a:lnTo>
                    <a:pt x="658253" y="175384"/>
                  </a:lnTo>
                  <a:lnTo>
                    <a:pt x="655797" y="179527"/>
                  </a:lnTo>
                  <a:lnTo>
                    <a:pt x="653341" y="182289"/>
                  </a:lnTo>
                  <a:lnTo>
                    <a:pt x="650885" y="186432"/>
                  </a:lnTo>
                  <a:lnTo>
                    <a:pt x="645972" y="189194"/>
                  </a:lnTo>
                  <a:lnTo>
                    <a:pt x="636148" y="196099"/>
                  </a:lnTo>
                  <a:lnTo>
                    <a:pt x="626323" y="201623"/>
                  </a:lnTo>
                  <a:lnTo>
                    <a:pt x="618955" y="203004"/>
                  </a:lnTo>
                  <a:lnTo>
                    <a:pt x="614042" y="204385"/>
                  </a:lnTo>
                  <a:lnTo>
                    <a:pt x="599305" y="207147"/>
                  </a:lnTo>
                  <a:close/>
                </a:path>
                <a:path w="658495" h="331470">
                  <a:moveTo>
                    <a:pt x="584568" y="208528"/>
                  </a:moveTo>
                  <a:lnTo>
                    <a:pt x="577200" y="207147"/>
                  </a:lnTo>
                  <a:lnTo>
                    <a:pt x="591937" y="207147"/>
                  </a:lnTo>
                  <a:lnTo>
                    <a:pt x="584568" y="208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689854" y="4270171"/>
              <a:ext cx="511175" cy="331470"/>
            </a:xfrm>
            <a:custGeom>
              <a:avLst/>
              <a:gdLst/>
              <a:ahLst/>
              <a:cxnLst/>
              <a:rect l="l" t="t" r="r" b="b"/>
              <a:pathLst>
                <a:path w="511175" h="331470">
                  <a:moveTo>
                    <a:pt x="2456" y="0"/>
                  </a:moveTo>
                  <a:lnTo>
                    <a:pt x="0" y="331436"/>
                  </a:lnTo>
                  <a:lnTo>
                    <a:pt x="510883" y="165718"/>
                  </a:lnTo>
                  <a:lnTo>
                    <a:pt x="245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99778" y="4394882"/>
              <a:ext cx="149288" cy="84777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2689854" y="4270171"/>
              <a:ext cx="511175" cy="331470"/>
            </a:xfrm>
            <a:custGeom>
              <a:avLst/>
              <a:gdLst/>
              <a:ahLst/>
              <a:cxnLst/>
              <a:rect l="l" t="t" r="r" b="b"/>
              <a:pathLst>
                <a:path w="511175" h="331470">
                  <a:moveTo>
                    <a:pt x="2456" y="0"/>
                  </a:moveTo>
                  <a:lnTo>
                    <a:pt x="0" y="331436"/>
                  </a:lnTo>
                  <a:lnTo>
                    <a:pt x="510883" y="165718"/>
                  </a:lnTo>
                  <a:lnTo>
                    <a:pt x="2456" y="0"/>
                  </a:lnTo>
                </a:path>
              </a:pathLst>
            </a:custGeom>
            <a:ln w="5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97859" y="4392963"/>
              <a:ext cx="153125" cy="88614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2220725" y="4434509"/>
              <a:ext cx="1233170" cy="3175"/>
            </a:xfrm>
            <a:custGeom>
              <a:avLst/>
              <a:gdLst/>
              <a:ahLst/>
              <a:cxnLst/>
              <a:rect l="l" t="t" r="r" b="b"/>
              <a:pathLst>
                <a:path w="1233170" h="3175">
                  <a:moveTo>
                    <a:pt x="0" y="0"/>
                  </a:moveTo>
                  <a:lnTo>
                    <a:pt x="469128" y="1380"/>
                  </a:lnTo>
                </a:path>
                <a:path w="1233170" h="3175">
                  <a:moveTo>
                    <a:pt x="1127382" y="2761"/>
                  </a:moveTo>
                  <a:lnTo>
                    <a:pt x="1232997" y="2761"/>
                  </a:lnTo>
                </a:path>
              </a:pathLst>
            </a:custGeom>
            <a:ln w="57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443801" y="3199779"/>
              <a:ext cx="143329" cy="8450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49061" y="4394330"/>
              <a:ext cx="143329" cy="84500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1405277" y="2911283"/>
              <a:ext cx="2270125" cy="1678305"/>
            </a:xfrm>
            <a:custGeom>
              <a:avLst/>
              <a:gdLst/>
              <a:ahLst/>
              <a:cxnLst/>
              <a:rect l="l" t="t" r="r" b="b"/>
              <a:pathLst>
                <a:path w="2270125" h="1678304">
                  <a:moveTo>
                    <a:pt x="2269501" y="331436"/>
                  </a:moveTo>
                  <a:lnTo>
                    <a:pt x="2269501" y="330055"/>
                  </a:lnTo>
                  <a:lnTo>
                    <a:pt x="2259676" y="330055"/>
                  </a:lnTo>
                  <a:lnTo>
                    <a:pt x="2259676" y="327293"/>
                  </a:lnTo>
                </a:path>
                <a:path w="2270125" h="1678304">
                  <a:moveTo>
                    <a:pt x="2269501" y="331436"/>
                  </a:moveTo>
                  <a:lnTo>
                    <a:pt x="2269501" y="443295"/>
                  </a:lnTo>
                </a:path>
                <a:path w="2270125" h="1678304">
                  <a:moveTo>
                    <a:pt x="2269501" y="1677895"/>
                  </a:moveTo>
                  <a:lnTo>
                    <a:pt x="2048445" y="1677895"/>
                  </a:lnTo>
                  <a:lnTo>
                    <a:pt x="2048445" y="1525987"/>
                  </a:lnTo>
                </a:path>
                <a:path w="2270125" h="1678304">
                  <a:moveTo>
                    <a:pt x="2269501" y="5524"/>
                  </a:moveTo>
                  <a:lnTo>
                    <a:pt x="0" y="0"/>
                  </a:lnTo>
                </a:path>
              </a:pathLst>
            </a:custGeom>
            <a:ln w="57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8000" y="1136650"/>
            <a:ext cx="8242300" cy="812800"/>
            <a:chOff x="508000" y="1136650"/>
            <a:chExt cx="8242300" cy="812800"/>
          </a:xfrm>
        </p:grpSpPr>
        <p:sp>
          <p:nvSpPr>
            <p:cNvPr id="3" name="object 3"/>
            <p:cNvSpPr/>
            <p:nvPr/>
          </p:nvSpPr>
          <p:spPr>
            <a:xfrm>
              <a:off x="514349" y="1143000"/>
              <a:ext cx="8229600" cy="800100"/>
            </a:xfrm>
            <a:custGeom>
              <a:avLst/>
              <a:gdLst/>
              <a:ahLst/>
              <a:cxnLst/>
              <a:rect l="l" t="t" r="r" b="b"/>
              <a:pathLst>
                <a:path w="8229600" h="800100">
                  <a:moveTo>
                    <a:pt x="8229600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8229600" y="8001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4350" y="1143000"/>
              <a:ext cx="8229600" cy="800100"/>
            </a:xfrm>
            <a:custGeom>
              <a:avLst/>
              <a:gdLst/>
              <a:ahLst/>
              <a:cxnLst/>
              <a:rect l="l" t="t" r="r" b="b"/>
              <a:pathLst>
                <a:path w="8229600" h="800100">
                  <a:moveTo>
                    <a:pt x="0" y="0"/>
                  </a:moveTo>
                  <a:lnTo>
                    <a:pt x="8229600" y="0"/>
                  </a:lnTo>
                  <a:lnTo>
                    <a:pt x="8229600" y="800100"/>
                  </a:lnTo>
                  <a:lnTo>
                    <a:pt x="0" y="8001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113030" algn="ctr">
              <a:lnSpc>
                <a:spcPct val="100000"/>
              </a:lnSpc>
              <a:spcBef>
                <a:spcPts val="359"/>
              </a:spcBef>
            </a:pPr>
            <a:r>
              <a:rPr spc="-20" dirty="0"/>
              <a:t>Dekoder</a:t>
            </a:r>
            <a:r>
              <a:rPr spc="-40" dirty="0"/>
              <a:t> </a:t>
            </a:r>
            <a:r>
              <a:rPr spc="-5" dirty="0"/>
              <a:t>I/O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290" y="2842005"/>
            <a:ext cx="7663180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Realisasi Decoder </a:t>
            </a:r>
            <a:r>
              <a:rPr sz="3200" dirty="0">
                <a:latin typeface="Arial MT"/>
                <a:cs typeface="Arial MT"/>
              </a:rPr>
              <a:t>I/O </a:t>
            </a:r>
            <a:r>
              <a:rPr sz="3200" spc="-5" dirty="0">
                <a:latin typeface="Arial MT"/>
                <a:cs typeface="Arial MT"/>
              </a:rPr>
              <a:t>(dengan gerbang-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gerbang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dasar)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8000" y="4222750"/>
            <a:ext cx="8242300" cy="1155700"/>
            <a:chOff x="508000" y="4222750"/>
            <a:chExt cx="8242300" cy="1155700"/>
          </a:xfrm>
        </p:grpSpPr>
        <p:sp>
          <p:nvSpPr>
            <p:cNvPr id="8" name="object 8"/>
            <p:cNvSpPr/>
            <p:nvPr/>
          </p:nvSpPr>
          <p:spPr>
            <a:xfrm>
              <a:off x="514349" y="4229100"/>
              <a:ext cx="8229600" cy="1143000"/>
            </a:xfrm>
            <a:custGeom>
              <a:avLst/>
              <a:gdLst/>
              <a:ahLst/>
              <a:cxnLst/>
              <a:rect l="l" t="t" r="r" b="b"/>
              <a:pathLst>
                <a:path w="8229600" h="1143000">
                  <a:moveTo>
                    <a:pt x="82296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8229600" y="11430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4350" y="4229100"/>
              <a:ext cx="8229600" cy="1143000"/>
            </a:xfrm>
            <a:custGeom>
              <a:avLst/>
              <a:gdLst/>
              <a:ahLst/>
              <a:cxnLst/>
              <a:rect l="l" t="t" r="r" b="b"/>
              <a:pathLst>
                <a:path w="8229600" h="1143000">
                  <a:moveTo>
                    <a:pt x="0" y="0"/>
                  </a:moveTo>
                  <a:lnTo>
                    <a:pt x="8229600" y="0"/>
                  </a:lnTo>
                  <a:lnTo>
                    <a:pt x="82296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14350" y="4229100"/>
            <a:ext cx="8229600" cy="1143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42870" marR="334010" indent="-2300605">
              <a:lnSpc>
                <a:spcPts val="4300"/>
              </a:lnSpc>
              <a:spcBef>
                <a:spcPts val="400"/>
              </a:spcBef>
            </a:pPr>
            <a:r>
              <a:rPr sz="3600" spc="-5" dirty="0">
                <a:latin typeface="Arial MT"/>
                <a:cs typeface="Arial MT"/>
              </a:rPr>
              <a:t>Dekoder dapat direalisasikan dengan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beberapa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cara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090" y="1061720"/>
            <a:ext cx="8045450" cy="477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385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gerbang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dasar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(AND,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NAND,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NOR,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dll)</a:t>
            </a:r>
            <a:endParaRPr sz="2000">
              <a:latin typeface="Arial MT"/>
              <a:cs typeface="Arial MT"/>
            </a:endParaRPr>
          </a:p>
          <a:p>
            <a:pPr marL="819150" lvl="1" indent="-349885">
              <a:lnSpc>
                <a:spcPts val="2145"/>
              </a:lnSpc>
              <a:buChar char="–"/>
              <a:tabLst>
                <a:tab pos="818515" algn="l"/>
                <a:tab pos="819785" algn="l"/>
                <a:tab pos="3347720" algn="l"/>
              </a:tabLst>
            </a:pPr>
            <a:r>
              <a:rPr sz="1800" dirty="0">
                <a:latin typeface="Arial MT"/>
                <a:cs typeface="Arial MT"/>
              </a:rPr>
              <a:t>IC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TTL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dekoder </a:t>
            </a:r>
            <a:r>
              <a:rPr sz="1800" dirty="0">
                <a:latin typeface="Arial MT"/>
                <a:cs typeface="Arial MT"/>
              </a:rPr>
              <a:t>standar	(misalnya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74138,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74139)</a:t>
            </a:r>
            <a:endParaRPr sz="1800">
              <a:latin typeface="Arial MT"/>
              <a:cs typeface="Arial MT"/>
            </a:endParaRPr>
          </a:p>
          <a:p>
            <a:pPr marL="819150" lvl="1" indent="-349885">
              <a:lnSpc>
                <a:spcPct val="100000"/>
              </a:lnSpc>
              <a:spcBef>
                <a:spcPts val="140"/>
              </a:spcBef>
              <a:buChar char="–"/>
              <a:tabLst>
                <a:tab pos="818515" algn="l"/>
                <a:tab pos="819785" algn="l"/>
              </a:tabLst>
            </a:pPr>
            <a:r>
              <a:rPr sz="1800" dirty="0">
                <a:latin typeface="Arial MT"/>
                <a:cs typeface="Arial MT"/>
              </a:rPr>
              <a:t>IC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TTL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comparator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(misalnya</a:t>
            </a:r>
            <a:r>
              <a:rPr sz="1800" spc="-5" dirty="0">
                <a:latin typeface="Arial MT"/>
                <a:cs typeface="Arial MT"/>
              </a:rPr>
              <a:t> 74688),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yang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baik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untuk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dekoder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I/O</a:t>
            </a:r>
            <a:endParaRPr sz="1800">
              <a:latin typeface="Arial MT"/>
              <a:cs typeface="Arial MT"/>
            </a:endParaRPr>
          </a:p>
          <a:p>
            <a:pPr marL="426084" indent="-414020">
              <a:lnSpc>
                <a:spcPct val="100000"/>
              </a:lnSpc>
              <a:spcBef>
                <a:spcPts val="45"/>
              </a:spcBef>
              <a:buChar char="•"/>
              <a:tabLst>
                <a:tab pos="426084" algn="l"/>
                <a:tab pos="426720" algn="l"/>
              </a:tabLst>
            </a:pPr>
            <a:r>
              <a:rPr sz="2000" dirty="0">
                <a:latin typeface="Arial MT"/>
                <a:cs typeface="Arial MT"/>
              </a:rPr>
              <a:t>PLD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</a:t>
            </a:r>
            <a:r>
              <a:rPr sz="2000" i="1" spc="-5" dirty="0">
                <a:latin typeface="Arial"/>
                <a:cs typeface="Arial"/>
              </a:rPr>
              <a:t>Programable Logic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Device</a:t>
            </a:r>
            <a:r>
              <a:rPr sz="2000" spc="-5" dirty="0">
                <a:latin typeface="Arial MT"/>
                <a:cs typeface="Arial MT"/>
              </a:rPr>
              <a:t>) </a:t>
            </a:r>
            <a:r>
              <a:rPr sz="2000" dirty="0">
                <a:latin typeface="Arial MT"/>
                <a:cs typeface="Arial MT"/>
              </a:rPr>
              <a:t>misalnya:</a:t>
            </a:r>
            <a:endParaRPr sz="20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9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45" dirty="0">
                <a:latin typeface="Arial MT"/>
                <a:cs typeface="Arial MT"/>
              </a:rPr>
              <a:t>PAL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</a:t>
            </a:r>
            <a:r>
              <a:rPr sz="1800" i="1" spc="-5" dirty="0">
                <a:latin typeface="Arial"/>
                <a:cs typeface="Arial"/>
              </a:rPr>
              <a:t>Programmable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Logic</a:t>
            </a:r>
            <a:r>
              <a:rPr sz="1800" i="1" spc="-6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Array</a:t>
            </a:r>
            <a:r>
              <a:rPr sz="1800" spc="-5" dirty="0">
                <a:latin typeface="Arial MT"/>
                <a:cs typeface="Arial MT"/>
              </a:rPr>
              <a:t>),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1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PLA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</a:t>
            </a:r>
            <a:r>
              <a:rPr sz="1800" i="1" spc="-5" dirty="0">
                <a:latin typeface="Arial"/>
                <a:cs typeface="Arial"/>
              </a:rPr>
              <a:t>Programable</a:t>
            </a:r>
            <a:r>
              <a:rPr sz="1800" i="1" spc="-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Array</a:t>
            </a:r>
            <a:r>
              <a:rPr sz="1800" i="1" spc="-5" dirty="0">
                <a:latin typeface="Arial"/>
                <a:cs typeface="Arial"/>
              </a:rPr>
              <a:t> Logic</a:t>
            </a:r>
            <a:r>
              <a:rPr sz="1800" spc="-5" dirty="0">
                <a:latin typeface="Arial MT"/>
                <a:cs typeface="Arial MT"/>
              </a:rPr>
              <a:t>),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Char char="–"/>
              <a:tabLst>
                <a:tab pos="755015" algn="l"/>
                <a:tab pos="755650" algn="l"/>
                <a:tab pos="1568450" algn="l"/>
              </a:tabLst>
            </a:pPr>
            <a:r>
              <a:rPr sz="1800" dirty="0">
                <a:latin typeface="Arial MT"/>
                <a:cs typeface="Arial MT"/>
              </a:rPr>
              <a:t>PROM	</a:t>
            </a:r>
            <a:r>
              <a:rPr sz="1800" spc="-5" dirty="0">
                <a:latin typeface="Arial MT"/>
                <a:cs typeface="Arial MT"/>
              </a:rPr>
              <a:t>atau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IC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semi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custom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lainnya.</a:t>
            </a:r>
            <a:endParaRPr sz="1800">
              <a:latin typeface="Arial MT"/>
              <a:cs typeface="Arial MT"/>
            </a:endParaRPr>
          </a:p>
          <a:p>
            <a:pPr marL="355600" marR="30480" indent="-342900">
              <a:lnSpc>
                <a:spcPts val="2020"/>
              </a:lnSpc>
              <a:spcBef>
                <a:spcPts val="530"/>
              </a:spcBef>
              <a:buFont typeface="Arial MT"/>
              <a:buChar char="•"/>
              <a:tabLst>
                <a:tab pos="412115" algn="l"/>
                <a:tab pos="412750" algn="l"/>
              </a:tabLst>
            </a:pPr>
            <a:r>
              <a:rPr dirty="0"/>
              <a:t>	</a:t>
            </a:r>
            <a:r>
              <a:rPr sz="2000" dirty="0">
                <a:latin typeface="Arial MT"/>
                <a:cs typeface="Arial MT"/>
              </a:rPr>
              <a:t>ASIC </a:t>
            </a:r>
            <a:r>
              <a:rPr sz="2000" spc="-5" dirty="0">
                <a:latin typeface="Arial MT"/>
                <a:cs typeface="Arial MT"/>
              </a:rPr>
              <a:t>(</a:t>
            </a:r>
            <a:r>
              <a:rPr sz="2000" i="1" spc="-5" dirty="0">
                <a:latin typeface="Arial"/>
                <a:cs typeface="Arial"/>
              </a:rPr>
              <a:t>Application </a:t>
            </a:r>
            <a:r>
              <a:rPr sz="2000" i="1" dirty="0">
                <a:latin typeface="Arial"/>
                <a:cs typeface="Arial"/>
              </a:rPr>
              <a:t>Specific </a:t>
            </a:r>
            <a:r>
              <a:rPr sz="2000" i="1" spc="-5" dirty="0">
                <a:latin typeface="Arial"/>
                <a:cs typeface="Arial"/>
              </a:rPr>
              <a:t>IC</a:t>
            </a:r>
            <a:r>
              <a:rPr sz="2000" spc="-5" dirty="0">
                <a:latin typeface="Arial MT"/>
                <a:cs typeface="Arial MT"/>
              </a:rPr>
              <a:t>) </a:t>
            </a:r>
            <a:r>
              <a:rPr sz="2000" dirty="0">
                <a:latin typeface="Arial MT"/>
                <a:cs typeface="Arial MT"/>
              </a:rPr>
              <a:t>yang </a:t>
            </a:r>
            <a:r>
              <a:rPr sz="2000" spc="-5" dirty="0">
                <a:latin typeface="Arial MT"/>
                <a:cs typeface="Arial MT"/>
              </a:rPr>
              <a:t>berkepadatan </a:t>
            </a:r>
            <a:r>
              <a:rPr sz="2000" dirty="0">
                <a:latin typeface="Arial MT"/>
                <a:cs typeface="Arial MT"/>
              </a:rPr>
              <a:t>tinggi, </a:t>
            </a:r>
            <a:r>
              <a:rPr sz="2000" spc="-5" dirty="0">
                <a:latin typeface="Arial MT"/>
                <a:cs typeface="Arial MT"/>
              </a:rPr>
              <a:t>digunakan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untuk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dekoder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pada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prosesor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yang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memiliki</a:t>
            </a:r>
            <a:r>
              <a:rPr sz="2000" spc="-5" dirty="0">
                <a:latin typeface="Arial MT"/>
                <a:cs typeface="Arial MT"/>
              </a:rPr>
              <a:t> lebar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bus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alamat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besar</a:t>
            </a:r>
            <a:endParaRPr sz="2000">
              <a:latin typeface="Arial MT"/>
              <a:cs typeface="Arial MT"/>
            </a:endParaRPr>
          </a:p>
          <a:p>
            <a:pPr marL="355600" marR="73025" indent="-342900">
              <a:lnSpc>
                <a:spcPct val="81700"/>
              </a:lnSpc>
              <a:spcBef>
                <a:spcPts val="415"/>
              </a:spcBef>
              <a:buFont typeface="Arial MT"/>
              <a:buChar char="•"/>
              <a:tabLst>
                <a:tab pos="426084" algn="l"/>
                <a:tab pos="426720" algn="l"/>
              </a:tabLst>
            </a:pPr>
            <a:r>
              <a:rPr dirty="0"/>
              <a:t>	</a:t>
            </a:r>
            <a:r>
              <a:rPr sz="2000" dirty="0">
                <a:latin typeface="Arial MT"/>
                <a:cs typeface="Arial MT"/>
              </a:rPr>
              <a:t>IC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full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custom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(membuat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chip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sendiri)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dalam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komputer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mikro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sering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disebut </a:t>
            </a:r>
            <a:r>
              <a:rPr sz="2000" i="1" spc="-5" dirty="0">
                <a:latin typeface="Arial"/>
                <a:cs typeface="Arial"/>
              </a:rPr>
              <a:t>Chipset. </a:t>
            </a:r>
            <a:r>
              <a:rPr sz="2000" spc="-5" dirty="0">
                <a:latin typeface="Arial MT"/>
                <a:cs typeface="Arial MT"/>
              </a:rPr>
              <a:t>dekoder direalisasikan </a:t>
            </a:r>
            <a:r>
              <a:rPr sz="2000" dirty="0">
                <a:latin typeface="Arial MT"/>
                <a:cs typeface="Arial MT"/>
              </a:rPr>
              <a:t>menggunakan teknologi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semikonduktor</a:t>
            </a:r>
            <a:r>
              <a:rPr sz="2000" spc="-5" dirty="0">
                <a:latin typeface="Arial MT"/>
                <a:cs typeface="Arial MT"/>
              </a:rPr>
              <a:t> dengan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kepadatan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sangat tinggi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(VLSI)</a:t>
            </a: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ct val="82200"/>
              </a:lnSpc>
              <a:spcBef>
                <a:spcPts val="409"/>
              </a:spcBef>
              <a:buFont typeface="Arial MT"/>
              <a:buChar char="•"/>
              <a:tabLst>
                <a:tab pos="426084" algn="l"/>
                <a:tab pos="426720" algn="l"/>
              </a:tabLst>
            </a:pPr>
            <a:r>
              <a:rPr dirty="0"/>
              <a:t>	</a:t>
            </a:r>
            <a:r>
              <a:rPr sz="2000" spc="-5" dirty="0">
                <a:latin typeface="Arial MT"/>
                <a:cs typeface="Arial MT"/>
              </a:rPr>
              <a:t>Dekoder </a:t>
            </a:r>
            <a:r>
              <a:rPr sz="2000" dirty="0">
                <a:latin typeface="Arial MT"/>
                <a:cs typeface="Arial MT"/>
              </a:rPr>
              <a:t>cerdas, yaitu suatu </a:t>
            </a:r>
            <a:r>
              <a:rPr sz="2000" spc="-5" dirty="0">
                <a:latin typeface="Arial MT"/>
                <a:cs typeface="Arial MT"/>
              </a:rPr>
              <a:t>unit dekoder </a:t>
            </a:r>
            <a:r>
              <a:rPr sz="2000" dirty="0">
                <a:latin typeface="Arial MT"/>
                <a:cs typeface="Arial MT"/>
              </a:rPr>
              <a:t>yang </a:t>
            </a:r>
            <a:r>
              <a:rPr sz="2000" spc="-5" dirty="0">
                <a:latin typeface="Arial MT"/>
                <a:cs typeface="Arial MT"/>
              </a:rPr>
              <a:t>dilengkapi dengan </a:t>
            </a:r>
            <a:r>
              <a:rPr sz="2000" dirty="0">
                <a:latin typeface="Arial MT"/>
                <a:cs typeface="Arial MT"/>
              </a:rPr>
              <a:t> suatu </a:t>
            </a:r>
            <a:r>
              <a:rPr sz="2000" spc="-5" dirty="0">
                <a:latin typeface="Arial MT"/>
                <a:cs typeface="Arial MT"/>
              </a:rPr>
              <a:t>prosesor </a:t>
            </a:r>
            <a:r>
              <a:rPr sz="2000" dirty="0">
                <a:latin typeface="Arial MT"/>
                <a:cs typeface="Arial MT"/>
              </a:rPr>
              <a:t>khusus. </a:t>
            </a:r>
            <a:r>
              <a:rPr sz="2000" spc="-5" dirty="0">
                <a:latin typeface="Arial MT"/>
                <a:cs typeface="Arial MT"/>
              </a:rPr>
              <a:t>Dalam </a:t>
            </a:r>
            <a:r>
              <a:rPr sz="2000" dirty="0">
                <a:latin typeface="Arial MT"/>
                <a:cs typeface="Arial MT"/>
              </a:rPr>
              <a:t>sistem mikrokomputer </a:t>
            </a:r>
            <a:r>
              <a:rPr sz="2000" spc="-5" dirty="0">
                <a:latin typeface="Arial MT"/>
                <a:cs typeface="Arial MT"/>
              </a:rPr>
              <a:t>banyak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diterapkan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untuk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mendukung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konsep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teknologi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PnP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(Plug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Play).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Penambahan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memori</a:t>
            </a:r>
            <a:r>
              <a:rPr sz="2000" spc="-5" dirty="0">
                <a:latin typeface="Arial MT"/>
                <a:cs typeface="Arial MT"/>
              </a:rPr>
              <a:t> atau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piranti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I/O</a:t>
            </a:r>
            <a:r>
              <a:rPr sz="2000" spc="-5" dirty="0">
                <a:latin typeface="Arial MT"/>
                <a:cs typeface="Arial MT"/>
              </a:rPr>
              <a:t> dapat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mudah</a:t>
            </a:r>
            <a:r>
              <a:rPr sz="2000" spc="-5" dirty="0">
                <a:latin typeface="Arial MT"/>
                <a:cs typeface="Arial MT"/>
              </a:rPr>
              <a:t> dilakukan.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1079500"/>
            <a:ext cx="8242300" cy="824230"/>
            <a:chOff x="304800" y="1079500"/>
            <a:chExt cx="8242300" cy="824230"/>
          </a:xfrm>
        </p:grpSpPr>
        <p:sp>
          <p:nvSpPr>
            <p:cNvPr id="3" name="object 3"/>
            <p:cNvSpPr/>
            <p:nvPr/>
          </p:nvSpPr>
          <p:spPr>
            <a:xfrm>
              <a:off x="311150" y="1085849"/>
              <a:ext cx="8229600" cy="811530"/>
            </a:xfrm>
            <a:custGeom>
              <a:avLst/>
              <a:gdLst/>
              <a:ahLst/>
              <a:cxnLst/>
              <a:rect l="l" t="t" r="r" b="b"/>
              <a:pathLst>
                <a:path w="8229600" h="811530">
                  <a:moveTo>
                    <a:pt x="8229600" y="0"/>
                  </a:moveTo>
                  <a:lnTo>
                    <a:pt x="0" y="0"/>
                  </a:lnTo>
                  <a:lnTo>
                    <a:pt x="0" y="811212"/>
                  </a:lnTo>
                  <a:lnTo>
                    <a:pt x="8229600" y="81121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1150" y="1085850"/>
              <a:ext cx="8229600" cy="811530"/>
            </a:xfrm>
            <a:custGeom>
              <a:avLst/>
              <a:gdLst/>
              <a:ahLst/>
              <a:cxnLst/>
              <a:rect l="l" t="t" r="r" b="b"/>
              <a:pathLst>
                <a:path w="8229600" h="811530">
                  <a:moveTo>
                    <a:pt x="0" y="0"/>
                  </a:moveTo>
                  <a:lnTo>
                    <a:pt x="8229600" y="0"/>
                  </a:lnTo>
                  <a:lnTo>
                    <a:pt x="8229600" y="811212"/>
                  </a:lnTo>
                  <a:lnTo>
                    <a:pt x="0" y="8112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93933" y="1118870"/>
            <a:ext cx="8414385" cy="50368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273425" marR="349250" indent="-3261360">
              <a:lnSpc>
                <a:spcPct val="101200"/>
              </a:lnSpc>
              <a:spcBef>
                <a:spcPts val="60"/>
              </a:spcBef>
              <a:tabLst>
                <a:tab pos="3651250" algn="l"/>
              </a:tabLst>
            </a:pPr>
            <a:r>
              <a:rPr sz="2800" spc="-20" dirty="0">
                <a:latin typeface="Arial Black"/>
                <a:cs typeface="Arial Black"/>
              </a:rPr>
              <a:t>MEMORY</a:t>
            </a:r>
            <a:r>
              <a:rPr sz="2800" spc="-5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MAP</a:t>
            </a:r>
            <a:r>
              <a:rPr sz="2800" spc="-5" dirty="0">
                <a:latin typeface="Arial Black"/>
                <a:cs typeface="Arial Black"/>
              </a:rPr>
              <a:t> I/O	</a:t>
            </a:r>
            <a:r>
              <a:rPr sz="2800" dirty="0">
                <a:latin typeface="Arial Black"/>
                <a:cs typeface="Arial Black"/>
              </a:rPr>
              <a:t>vs</a:t>
            </a:r>
            <a:r>
              <a:rPr sz="2800" spc="-45" dirty="0">
                <a:latin typeface="Arial Black"/>
                <a:cs typeface="Arial Black"/>
              </a:rPr>
              <a:t> </a:t>
            </a:r>
            <a:r>
              <a:rPr sz="2800" spc="-30" dirty="0">
                <a:latin typeface="Arial Black"/>
                <a:cs typeface="Arial Black"/>
              </a:rPr>
              <a:t>ISOLATED</a:t>
            </a:r>
            <a:r>
              <a:rPr sz="2800" spc="-45" dirty="0">
                <a:latin typeface="Arial Black"/>
                <a:cs typeface="Arial Black"/>
              </a:rPr>
              <a:t> </a:t>
            </a:r>
            <a:r>
              <a:rPr sz="2800" spc="-20" dirty="0">
                <a:latin typeface="Arial Black"/>
                <a:cs typeface="Arial Black"/>
              </a:rPr>
              <a:t>MEMORY </a:t>
            </a:r>
            <a:r>
              <a:rPr sz="2800" spc="-919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MAP</a:t>
            </a:r>
            <a:r>
              <a:rPr sz="2800" spc="-1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I/O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3150">
              <a:latin typeface="Arial Black"/>
              <a:cs typeface="Arial Black"/>
            </a:endParaRPr>
          </a:p>
          <a:p>
            <a:pPr marL="554355" marR="419734" indent="-342900">
              <a:lnSpc>
                <a:spcPct val="100099"/>
              </a:lnSpc>
              <a:buFont typeface="Arial MT"/>
              <a:buChar char="•"/>
              <a:tabLst>
                <a:tab pos="554355" algn="l"/>
                <a:tab pos="554990" algn="l"/>
                <a:tab pos="2393315" algn="l"/>
                <a:tab pos="2787650" algn="l"/>
              </a:tabLst>
            </a:pPr>
            <a:r>
              <a:rPr sz="2800" i="1" dirty="0">
                <a:latin typeface="Arial"/>
                <a:cs typeface="Arial"/>
              </a:rPr>
              <a:t>Memory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map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I/O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: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Piranti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I/O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dianggap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sebagai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chip memori,	sehingga </a:t>
            </a:r>
            <a:r>
              <a:rPr sz="2800" spc="-5" dirty="0">
                <a:latin typeface="Arial MT"/>
                <a:cs typeface="Arial MT"/>
              </a:rPr>
              <a:t>untuk pemilih </a:t>
            </a:r>
            <a:r>
              <a:rPr sz="2800" dirty="0">
                <a:latin typeface="Arial MT"/>
                <a:cs typeface="Arial MT"/>
              </a:rPr>
              <a:t>chip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digunakan	</a:t>
            </a:r>
            <a:r>
              <a:rPr sz="2800" i="1" dirty="0">
                <a:latin typeface="Arial"/>
                <a:cs typeface="Arial"/>
              </a:rPr>
              <a:t>memory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i="1" spc="-20" dirty="0">
                <a:latin typeface="Arial"/>
                <a:cs typeface="Arial"/>
              </a:rPr>
              <a:t>decoder.</a:t>
            </a:r>
            <a:endParaRPr sz="2800">
              <a:latin typeface="Arial"/>
              <a:cs typeface="Arial"/>
            </a:endParaRPr>
          </a:p>
          <a:p>
            <a:pPr marL="554355" marR="5080" indent="-342900">
              <a:lnSpc>
                <a:spcPct val="100099"/>
              </a:lnSpc>
              <a:spcBef>
                <a:spcPts val="610"/>
              </a:spcBef>
              <a:buFont typeface="Arial MT"/>
              <a:buChar char="•"/>
              <a:tabLst>
                <a:tab pos="554355" algn="l"/>
                <a:tab pos="554990" algn="l"/>
                <a:tab pos="6010275" algn="l"/>
              </a:tabLst>
            </a:pPr>
            <a:r>
              <a:rPr sz="2800" i="1" dirty="0">
                <a:latin typeface="Arial"/>
                <a:cs typeface="Arial"/>
              </a:rPr>
              <a:t>Isolated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memory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map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I/O</a:t>
            </a:r>
            <a:r>
              <a:rPr sz="2800" spc="-5" dirty="0">
                <a:latin typeface="Arial MT"/>
                <a:cs typeface="Arial MT"/>
              </a:rPr>
              <a:t>: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Pengalamatan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piranti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I/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 terpisah </a:t>
            </a:r>
            <a:r>
              <a:rPr sz="2800" spc="-5" dirty="0">
                <a:latin typeface="Arial MT"/>
                <a:cs typeface="Arial MT"/>
              </a:rPr>
              <a:t>dari </a:t>
            </a:r>
            <a:r>
              <a:rPr sz="2800" dirty="0">
                <a:latin typeface="Arial MT"/>
                <a:cs typeface="Arial MT"/>
              </a:rPr>
              <a:t>chip </a:t>
            </a:r>
            <a:r>
              <a:rPr sz="2800" spc="-30" dirty="0">
                <a:latin typeface="Arial MT"/>
                <a:cs typeface="Arial MT"/>
              </a:rPr>
              <a:t>memory, </a:t>
            </a:r>
            <a:r>
              <a:rPr sz="2800" dirty="0">
                <a:latin typeface="Arial MT"/>
                <a:cs typeface="Arial MT"/>
              </a:rPr>
              <a:t>sehingga </a:t>
            </a:r>
            <a:r>
              <a:rPr sz="2800" spc="-5" dirty="0">
                <a:latin typeface="Arial MT"/>
                <a:cs typeface="Arial MT"/>
              </a:rPr>
              <a:t>untuk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pemilih </a:t>
            </a:r>
            <a:r>
              <a:rPr sz="2800" dirty="0">
                <a:latin typeface="Arial MT"/>
                <a:cs typeface="Arial MT"/>
              </a:rPr>
              <a:t>chip </a:t>
            </a:r>
            <a:r>
              <a:rPr sz="2800" spc="-5" dirty="0">
                <a:latin typeface="Arial MT"/>
                <a:cs typeface="Arial MT"/>
              </a:rPr>
              <a:t>piranti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digunakan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i="1" dirty="0">
                <a:latin typeface="Arial"/>
                <a:cs typeface="Arial"/>
              </a:rPr>
              <a:t>I/O	</a:t>
            </a:r>
            <a:r>
              <a:rPr sz="2800" i="1" spc="-5" dirty="0">
                <a:latin typeface="Arial"/>
                <a:cs typeface="Arial"/>
              </a:rPr>
              <a:t>decoder</a:t>
            </a:r>
            <a:endParaRPr sz="2800">
              <a:latin typeface="Arial"/>
              <a:cs typeface="Arial"/>
            </a:endParaRPr>
          </a:p>
          <a:p>
            <a:pPr marL="554355" marR="600075" indent="-342900">
              <a:lnSpc>
                <a:spcPts val="3329"/>
              </a:lnSpc>
              <a:spcBef>
                <a:spcPts val="840"/>
              </a:spcBef>
              <a:buChar char="•"/>
              <a:tabLst>
                <a:tab pos="554355" algn="l"/>
                <a:tab pos="554990" algn="l"/>
                <a:tab pos="7449820" algn="l"/>
              </a:tabLst>
            </a:pPr>
            <a:r>
              <a:rPr sz="2800" spc="-5" dirty="0">
                <a:latin typeface="Arial MT"/>
                <a:cs typeface="Arial MT"/>
              </a:rPr>
              <a:t>Untu</a:t>
            </a:r>
            <a:r>
              <a:rPr sz="2800" dirty="0">
                <a:latin typeface="Arial MT"/>
                <a:cs typeface="Arial MT"/>
              </a:rPr>
              <a:t>k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mengakses </a:t>
            </a:r>
            <a:r>
              <a:rPr sz="2800" spc="-5" dirty="0">
                <a:latin typeface="Arial MT"/>
                <a:cs typeface="Arial MT"/>
              </a:rPr>
              <a:t>por</a:t>
            </a:r>
            <a:r>
              <a:rPr sz="2800" dirty="0">
                <a:latin typeface="Arial MT"/>
                <a:cs typeface="Arial MT"/>
              </a:rPr>
              <a:t>t</a:t>
            </a:r>
            <a:r>
              <a:rPr sz="2800" spc="-5" dirty="0">
                <a:latin typeface="Arial MT"/>
                <a:cs typeface="Arial MT"/>
              </a:rPr>
              <a:t> digunaka</a:t>
            </a:r>
            <a:r>
              <a:rPr sz="2800" dirty="0">
                <a:latin typeface="Arial MT"/>
                <a:cs typeface="Arial MT"/>
              </a:rPr>
              <a:t>n</a:t>
            </a:r>
            <a:r>
              <a:rPr sz="2800" spc="-5" dirty="0">
                <a:latin typeface="Arial MT"/>
                <a:cs typeface="Arial MT"/>
              </a:rPr>
              <a:t> instruks</a:t>
            </a:r>
            <a:r>
              <a:rPr sz="2800" dirty="0">
                <a:latin typeface="Arial MT"/>
                <a:cs typeface="Arial MT"/>
              </a:rPr>
              <a:t>i	IN  </a:t>
            </a:r>
            <a:r>
              <a:rPr sz="2800" spc="-5" dirty="0">
                <a:latin typeface="Arial MT"/>
                <a:cs typeface="Arial MT"/>
              </a:rPr>
              <a:t>dan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80" dirty="0">
                <a:latin typeface="Arial MT"/>
                <a:cs typeface="Arial MT"/>
              </a:rPr>
              <a:t>OUT.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8000" y="1250950"/>
            <a:ext cx="8242300" cy="824230"/>
            <a:chOff x="508000" y="1250950"/>
            <a:chExt cx="8242300" cy="824230"/>
          </a:xfrm>
        </p:grpSpPr>
        <p:sp>
          <p:nvSpPr>
            <p:cNvPr id="3" name="object 3"/>
            <p:cNvSpPr/>
            <p:nvPr/>
          </p:nvSpPr>
          <p:spPr>
            <a:xfrm>
              <a:off x="514349" y="1257299"/>
              <a:ext cx="8229600" cy="811530"/>
            </a:xfrm>
            <a:custGeom>
              <a:avLst/>
              <a:gdLst/>
              <a:ahLst/>
              <a:cxnLst/>
              <a:rect l="l" t="t" r="r" b="b"/>
              <a:pathLst>
                <a:path w="8229600" h="811530">
                  <a:moveTo>
                    <a:pt x="8229600" y="0"/>
                  </a:moveTo>
                  <a:lnTo>
                    <a:pt x="0" y="0"/>
                  </a:lnTo>
                  <a:lnTo>
                    <a:pt x="0" y="811212"/>
                  </a:lnTo>
                  <a:lnTo>
                    <a:pt x="8229600" y="81121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4350" y="1257300"/>
              <a:ext cx="8229600" cy="811530"/>
            </a:xfrm>
            <a:custGeom>
              <a:avLst/>
              <a:gdLst/>
              <a:ahLst/>
              <a:cxnLst/>
              <a:rect l="l" t="t" r="r" b="b"/>
              <a:pathLst>
                <a:path w="8229600" h="811530">
                  <a:moveTo>
                    <a:pt x="0" y="0"/>
                  </a:moveTo>
                  <a:lnTo>
                    <a:pt x="8229600" y="0"/>
                  </a:lnTo>
                  <a:lnTo>
                    <a:pt x="8229600" y="811212"/>
                  </a:lnTo>
                  <a:lnTo>
                    <a:pt x="0" y="8112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2290" y="1290320"/>
            <a:ext cx="7916545" cy="49314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715895" marR="59690" indent="-2388235">
              <a:lnSpc>
                <a:spcPct val="101200"/>
              </a:lnSpc>
              <a:spcBef>
                <a:spcPts val="60"/>
              </a:spcBef>
            </a:pPr>
            <a:r>
              <a:rPr sz="2800" spc="-5" dirty="0">
                <a:latin typeface="Arial Black"/>
                <a:cs typeface="Arial Black"/>
              </a:rPr>
              <a:t>PERANCANGAN SISTEM </a:t>
            </a:r>
            <a:r>
              <a:rPr sz="2800" spc="-25" dirty="0">
                <a:latin typeface="Arial Black"/>
                <a:cs typeface="Arial Black"/>
              </a:rPr>
              <a:t>BUS </a:t>
            </a:r>
            <a:r>
              <a:rPr sz="2800" spc="-20" dirty="0">
                <a:latin typeface="Arial Black"/>
                <a:cs typeface="Arial Black"/>
              </a:rPr>
              <a:t>KENDALI </a:t>
            </a:r>
            <a:r>
              <a:rPr sz="2800" spc="-919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(READ/WRITE)</a:t>
            </a:r>
            <a:endParaRPr sz="28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271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Sistem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sederhana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(sistem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minimum)</a:t>
            </a:r>
            <a:endParaRPr sz="2800">
              <a:latin typeface="Arial MT"/>
              <a:cs typeface="Arial MT"/>
            </a:endParaRPr>
          </a:p>
          <a:p>
            <a:pPr marL="355600" marR="5080" indent="-342900">
              <a:lnSpc>
                <a:spcPct val="915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Bus kendali </a:t>
            </a:r>
            <a:r>
              <a:rPr sz="2800" spc="-5" dirty="0">
                <a:latin typeface="Arial MT"/>
                <a:cs typeface="Arial MT"/>
              </a:rPr>
              <a:t>baca dan </a:t>
            </a:r>
            <a:r>
              <a:rPr sz="2800" dirty="0">
                <a:latin typeface="Arial MT"/>
                <a:cs typeface="Arial MT"/>
              </a:rPr>
              <a:t>tulis </a:t>
            </a:r>
            <a:r>
              <a:rPr sz="2800" spc="-5" dirty="0">
                <a:latin typeface="Arial MT"/>
                <a:cs typeface="Arial MT"/>
              </a:rPr>
              <a:t>(</a:t>
            </a:r>
            <a:r>
              <a:rPr sz="2800" i="1" spc="-5" dirty="0">
                <a:latin typeface="Arial"/>
                <a:cs typeface="Arial"/>
              </a:rPr>
              <a:t>read/write</a:t>
            </a:r>
            <a:r>
              <a:rPr sz="2800" spc="-5" dirty="0">
                <a:latin typeface="Arial MT"/>
                <a:cs typeface="Arial MT"/>
              </a:rPr>
              <a:t>), untuk </a:t>
            </a:r>
            <a:r>
              <a:rPr sz="2800" dirty="0">
                <a:latin typeface="Arial MT"/>
                <a:cs typeface="Arial MT"/>
              </a:rPr>
              <a:t> sistem yang sederhana </a:t>
            </a:r>
            <a:r>
              <a:rPr sz="2800" spc="-5" dirty="0">
                <a:latin typeface="Arial MT"/>
                <a:cs typeface="Arial MT"/>
              </a:rPr>
              <a:t>dapat dihubungkan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langsung, dari CPU </a:t>
            </a:r>
            <a:r>
              <a:rPr sz="2800" dirty="0">
                <a:latin typeface="Arial MT"/>
                <a:cs typeface="Arial MT"/>
              </a:rPr>
              <a:t>ke </a:t>
            </a:r>
            <a:r>
              <a:rPr sz="2800" spc="-5" dirty="0">
                <a:latin typeface="Arial MT"/>
                <a:cs typeface="Arial MT"/>
              </a:rPr>
              <a:t>pengingat atau </a:t>
            </a:r>
            <a:r>
              <a:rPr sz="2800" dirty="0">
                <a:latin typeface="Arial MT"/>
                <a:cs typeface="Arial MT"/>
              </a:rPr>
              <a:t>ke </a:t>
            </a:r>
            <a:r>
              <a:rPr sz="2800" spc="-5" dirty="0">
                <a:latin typeface="Arial MT"/>
                <a:cs typeface="Arial MT"/>
              </a:rPr>
              <a:t>piranti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I/O.</a:t>
            </a:r>
            <a:endParaRPr sz="2800">
              <a:latin typeface="Arial MT"/>
              <a:cs typeface="Arial MT"/>
            </a:endParaRPr>
          </a:p>
          <a:p>
            <a:pPr marL="355600" marR="200025" indent="-342900">
              <a:lnSpc>
                <a:spcPct val="915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sistem yang membutuhkan </a:t>
            </a:r>
            <a:r>
              <a:rPr sz="2800" spc="-10" dirty="0">
                <a:latin typeface="Arial MT"/>
                <a:cs typeface="Arial MT"/>
              </a:rPr>
              <a:t>buffer </a:t>
            </a:r>
            <a:r>
              <a:rPr sz="2800" spc="-5" dirty="0">
                <a:latin typeface="Arial MT"/>
                <a:cs typeface="Arial MT"/>
              </a:rPr>
              <a:t>bus data, </a:t>
            </a:r>
            <a:r>
              <a:rPr sz="2800" dirty="0">
                <a:latin typeface="Arial MT"/>
                <a:cs typeface="Arial MT"/>
              </a:rPr>
              <a:t> maka sinyal </a:t>
            </a:r>
            <a:r>
              <a:rPr sz="2800" i="1" dirty="0">
                <a:latin typeface="Arial"/>
                <a:cs typeface="Arial"/>
              </a:rPr>
              <a:t>read/write </a:t>
            </a:r>
            <a:r>
              <a:rPr sz="2800" spc="-5" dirty="0">
                <a:latin typeface="Arial MT"/>
                <a:cs typeface="Arial MT"/>
              </a:rPr>
              <a:t>ini diperlukan untuk </a:t>
            </a:r>
            <a:r>
              <a:rPr sz="2800" dirty="0">
                <a:latin typeface="Arial MT"/>
                <a:cs typeface="Arial MT"/>
              </a:rPr>
              <a:t> meng-enable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dan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menentukan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aliran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bagi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"buffer</a:t>
            </a:r>
            <a:r>
              <a:rPr sz="2800" spc="-5" dirty="0">
                <a:latin typeface="Arial MT"/>
                <a:cs typeface="Arial MT"/>
              </a:rPr>
              <a:t> dua arah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tiga keadaan"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1365250"/>
            <a:ext cx="8242300" cy="927100"/>
            <a:chOff x="304800" y="1365250"/>
            <a:chExt cx="8242300" cy="927100"/>
          </a:xfrm>
        </p:grpSpPr>
        <p:sp>
          <p:nvSpPr>
            <p:cNvPr id="3" name="object 3"/>
            <p:cNvSpPr/>
            <p:nvPr/>
          </p:nvSpPr>
          <p:spPr>
            <a:xfrm>
              <a:off x="311150" y="1371600"/>
              <a:ext cx="8229600" cy="914400"/>
            </a:xfrm>
            <a:custGeom>
              <a:avLst/>
              <a:gdLst/>
              <a:ahLst/>
              <a:cxnLst/>
              <a:rect l="l" t="t" r="r" b="b"/>
              <a:pathLst>
                <a:path w="8229600" h="914400">
                  <a:moveTo>
                    <a:pt x="8229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8229600" y="9144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1150" y="1371600"/>
              <a:ext cx="8229600" cy="914400"/>
            </a:xfrm>
            <a:custGeom>
              <a:avLst/>
              <a:gdLst/>
              <a:ahLst/>
              <a:cxnLst/>
              <a:rect l="l" t="t" r="r" b="b"/>
              <a:pathLst>
                <a:path w="8229600" h="914400">
                  <a:moveTo>
                    <a:pt x="0" y="0"/>
                  </a:moveTo>
                  <a:lnTo>
                    <a:pt x="8229600" y="0"/>
                  </a:lnTo>
                  <a:lnTo>
                    <a:pt x="82296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11150" y="1371600"/>
            <a:ext cx="8229600" cy="9144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48945" marR="436245" indent="263525">
              <a:lnSpc>
                <a:spcPct val="101200"/>
              </a:lnSpc>
              <a:spcBef>
                <a:spcPts val="320"/>
              </a:spcBef>
            </a:pPr>
            <a:r>
              <a:rPr sz="2800" dirty="0">
                <a:latin typeface="Arial Black"/>
                <a:cs typeface="Arial Black"/>
              </a:rPr>
              <a:t>sistem </a:t>
            </a:r>
            <a:r>
              <a:rPr sz="2800" spc="5" dirty="0">
                <a:latin typeface="Arial Black"/>
                <a:cs typeface="Arial Black"/>
              </a:rPr>
              <a:t>mikroprosesor </a:t>
            </a:r>
            <a:r>
              <a:rPr sz="2800" spc="10" dirty="0">
                <a:latin typeface="Arial Black"/>
                <a:cs typeface="Arial Black"/>
              </a:rPr>
              <a:t>berdasarkan </a:t>
            </a:r>
            <a:r>
              <a:rPr sz="2800" spc="15" dirty="0">
                <a:latin typeface="Arial Black"/>
                <a:cs typeface="Arial Black"/>
              </a:rPr>
              <a:t> </a:t>
            </a:r>
            <a:r>
              <a:rPr sz="2800" spc="5" dirty="0">
                <a:latin typeface="Arial Black"/>
                <a:cs typeface="Arial Black"/>
              </a:rPr>
              <a:t>piranti-piranti</a:t>
            </a:r>
            <a:r>
              <a:rPr sz="2800" spc="-20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tipikal</a:t>
            </a:r>
            <a:r>
              <a:rPr sz="2800" spc="-2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(pada</a:t>
            </a:r>
            <a:r>
              <a:rPr sz="2800" spc="-2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umumnya)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8190" y="2661920"/>
            <a:ext cx="6903720" cy="2925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03200" marR="5080" indent="-190500">
              <a:lnSpc>
                <a:spcPct val="101200"/>
              </a:lnSpc>
              <a:spcBef>
                <a:spcPts val="60"/>
              </a:spcBef>
            </a:pPr>
            <a:r>
              <a:rPr sz="2800" dirty="0">
                <a:latin typeface="Arial MT"/>
                <a:cs typeface="Arial MT"/>
              </a:rPr>
              <a:t>Secara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umum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komponen-komponen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sistem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mikroprosesor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terdiri</a:t>
            </a:r>
            <a:r>
              <a:rPr sz="2800" spc="-5" dirty="0">
                <a:latin typeface="Arial MT"/>
                <a:cs typeface="Arial MT"/>
              </a:rPr>
              <a:t> atas</a:t>
            </a:r>
            <a:endParaRPr sz="2800">
              <a:latin typeface="Arial MT"/>
              <a:cs typeface="Arial MT"/>
            </a:endParaRPr>
          </a:p>
          <a:p>
            <a:pPr marL="194945" indent="-182880">
              <a:lnSpc>
                <a:spcPct val="100000"/>
              </a:lnSpc>
              <a:spcBef>
                <a:spcPts val="610"/>
              </a:spcBef>
              <a:buChar char="•"/>
              <a:tabLst>
                <a:tab pos="195580" algn="l"/>
              </a:tabLst>
            </a:pPr>
            <a:r>
              <a:rPr sz="2800" spc="-5" dirty="0">
                <a:latin typeface="Arial MT"/>
                <a:cs typeface="Arial MT"/>
              </a:rPr>
              <a:t>CPU/MPU,</a:t>
            </a:r>
            <a:endParaRPr sz="2800">
              <a:latin typeface="Arial MT"/>
              <a:cs typeface="Arial MT"/>
            </a:endParaRPr>
          </a:p>
          <a:p>
            <a:pPr marL="194945" indent="-182880">
              <a:lnSpc>
                <a:spcPct val="100000"/>
              </a:lnSpc>
              <a:spcBef>
                <a:spcPts val="740"/>
              </a:spcBef>
              <a:buChar char="•"/>
              <a:tabLst>
                <a:tab pos="195580" algn="l"/>
              </a:tabLst>
            </a:pPr>
            <a:r>
              <a:rPr sz="2800" spc="-5" dirty="0">
                <a:latin typeface="Arial MT"/>
                <a:cs typeface="Arial MT"/>
              </a:rPr>
              <a:t>ROM,</a:t>
            </a:r>
            <a:endParaRPr sz="2800">
              <a:latin typeface="Arial MT"/>
              <a:cs typeface="Arial MT"/>
            </a:endParaRPr>
          </a:p>
          <a:p>
            <a:pPr marL="194945" indent="-182880">
              <a:lnSpc>
                <a:spcPct val="100000"/>
              </a:lnSpc>
              <a:spcBef>
                <a:spcPts val="640"/>
              </a:spcBef>
              <a:buChar char="•"/>
              <a:tabLst>
                <a:tab pos="195580" algn="l"/>
              </a:tabLst>
            </a:pPr>
            <a:r>
              <a:rPr sz="2800" spc="-5" dirty="0">
                <a:latin typeface="Arial MT"/>
                <a:cs typeface="Arial MT"/>
              </a:rPr>
              <a:t>RAM,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dan</a:t>
            </a:r>
            <a:endParaRPr sz="2800">
              <a:latin typeface="Arial MT"/>
              <a:cs typeface="Arial MT"/>
            </a:endParaRPr>
          </a:p>
          <a:p>
            <a:pPr marL="194945" indent="-182880">
              <a:lnSpc>
                <a:spcPct val="100000"/>
              </a:lnSpc>
              <a:spcBef>
                <a:spcPts val="640"/>
              </a:spcBef>
              <a:buChar char="•"/>
              <a:tabLst>
                <a:tab pos="195580" algn="l"/>
              </a:tabLst>
            </a:pPr>
            <a:r>
              <a:rPr sz="2800" spc="-5" dirty="0">
                <a:latin typeface="Arial MT"/>
                <a:cs typeface="Arial MT"/>
              </a:rPr>
              <a:t>piranti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I/O.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1405" y="1118870"/>
            <a:ext cx="2138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R</a:t>
            </a:r>
            <a:r>
              <a:rPr dirty="0"/>
              <a:t>e</a:t>
            </a:r>
            <a:r>
              <a:rPr spc="-55" dirty="0"/>
              <a:t>f</a:t>
            </a:r>
            <a:r>
              <a:rPr dirty="0"/>
              <a:t>e</a:t>
            </a:r>
            <a:r>
              <a:rPr spc="50" dirty="0"/>
              <a:t>r</a:t>
            </a:r>
            <a:r>
              <a:rPr dirty="0"/>
              <a:t>ensi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290" y="1976120"/>
            <a:ext cx="7950200" cy="373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39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16-bit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Micro-processors</a:t>
            </a:r>
            <a:endParaRPr sz="2000">
              <a:latin typeface="Arial MT"/>
              <a:cs typeface="Arial MT"/>
            </a:endParaRPr>
          </a:p>
          <a:p>
            <a:pPr marL="694690" indent="-682625">
              <a:lnSpc>
                <a:spcPts val="2390"/>
              </a:lnSpc>
              <a:buChar char="•"/>
              <a:tabLst>
                <a:tab pos="694690" algn="l"/>
                <a:tab pos="695325" algn="l"/>
              </a:tabLst>
            </a:pPr>
            <a:r>
              <a:rPr sz="2000" dirty="0">
                <a:latin typeface="Arial MT"/>
                <a:cs typeface="Arial MT"/>
              </a:rPr>
              <a:t>Architecture,Software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Interface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Techniques</a:t>
            </a:r>
            <a:endParaRPr sz="2000">
              <a:latin typeface="Arial MT"/>
              <a:cs typeface="Arial MT"/>
            </a:endParaRPr>
          </a:p>
          <a:p>
            <a:pPr marL="637540" indent="-625475">
              <a:lnSpc>
                <a:spcPct val="100000"/>
              </a:lnSpc>
              <a:spcBef>
                <a:spcPts val="100"/>
              </a:spcBef>
              <a:buChar char="•"/>
              <a:tabLst>
                <a:tab pos="637540" algn="l"/>
                <a:tab pos="638175" algn="l"/>
              </a:tabLst>
            </a:pPr>
            <a:r>
              <a:rPr sz="2000" spc="-20" dirty="0">
                <a:latin typeface="Arial MT"/>
                <a:cs typeface="Arial MT"/>
              </a:rPr>
              <a:t>Walter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A.Triebel,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Avtar </a:t>
            </a:r>
            <a:r>
              <a:rPr sz="2000" dirty="0">
                <a:latin typeface="Arial MT"/>
                <a:cs typeface="Arial MT"/>
              </a:rPr>
              <a:t>Singh</a:t>
            </a: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ts val="2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The Intel Microprocessors </a:t>
            </a:r>
            <a:r>
              <a:rPr sz="2000" spc="-5" dirty="0">
                <a:latin typeface="Arial MT"/>
                <a:cs typeface="Arial MT"/>
              </a:rPr>
              <a:t>8086/8088, 80186/80188, 80286, 80386,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80486,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Pentium,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Pentium Pro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Processor</a:t>
            </a:r>
            <a:endParaRPr sz="2000">
              <a:latin typeface="Arial MT"/>
              <a:cs typeface="Arial MT"/>
            </a:endParaRPr>
          </a:p>
          <a:p>
            <a:pPr marL="624205" indent="-612140">
              <a:lnSpc>
                <a:spcPts val="2375"/>
              </a:lnSpc>
              <a:buChar char="•"/>
              <a:tabLst>
                <a:tab pos="624205" algn="l"/>
                <a:tab pos="624840" algn="l"/>
              </a:tabLst>
            </a:pPr>
            <a:r>
              <a:rPr sz="2000" dirty="0">
                <a:latin typeface="Arial MT"/>
                <a:cs typeface="Arial MT"/>
              </a:rPr>
              <a:t>Architecture,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Programming,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Interfacing.</a:t>
            </a:r>
            <a:endParaRPr sz="2000">
              <a:latin typeface="Arial MT"/>
              <a:cs typeface="Arial MT"/>
            </a:endParaRPr>
          </a:p>
          <a:p>
            <a:pPr marL="637540" indent="-625475">
              <a:lnSpc>
                <a:spcPct val="100000"/>
              </a:lnSpc>
              <a:spcBef>
                <a:spcPts val="105"/>
              </a:spcBef>
              <a:buChar char="•"/>
              <a:tabLst>
                <a:tab pos="637540" algn="l"/>
                <a:tab pos="638175" algn="l"/>
              </a:tabLst>
            </a:pPr>
            <a:r>
              <a:rPr sz="2000" dirty="0">
                <a:latin typeface="Arial MT"/>
                <a:cs typeface="Arial MT"/>
              </a:rPr>
              <a:t>Barry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B.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Brey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 MT"/>
                <a:cs typeface="Arial MT"/>
                <a:hlinkClick r:id="rId2"/>
              </a:rPr>
              <a:t>http://www.intel.com/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  <a:hlinkClick r:id="rId3"/>
              </a:rPr>
              <a:t>http://www.hardwarebible.com/Microprocessors/8086.htm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 MT"/>
                <a:cs typeface="Arial MT"/>
                <a:hlinkClick r:id="rId4"/>
              </a:rPr>
              <a:t>http://www.cms.dmu.ac.uk/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 MT"/>
                <a:cs typeface="Arial MT"/>
                <a:hlinkClick r:id="rId5"/>
              </a:rPr>
              <a:t>http://www.cs.uakron.edu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Arial MT"/>
                <a:cs typeface="Arial MT"/>
                <a:hlinkClick r:id="rId6"/>
              </a:rPr>
              <a:t>http://www.engr.sjsu.edu/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5002" y="1004570"/>
            <a:ext cx="1874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0" dirty="0"/>
              <a:t>R</a:t>
            </a:r>
            <a:r>
              <a:rPr sz="2800" dirty="0"/>
              <a:t>e</a:t>
            </a:r>
            <a:r>
              <a:rPr sz="2800" spc="-45" dirty="0"/>
              <a:t>f</a:t>
            </a:r>
            <a:r>
              <a:rPr sz="2800" dirty="0"/>
              <a:t>e</a:t>
            </a:r>
            <a:r>
              <a:rPr sz="2800" spc="40" dirty="0"/>
              <a:t>r</a:t>
            </a:r>
            <a:r>
              <a:rPr sz="2800" dirty="0"/>
              <a:t>ensi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18465" marR="127635" indent="-342900">
              <a:lnSpc>
                <a:spcPct val="80600"/>
              </a:lnSpc>
              <a:spcBef>
                <a:spcPts val="565"/>
              </a:spcBef>
              <a:buChar char="•"/>
              <a:tabLst>
                <a:tab pos="417830" algn="l"/>
                <a:tab pos="418465" algn="l"/>
              </a:tabLst>
            </a:pPr>
            <a:r>
              <a:rPr u="none" spc="-30" dirty="0"/>
              <a:t>Brey, </a:t>
            </a:r>
            <a:r>
              <a:rPr u="none" spc="-25" dirty="0"/>
              <a:t>Barry, </a:t>
            </a:r>
            <a:r>
              <a:rPr u="none" dirty="0"/>
              <a:t>B., </a:t>
            </a:r>
            <a:r>
              <a:rPr dirty="0"/>
              <a:t>The Intel Microprocessors </a:t>
            </a:r>
            <a:r>
              <a:rPr spc="-5" dirty="0"/>
              <a:t>8086/8088, 80186/80188, </a:t>
            </a:r>
            <a:r>
              <a:rPr u="none" spc="-545" dirty="0"/>
              <a:t> </a:t>
            </a:r>
            <a:r>
              <a:rPr spc="-5" dirty="0"/>
              <a:t>80286, 80386, 80486, </a:t>
            </a:r>
            <a:r>
              <a:rPr dirty="0"/>
              <a:t>Pentium, </a:t>
            </a:r>
            <a:r>
              <a:rPr spc="-5" dirty="0"/>
              <a:t>and </a:t>
            </a:r>
            <a:r>
              <a:rPr dirty="0"/>
              <a:t>Pentium ProProcessor </a:t>
            </a:r>
            <a:r>
              <a:rPr u="none" spc="5" dirty="0"/>
              <a:t> </a:t>
            </a:r>
            <a:r>
              <a:rPr dirty="0"/>
              <a:t>Architecture, Programming, </a:t>
            </a:r>
            <a:r>
              <a:rPr spc="-5" dirty="0"/>
              <a:t>and Interfacing</a:t>
            </a:r>
            <a:r>
              <a:rPr u="none" spc="-5" dirty="0"/>
              <a:t>, </a:t>
            </a:r>
            <a:r>
              <a:rPr u="none" dirty="0"/>
              <a:t>Fourth Edition, PHI Inc, </a:t>
            </a:r>
            <a:r>
              <a:rPr u="none" spc="-545" dirty="0"/>
              <a:t> </a:t>
            </a:r>
            <a:r>
              <a:rPr u="none" spc="-5" dirty="0"/>
              <a:t>USA,</a:t>
            </a:r>
            <a:r>
              <a:rPr u="none" spc="-10" dirty="0"/>
              <a:t> </a:t>
            </a:r>
            <a:r>
              <a:rPr u="none" spc="-5" dirty="0"/>
              <a:t>1997. and </a:t>
            </a:r>
            <a:r>
              <a:rPr u="none" dirty="0"/>
              <a:t>Five</a:t>
            </a:r>
            <a:r>
              <a:rPr u="none" spc="-5" dirty="0"/>
              <a:t> </a:t>
            </a:r>
            <a:r>
              <a:rPr u="none" dirty="0"/>
              <a:t>Edition, </a:t>
            </a:r>
            <a:r>
              <a:rPr u="none" spc="-5" dirty="0"/>
              <a:t>2003</a:t>
            </a:r>
          </a:p>
          <a:p>
            <a:pPr marL="418465" marR="5080" indent="-342900">
              <a:lnSpc>
                <a:spcPts val="2020"/>
              </a:lnSpc>
              <a:spcBef>
                <a:spcPts val="365"/>
              </a:spcBef>
              <a:buChar char="•"/>
              <a:tabLst>
                <a:tab pos="417830" algn="l"/>
                <a:tab pos="418465" algn="l"/>
              </a:tabLst>
            </a:pPr>
            <a:r>
              <a:rPr u="none" spc="-30" dirty="0"/>
              <a:t>Brey, </a:t>
            </a:r>
            <a:r>
              <a:rPr u="none" spc="-25" dirty="0"/>
              <a:t>Barry, </a:t>
            </a:r>
            <a:r>
              <a:rPr u="none" dirty="0"/>
              <a:t>B., </a:t>
            </a:r>
            <a:r>
              <a:rPr spc="-5" dirty="0"/>
              <a:t>8086/8088, 80286, 80386, and 80486 </a:t>
            </a:r>
            <a:r>
              <a:rPr dirty="0"/>
              <a:t>Assembly </a:t>
            </a:r>
            <a:r>
              <a:rPr u="none" spc="5" dirty="0"/>
              <a:t> </a:t>
            </a:r>
            <a:r>
              <a:rPr spc="-5" dirty="0"/>
              <a:t>Language,</a:t>
            </a:r>
            <a:r>
              <a:rPr spc="-20" dirty="0"/>
              <a:t> </a:t>
            </a:r>
            <a:r>
              <a:rPr dirty="0"/>
              <a:t>Programming</a:t>
            </a:r>
            <a:r>
              <a:rPr u="none" dirty="0"/>
              <a:t>,</a:t>
            </a:r>
            <a:r>
              <a:rPr u="none" spc="-10" dirty="0"/>
              <a:t> </a:t>
            </a:r>
            <a:r>
              <a:rPr u="none" dirty="0"/>
              <a:t>Macmillan</a:t>
            </a:r>
            <a:r>
              <a:rPr u="none" spc="-10" dirty="0"/>
              <a:t> </a:t>
            </a:r>
            <a:r>
              <a:rPr u="none" dirty="0"/>
              <a:t>Publising</a:t>
            </a:r>
            <a:r>
              <a:rPr u="none" spc="-10" dirty="0"/>
              <a:t> </a:t>
            </a:r>
            <a:r>
              <a:rPr u="none" spc="-25" dirty="0"/>
              <a:t>Company,</a:t>
            </a:r>
            <a:r>
              <a:rPr u="none" spc="-10" dirty="0"/>
              <a:t> </a:t>
            </a:r>
            <a:r>
              <a:rPr u="none" spc="-5" dirty="0"/>
              <a:t>USA,</a:t>
            </a:r>
            <a:r>
              <a:rPr u="none" spc="-15" dirty="0"/>
              <a:t> </a:t>
            </a:r>
            <a:r>
              <a:rPr u="none" spc="-5" dirty="0"/>
              <a:t>1994.</a:t>
            </a:r>
          </a:p>
          <a:p>
            <a:pPr marL="418465" marR="179705" indent="-342900">
              <a:lnSpc>
                <a:spcPts val="2020"/>
              </a:lnSpc>
              <a:spcBef>
                <a:spcPts val="359"/>
              </a:spcBef>
              <a:buChar char="•"/>
              <a:tabLst>
                <a:tab pos="417830" algn="l"/>
                <a:tab pos="418465" algn="l"/>
              </a:tabLst>
            </a:pPr>
            <a:r>
              <a:rPr u="none" spc="-5" dirty="0"/>
              <a:t>Hall </a:t>
            </a:r>
            <a:r>
              <a:rPr u="none" spc="-40" dirty="0"/>
              <a:t>D.V., </a:t>
            </a:r>
            <a:r>
              <a:rPr dirty="0"/>
              <a:t>Microprocessor Interfacing : Programming </a:t>
            </a:r>
            <a:r>
              <a:rPr spc="-5" dirty="0"/>
              <a:t>and Hardware</a:t>
            </a:r>
            <a:r>
              <a:rPr u="none" spc="-5" dirty="0"/>
              <a:t>, </a:t>
            </a:r>
            <a:r>
              <a:rPr u="none" spc="-545" dirty="0"/>
              <a:t> </a:t>
            </a:r>
            <a:r>
              <a:rPr u="none" dirty="0"/>
              <a:t>McGraw-Hill,</a:t>
            </a:r>
            <a:r>
              <a:rPr u="none" spc="-5" dirty="0"/>
              <a:t> </a:t>
            </a:r>
            <a:r>
              <a:rPr u="none" dirty="0"/>
              <a:t>Singapore, </a:t>
            </a:r>
            <a:r>
              <a:rPr u="none" spc="-5" dirty="0"/>
              <a:t>1986.</a:t>
            </a:r>
          </a:p>
          <a:p>
            <a:pPr marL="418465" marR="248920" indent="-342900">
              <a:lnSpc>
                <a:spcPts val="2020"/>
              </a:lnSpc>
              <a:spcBef>
                <a:spcPts val="359"/>
              </a:spcBef>
              <a:buChar char="•"/>
              <a:tabLst>
                <a:tab pos="417830" algn="l"/>
                <a:tab pos="418465" algn="l"/>
              </a:tabLst>
            </a:pPr>
            <a:r>
              <a:rPr u="none" spc="-5" dirty="0"/>
              <a:t>Douglas</a:t>
            </a:r>
            <a:r>
              <a:rPr u="none" spc="-20" dirty="0"/>
              <a:t> </a:t>
            </a:r>
            <a:r>
              <a:rPr u="none" spc="-95" dirty="0"/>
              <a:t>V.</a:t>
            </a:r>
            <a:r>
              <a:rPr u="none" spc="-10" dirty="0"/>
              <a:t> </a:t>
            </a:r>
            <a:r>
              <a:rPr u="none" spc="-5" dirty="0"/>
              <a:t>Hall,</a:t>
            </a:r>
            <a:r>
              <a:rPr u="none" spc="-10" dirty="0"/>
              <a:t> </a:t>
            </a:r>
            <a:r>
              <a:rPr dirty="0"/>
              <a:t>Microprocessor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dirty="0"/>
              <a:t>Interfacing:</a:t>
            </a:r>
            <a:r>
              <a:rPr spc="-10" dirty="0"/>
              <a:t> </a:t>
            </a:r>
            <a:r>
              <a:rPr dirty="0"/>
              <a:t>Programming</a:t>
            </a:r>
            <a:r>
              <a:rPr spc="-10" dirty="0"/>
              <a:t> </a:t>
            </a:r>
            <a:r>
              <a:rPr spc="-5" dirty="0"/>
              <a:t>and </a:t>
            </a:r>
            <a:r>
              <a:rPr u="none" spc="-540" dirty="0"/>
              <a:t> </a:t>
            </a:r>
            <a:r>
              <a:rPr spc="-5" dirty="0"/>
              <a:t>Hardware</a:t>
            </a:r>
            <a:r>
              <a:rPr u="none" spc="-5" dirty="0"/>
              <a:t>, </a:t>
            </a:r>
            <a:r>
              <a:rPr u="none" dirty="0"/>
              <a:t>McGraw-Hill, </a:t>
            </a:r>
            <a:r>
              <a:rPr u="none" spc="-5" dirty="0"/>
              <a:t>edition 2,</a:t>
            </a:r>
            <a:r>
              <a:rPr u="none" spc="-10" dirty="0"/>
              <a:t> </a:t>
            </a:r>
            <a:r>
              <a:rPr u="none" spc="-5" dirty="0"/>
              <a:t>1991</a:t>
            </a:r>
          </a:p>
          <a:p>
            <a:pPr marL="418465" indent="-342900">
              <a:lnSpc>
                <a:spcPct val="100000"/>
              </a:lnSpc>
              <a:spcBef>
                <a:spcPts val="175"/>
              </a:spcBef>
              <a:buChar char="•"/>
              <a:tabLst>
                <a:tab pos="417830" algn="l"/>
                <a:tab pos="418465" algn="l"/>
              </a:tabLst>
            </a:pPr>
            <a:r>
              <a:rPr u="none" spc="-10" dirty="0">
                <a:hlinkClick r:id="rId2"/>
              </a:rPr>
              <a:t>http://www.intel.com/</a:t>
            </a:r>
          </a:p>
          <a:p>
            <a:pPr marL="418465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417830" algn="l"/>
                <a:tab pos="418465" algn="l"/>
              </a:tabLst>
            </a:pPr>
            <a:r>
              <a:rPr u="none" spc="-5" dirty="0">
                <a:hlinkClick r:id="rId3"/>
              </a:rPr>
              <a:t>http://www.hardwarebible.com/Microprocessors/8086.htm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8000" y="908050"/>
            <a:ext cx="8242300" cy="527050"/>
            <a:chOff x="508000" y="908050"/>
            <a:chExt cx="8242300" cy="527050"/>
          </a:xfrm>
        </p:grpSpPr>
        <p:sp>
          <p:nvSpPr>
            <p:cNvPr id="3" name="object 3"/>
            <p:cNvSpPr/>
            <p:nvPr/>
          </p:nvSpPr>
          <p:spPr>
            <a:xfrm>
              <a:off x="514349" y="914400"/>
              <a:ext cx="8229600" cy="514350"/>
            </a:xfrm>
            <a:custGeom>
              <a:avLst/>
              <a:gdLst/>
              <a:ahLst/>
              <a:cxnLst/>
              <a:rect l="l" t="t" r="r" b="b"/>
              <a:pathLst>
                <a:path w="8229600" h="514350">
                  <a:moveTo>
                    <a:pt x="8229600" y="0"/>
                  </a:moveTo>
                  <a:lnTo>
                    <a:pt x="0" y="0"/>
                  </a:lnTo>
                  <a:lnTo>
                    <a:pt x="0" y="514350"/>
                  </a:lnTo>
                  <a:lnTo>
                    <a:pt x="8229600" y="51435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4350" y="914400"/>
              <a:ext cx="8229600" cy="514350"/>
            </a:xfrm>
            <a:custGeom>
              <a:avLst/>
              <a:gdLst/>
              <a:ahLst/>
              <a:cxnLst/>
              <a:rect l="l" t="t" r="r" b="b"/>
              <a:pathLst>
                <a:path w="8229600" h="514350">
                  <a:moveTo>
                    <a:pt x="0" y="0"/>
                  </a:moveTo>
                  <a:lnTo>
                    <a:pt x="8229600" y="0"/>
                  </a:lnTo>
                  <a:lnTo>
                    <a:pt x="8229600" y="514350"/>
                  </a:lnTo>
                  <a:lnTo>
                    <a:pt x="0" y="5143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4350" y="914400"/>
            <a:ext cx="8229600" cy="51435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59"/>
              </a:spcBef>
            </a:pPr>
            <a:r>
              <a:rPr sz="2800" spc="-10" dirty="0"/>
              <a:t>MIKROPROSESOR</a:t>
            </a:r>
            <a:r>
              <a:rPr sz="2800" spc="-35" dirty="0"/>
              <a:t> </a:t>
            </a:r>
            <a:r>
              <a:rPr sz="2800" spc="-5" dirty="0"/>
              <a:t>(TYPICAL)</a:t>
            </a:r>
            <a:endParaRPr sz="2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116" y="2586079"/>
            <a:ext cx="1396072" cy="179654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482446" y="2769283"/>
            <a:ext cx="368935" cy="83185"/>
          </a:xfrm>
          <a:custGeom>
            <a:avLst/>
            <a:gdLst/>
            <a:ahLst/>
            <a:cxnLst/>
            <a:rect l="l" t="t" r="r" b="b"/>
            <a:pathLst>
              <a:path w="368935" h="83185">
                <a:moveTo>
                  <a:pt x="54738" y="0"/>
                </a:moveTo>
                <a:lnTo>
                  <a:pt x="0" y="0"/>
                </a:lnTo>
                <a:lnTo>
                  <a:pt x="0" y="82966"/>
                </a:lnTo>
                <a:lnTo>
                  <a:pt x="60718" y="82966"/>
                </a:lnTo>
                <a:lnTo>
                  <a:pt x="68077" y="82447"/>
                </a:lnTo>
                <a:lnTo>
                  <a:pt x="80036" y="80373"/>
                </a:lnTo>
                <a:lnTo>
                  <a:pt x="85018" y="78839"/>
                </a:lnTo>
                <a:lnTo>
                  <a:pt x="92993" y="74777"/>
                </a:lnTo>
                <a:lnTo>
                  <a:pt x="14719" y="74669"/>
                </a:lnTo>
                <a:lnTo>
                  <a:pt x="14719" y="41483"/>
                </a:lnTo>
                <a:lnTo>
                  <a:pt x="98643" y="41483"/>
                </a:lnTo>
                <a:lnTo>
                  <a:pt x="95943" y="37659"/>
                </a:lnTo>
                <a:lnTo>
                  <a:pt x="91918" y="34828"/>
                </a:lnTo>
                <a:lnTo>
                  <a:pt x="86706" y="33186"/>
                </a:lnTo>
                <a:lnTo>
                  <a:pt x="14719" y="33186"/>
                </a:lnTo>
                <a:lnTo>
                  <a:pt x="14719" y="8296"/>
                </a:lnTo>
                <a:lnTo>
                  <a:pt x="96703" y="8296"/>
                </a:lnTo>
                <a:lnTo>
                  <a:pt x="93452" y="5768"/>
                </a:lnTo>
                <a:lnTo>
                  <a:pt x="62615" y="133"/>
                </a:lnTo>
                <a:lnTo>
                  <a:pt x="54738" y="0"/>
                </a:lnTo>
                <a:close/>
              </a:path>
              <a:path w="368935" h="83185">
                <a:moveTo>
                  <a:pt x="98643" y="41483"/>
                </a:moveTo>
                <a:lnTo>
                  <a:pt x="63477" y="41483"/>
                </a:lnTo>
                <a:lnTo>
                  <a:pt x="71565" y="42023"/>
                </a:lnTo>
                <a:lnTo>
                  <a:pt x="82758" y="44184"/>
                </a:lnTo>
                <a:lnTo>
                  <a:pt x="86015" y="46041"/>
                </a:lnTo>
                <a:lnTo>
                  <a:pt x="87856" y="51313"/>
                </a:lnTo>
                <a:lnTo>
                  <a:pt x="88317" y="54446"/>
                </a:lnTo>
                <a:lnTo>
                  <a:pt x="88317" y="61187"/>
                </a:lnTo>
                <a:lnTo>
                  <a:pt x="66008" y="74150"/>
                </a:lnTo>
                <a:lnTo>
                  <a:pt x="63400" y="74496"/>
                </a:lnTo>
                <a:lnTo>
                  <a:pt x="58877" y="74669"/>
                </a:lnTo>
                <a:lnTo>
                  <a:pt x="93116" y="74669"/>
                </a:lnTo>
                <a:lnTo>
                  <a:pt x="96328" y="71860"/>
                </a:lnTo>
                <a:lnTo>
                  <a:pt x="101695" y="64255"/>
                </a:lnTo>
                <a:lnTo>
                  <a:pt x="103035" y="60194"/>
                </a:lnTo>
                <a:lnTo>
                  <a:pt x="103035" y="50427"/>
                </a:lnTo>
                <a:lnTo>
                  <a:pt x="101617" y="45695"/>
                </a:lnTo>
                <a:lnTo>
                  <a:pt x="98643" y="41483"/>
                </a:lnTo>
                <a:close/>
              </a:path>
              <a:path w="368935" h="83185">
                <a:moveTo>
                  <a:pt x="96703" y="8296"/>
                </a:moveTo>
                <a:lnTo>
                  <a:pt x="59797" y="8296"/>
                </a:lnTo>
                <a:lnTo>
                  <a:pt x="68232" y="8684"/>
                </a:lnTo>
                <a:lnTo>
                  <a:pt x="78044" y="10240"/>
                </a:lnTo>
                <a:lnTo>
                  <a:pt x="81800" y="11667"/>
                </a:lnTo>
                <a:lnTo>
                  <a:pt x="87012" y="15815"/>
                </a:lnTo>
                <a:lnTo>
                  <a:pt x="88317" y="18192"/>
                </a:lnTo>
                <a:lnTo>
                  <a:pt x="88190" y="24024"/>
                </a:lnTo>
                <a:lnTo>
                  <a:pt x="60257" y="33186"/>
                </a:lnTo>
                <a:lnTo>
                  <a:pt x="86706" y="33186"/>
                </a:lnTo>
                <a:lnTo>
                  <a:pt x="92226" y="31544"/>
                </a:lnTo>
                <a:lnTo>
                  <a:pt x="96328" y="29382"/>
                </a:lnTo>
                <a:lnTo>
                  <a:pt x="101695" y="24024"/>
                </a:lnTo>
                <a:lnTo>
                  <a:pt x="103035" y="21173"/>
                </a:lnTo>
                <a:lnTo>
                  <a:pt x="103035" y="14864"/>
                </a:lnTo>
                <a:lnTo>
                  <a:pt x="101119" y="11732"/>
                </a:lnTo>
                <a:lnTo>
                  <a:pt x="96703" y="8296"/>
                </a:lnTo>
                <a:close/>
              </a:path>
              <a:path w="368935" h="83185">
                <a:moveTo>
                  <a:pt x="142350" y="0"/>
                </a:moveTo>
                <a:lnTo>
                  <a:pt x="127631" y="0"/>
                </a:lnTo>
                <a:lnTo>
                  <a:pt x="127631" y="55829"/>
                </a:lnTo>
                <a:lnTo>
                  <a:pt x="157149" y="80741"/>
                </a:lnTo>
                <a:lnTo>
                  <a:pt x="179378" y="82966"/>
                </a:lnTo>
                <a:lnTo>
                  <a:pt x="188341" y="82682"/>
                </a:lnTo>
                <a:lnTo>
                  <a:pt x="215761" y="74669"/>
                </a:lnTo>
                <a:lnTo>
                  <a:pt x="169795" y="74669"/>
                </a:lnTo>
                <a:lnTo>
                  <a:pt x="163050" y="73741"/>
                </a:lnTo>
                <a:lnTo>
                  <a:pt x="152008" y="70023"/>
                </a:lnTo>
                <a:lnTo>
                  <a:pt x="148099" y="67388"/>
                </a:lnTo>
                <a:lnTo>
                  <a:pt x="143499" y="60559"/>
                </a:lnTo>
                <a:lnTo>
                  <a:pt x="142369" y="55311"/>
                </a:lnTo>
                <a:lnTo>
                  <a:pt x="142350" y="0"/>
                </a:lnTo>
                <a:close/>
              </a:path>
              <a:path w="368935" h="83185">
                <a:moveTo>
                  <a:pt x="230666" y="0"/>
                </a:moveTo>
                <a:lnTo>
                  <a:pt x="215946" y="0"/>
                </a:lnTo>
                <a:lnTo>
                  <a:pt x="215946" y="58421"/>
                </a:lnTo>
                <a:lnTo>
                  <a:pt x="213033" y="65487"/>
                </a:lnTo>
                <a:lnTo>
                  <a:pt x="177768" y="74669"/>
                </a:lnTo>
                <a:lnTo>
                  <a:pt x="215761" y="74669"/>
                </a:lnTo>
                <a:lnTo>
                  <a:pt x="220125" y="71471"/>
                </a:lnTo>
                <a:lnTo>
                  <a:pt x="228559" y="61793"/>
                </a:lnTo>
                <a:lnTo>
                  <a:pt x="230666" y="55311"/>
                </a:lnTo>
                <a:lnTo>
                  <a:pt x="230666" y="0"/>
                </a:lnTo>
                <a:close/>
              </a:path>
              <a:path w="368935" h="83185">
                <a:moveTo>
                  <a:pt x="280537" y="58075"/>
                </a:moveTo>
                <a:lnTo>
                  <a:pt x="265819" y="58075"/>
                </a:lnTo>
                <a:lnTo>
                  <a:pt x="266125" y="63002"/>
                </a:lnTo>
                <a:lnTo>
                  <a:pt x="304918" y="82626"/>
                </a:lnTo>
                <a:lnTo>
                  <a:pt x="321016" y="82966"/>
                </a:lnTo>
                <a:lnTo>
                  <a:pt x="330216" y="82966"/>
                </a:lnTo>
                <a:lnTo>
                  <a:pt x="338536" y="81907"/>
                </a:lnTo>
                <a:lnTo>
                  <a:pt x="353407" y="77673"/>
                </a:lnTo>
                <a:lnTo>
                  <a:pt x="359081" y="74734"/>
                </a:lnTo>
                <a:lnTo>
                  <a:pt x="320556" y="74669"/>
                </a:lnTo>
                <a:lnTo>
                  <a:pt x="314656" y="74536"/>
                </a:lnTo>
                <a:lnTo>
                  <a:pt x="281304" y="69225"/>
                </a:lnTo>
                <a:lnTo>
                  <a:pt x="281472" y="66675"/>
                </a:lnTo>
                <a:lnTo>
                  <a:pt x="281449" y="63002"/>
                </a:lnTo>
                <a:lnTo>
                  <a:pt x="281304" y="61619"/>
                </a:lnTo>
                <a:lnTo>
                  <a:pt x="280537" y="58075"/>
                </a:lnTo>
                <a:close/>
              </a:path>
              <a:path w="368935" h="83185">
                <a:moveTo>
                  <a:pt x="315727" y="0"/>
                </a:moveTo>
                <a:lnTo>
                  <a:pt x="275977" y="7216"/>
                </a:lnTo>
                <a:lnTo>
                  <a:pt x="265819" y="18105"/>
                </a:lnTo>
                <a:lnTo>
                  <a:pt x="265918" y="26099"/>
                </a:lnTo>
                <a:lnTo>
                  <a:pt x="303164" y="43386"/>
                </a:lnTo>
                <a:lnTo>
                  <a:pt x="330562" y="47089"/>
                </a:lnTo>
                <a:lnTo>
                  <a:pt x="336512" y="48004"/>
                </a:lnTo>
                <a:lnTo>
                  <a:pt x="354064" y="64557"/>
                </a:lnTo>
                <a:lnTo>
                  <a:pt x="353484" y="66675"/>
                </a:lnTo>
                <a:lnTo>
                  <a:pt x="350876" y="70477"/>
                </a:lnTo>
                <a:lnTo>
                  <a:pt x="346967" y="71968"/>
                </a:lnTo>
                <a:lnTo>
                  <a:pt x="333857" y="74134"/>
                </a:lnTo>
                <a:lnTo>
                  <a:pt x="327303" y="74669"/>
                </a:lnTo>
                <a:lnTo>
                  <a:pt x="359148" y="74669"/>
                </a:lnTo>
                <a:lnTo>
                  <a:pt x="366900" y="67216"/>
                </a:lnTo>
                <a:lnTo>
                  <a:pt x="368856" y="63174"/>
                </a:lnTo>
                <a:lnTo>
                  <a:pt x="368856" y="54532"/>
                </a:lnTo>
                <a:lnTo>
                  <a:pt x="366670" y="50730"/>
                </a:lnTo>
                <a:lnTo>
                  <a:pt x="357930" y="44161"/>
                </a:lnTo>
                <a:lnTo>
                  <a:pt x="353675" y="41440"/>
                </a:lnTo>
                <a:lnTo>
                  <a:pt x="350553" y="39809"/>
                </a:lnTo>
                <a:lnTo>
                  <a:pt x="344821" y="39809"/>
                </a:lnTo>
                <a:lnTo>
                  <a:pt x="337346" y="39457"/>
                </a:lnTo>
                <a:lnTo>
                  <a:pt x="292901" y="31517"/>
                </a:lnTo>
                <a:lnTo>
                  <a:pt x="286748" y="28000"/>
                </a:lnTo>
                <a:lnTo>
                  <a:pt x="282609" y="26099"/>
                </a:lnTo>
                <a:lnTo>
                  <a:pt x="280537" y="23680"/>
                </a:lnTo>
                <a:lnTo>
                  <a:pt x="280537" y="17284"/>
                </a:lnTo>
                <a:lnTo>
                  <a:pt x="316186" y="8296"/>
                </a:lnTo>
                <a:lnTo>
                  <a:pt x="358121" y="8296"/>
                </a:lnTo>
                <a:lnTo>
                  <a:pt x="357662" y="7885"/>
                </a:lnTo>
                <a:lnTo>
                  <a:pt x="323323" y="186"/>
                </a:lnTo>
                <a:lnTo>
                  <a:pt x="315727" y="0"/>
                </a:lnTo>
                <a:close/>
              </a:path>
              <a:path w="368935" h="83185">
                <a:moveTo>
                  <a:pt x="349537" y="39278"/>
                </a:moveTo>
                <a:lnTo>
                  <a:pt x="344821" y="39809"/>
                </a:lnTo>
                <a:lnTo>
                  <a:pt x="350553" y="39809"/>
                </a:lnTo>
                <a:lnTo>
                  <a:pt x="349537" y="39278"/>
                </a:lnTo>
                <a:close/>
              </a:path>
              <a:path w="368935" h="83185">
                <a:moveTo>
                  <a:pt x="358121" y="8296"/>
                </a:moveTo>
                <a:lnTo>
                  <a:pt x="316186" y="8296"/>
                </a:lnTo>
                <a:lnTo>
                  <a:pt x="328348" y="8560"/>
                </a:lnTo>
                <a:lnTo>
                  <a:pt x="337692" y="9349"/>
                </a:lnTo>
                <a:lnTo>
                  <a:pt x="354135" y="24889"/>
                </a:lnTo>
                <a:lnTo>
                  <a:pt x="368856" y="24889"/>
                </a:lnTo>
                <a:lnTo>
                  <a:pt x="368548" y="19963"/>
                </a:lnTo>
                <a:lnTo>
                  <a:pt x="366248" y="15577"/>
                </a:lnTo>
                <a:lnTo>
                  <a:pt x="358121" y="8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23567" y="2902028"/>
            <a:ext cx="473709" cy="83185"/>
          </a:xfrm>
          <a:custGeom>
            <a:avLst/>
            <a:gdLst/>
            <a:ahLst/>
            <a:cxnLst/>
            <a:rect l="l" t="t" r="r" b="b"/>
            <a:pathLst>
              <a:path w="473710" h="83185">
                <a:moveTo>
                  <a:pt x="70608" y="0"/>
                </a:moveTo>
                <a:lnTo>
                  <a:pt x="0" y="0"/>
                </a:lnTo>
                <a:lnTo>
                  <a:pt x="0" y="82966"/>
                </a:lnTo>
                <a:lnTo>
                  <a:pt x="70608" y="82966"/>
                </a:lnTo>
                <a:lnTo>
                  <a:pt x="85328" y="74669"/>
                </a:lnTo>
                <a:lnTo>
                  <a:pt x="14720" y="74669"/>
                </a:lnTo>
                <a:lnTo>
                  <a:pt x="14720" y="8296"/>
                </a:lnTo>
                <a:lnTo>
                  <a:pt x="85327" y="8296"/>
                </a:lnTo>
                <a:lnTo>
                  <a:pt x="70608" y="0"/>
                </a:lnTo>
                <a:close/>
              </a:path>
              <a:path w="473710" h="83185">
                <a:moveTo>
                  <a:pt x="85327" y="8296"/>
                </a:moveTo>
                <a:lnTo>
                  <a:pt x="61868" y="8296"/>
                </a:lnTo>
                <a:lnTo>
                  <a:pt x="88317" y="23205"/>
                </a:lnTo>
                <a:lnTo>
                  <a:pt x="88317" y="59762"/>
                </a:lnTo>
                <a:lnTo>
                  <a:pt x="61868" y="74669"/>
                </a:lnTo>
                <a:lnTo>
                  <a:pt x="85328" y="74669"/>
                </a:lnTo>
                <a:lnTo>
                  <a:pt x="103036" y="64688"/>
                </a:lnTo>
                <a:lnTo>
                  <a:pt x="103036" y="18279"/>
                </a:lnTo>
                <a:lnTo>
                  <a:pt x="85327" y="8296"/>
                </a:lnTo>
                <a:close/>
              </a:path>
              <a:path w="473710" h="83185">
                <a:moveTo>
                  <a:pt x="198447" y="0"/>
                </a:moveTo>
                <a:lnTo>
                  <a:pt x="180968" y="0"/>
                </a:lnTo>
                <a:lnTo>
                  <a:pt x="121860" y="82966"/>
                </a:lnTo>
                <a:lnTo>
                  <a:pt x="134510" y="82966"/>
                </a:lnTo>
                <a:lnTo>
                  <a:pt x="155439" y="58077"/>
                </a:lnTo>
                <a:lnTo>
                  <a:pt x="239822" y="58077"/>
                </a:lnTo>
                <a:lnTo>
                  <a:pt x="233912" y="49780"/>
                </a:lnTo>
                <a:lnTo>
                  <a:pt x="161188" y="49780"/>
                </a:lnTo>
                <a:lnTo>
                  <a:pt x="176138" y="28260"/>
                </a:lnTo>
                <a:lnTo>
                  <a:pt x="179358" y="23334"/>
                </a:lnTo>
                <a:lnTo>
                  <a:pt x="183880" y="16680"/>
                </a:lnTo>
                <a:lnTo>
                  <a:pt x="189707" y="8296"/>
                </a:lnTo>
                <a:lnTo>
                  <a:pt x="204358" y="8296"/>
                </a:lnTo>
                <a:lnTo>
                  <a:pt x="198447" y="0"/>
                </a:lnTo>
                <a:close/>
              </a:path>
              <a:path w="473710" h="83185">
                <a:moveTo>
                  <a:pt x="239822" y="58077"/>
                </a:moveTo>
                <a:lnTo>
                  <a:pt x="223975" y="58077"/>
                </a:lnTo>
                <a:lnTo>
                  <a:pt x="244675" y="82966"/>
                </a:lnTo>
                <a:lnTo>
                  <a:pt x="257554" y="82966"/>
                </a:lnTo>
                <a:lnTo>
                  <a:pt x="239822" y="58077"/>
                </a:lnTo>
                <a:close/>
              </a:path>
              <a:path w="473710" h="83185">
                <a:moveTo>
                  <a:pt x="295776" y="8296"/>
                </a:moveTo>
                <a:lnTo>
                  <a:pt x="281056" y="8296"/>
                </a:lnTo>
                <a:lnTo>
                  <a:pt x="281056" y="82966"/>
                </a:lnTo>
                <a:lnTo>
                  <a:pt x="295776" y="82966"/>
                </a:lnTo>
                <a:lnTo>
                  <a:pt x="295776" y="8296"/>
                </a:lnTo>
                <a:close/>
              </a:path>
              <a:path w="473710" h="83185">
                <a:moveTo>
                  <a:pt x="414559" y="0"/>
                </a:moveTo>
                <a:lnTo>
                  <a:pt x="397080" y="0"/>
                </a:lnTo>
                <a:lnTo>
                  <a:pt x="337973" y="82966"/>
                </a:lnTo>
                <a:lnTo>
                  <a:pt x="350621" y="82966"/>
                </a:lnTo>
                <a:lnTo>
                  <a:pt x="371551" y="58077"/>
                </a:lnTo>
                <a:lnTo>
                  <a:pt x="455935" y="58077"/>
                </a:lnTo>
                <a:lnTo>
                  <a:pt x="450024" y="49780"/>
                </a:lnTo>
                <a:lnTo>
                  <a:pt x="377300" y="49780"/>
                </a:lnTo>
                <a:lnTo>
                  <a:pt x="392249" y="28260"/>
                </a:lnTo>
                <a:lnTo>
                  <a:pt x="395470" y="23334"/>
                </a:lnTo>
                <a:lnTo>
                  <a:pt x="399992" y="16680"/>
                </a:lnTo>
                <a:lnTo>
                  <a:pt x="405819" y="8296"/>
                </a:lnTo>
                <a:lnTo>
                  <a:pt x="420470" y="8296"/>
                </a:lnTo>
                <a:lnTo>
                  <a:pt x="414559" y="0"/>
                </a:lnTo>
                <a:close/>
              </a:path>
              <a:path w="473710" h="83185">
                <a:moveTo>
                  <a:pt x="455935" y="58077"/>
                </a:moveTo>
                <a:lnTo>
                  <a:pt x="440088" y="58077"/>
                </a:lnTo>
                <a:lnTo>
                  <a:pt x="460787" y="82966"/>
                </a:lnTo>
                <a:lnTo>
                  <a:pt x="473668" y="82966"/>
                </a:lnTo>
                <a:lnTo>
                  <a:pt x="455935" y="58077"/>
                </a:lnTo>
                <a:close/>
              </a:path>
              <a:path w="473710" h="83185">
                <a:moveTo>
                  <a:pt x="204358" y="8296"/>
                </a:moveTo>
                <a:lnTo>
                  <a:pt x="189707" y="8296"/>
                </a:lnTo>
                <a:lnTo>
                  <a:pt x="194153" y="14951"/>
                </a:lnTo>
                <a:lnTo>
                  <a:pt x="198601" y="21520"/>
                </a:lnTo>
                <a:lnTo>
                  <a:pt x="203047" y="28000"/>
                </a:lnTo>
                <a:lnTo>
                  <a:pt x="218225" y="49780"/>
                </a:lnTo>
                <a:lnTo>
                  <a:pt x="233912" y="49780"/>
                </a:lnTo>
                <a:lnTo>
                  <a:pt x="204358" y="8296"/>
                </a:lnTo>
                <a:close/>
              </a:path>
              <a:path w="473710" h="83185">
                <a:moveTo>
                  <a:pt x="420470" y="8296"/>
                </a:moveTo>
                <a:lnTo>
                  <a:pt x="405819" y="8296"/>
                </a:lnTo>
                <a:lnTo>
                  <a:pt x="410265" y="14951"/>
                </a:lnTo>
                <a:lnTo>
                  <a:pt x="414713" y="21520"/>
                </a:lnTo>
                <a:lnTo>
                  <a:pt x="419159" y="28000"/>
                </a:lnTo>
                <a:lnTo>
                  <a:pt x="434338" y="49780"/>
                </a:lnTo>
                <a:lnTo>
                  <a:pt x="450024" y="49780"/>
                </a:lnTo>
                <a:lnTo>
                  <a:pt x="420470" y="8296"/>
                </a:lnTo>
                <a:close/>
              </a:path>
              <a:path w="473710" h="83185">
                <a:moveTo>
                  <a:pt x="339933" y="0"/>
                </a:moveTo>
                <a:lnTo>
                  <a:pt x="236898" y="0"/>
                </a:lnTo>
                <a:lnTo>
                  <a:pt x="236898" y="8296"/>
                </a:lnTo>
                <a:lnTo>
                  <a:pt x="339933" y="8296"/>
                </a:lnTo>
                <a:lnTo>
                  <a:pt x="3399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0763" y="3267081"/>
            <a:ext cx="368935" cy="83185"/>
          </a:xfrm>
          <a:custGeom>
            <a:avLst/>
            <a:gdLst/>
            <a:ahLst/>
            <a:cxnLst/>
            <a:rect l="l" t="t" r="r" b="b"/>
            <a:pathLst>
              <a:path w="368935" h="83185">
                <a:moveTo>
                  <a:pt x="54738" y="0"/>
                </a:moveTo>
                <a:lnTo>
                  <a:pt x="0" y="0"/>
                </a:lnTo>
                <a:lnTo>
                  <a:pt x="0" y="82967"/>
                </a:lnTo>
                <a:lnTo>
                  <a:pt x="60716" y="82967"/>
                </a:lnTo>
                <a:lnTo>
                  <a:pt x="68075" y="82448"/>
                </a:lnTo>
                <a:lnTo>
                  <a:pt x="80035" y="80374"/>
                </a:lnTo>
                <a:lnTo>
                  <a:pt x="85020" y="78841"/>
                </a:lnTo>
                <a:lnTo>
                  <a:pt x="92991" y="74778"/>
                </a:lnTo>
                <a:lnTo>
                  <a:pt x="14718" y="74670"/>
                </a:lnTo>
                <a:lnTo>
                  <a:pt x="14718" y="41484"/>
                </a:lnTo>
                <a:lnTo>
                  <a:pt x="98644" y="41484"/>
                </a:lnTo>
                <a:lnTo>
                  <a:pt x="95944" y="37659"/>
                </a:lnTo>
                <a:lnTo>
                  <a:pt x="91918" y="34829"/>
                </a:lnTo>
                <a:lnTo>
                  <a:pt x="86705" y="33187"/>
                </a:lnTo>
                <a:lnTo>
                  <a:pt x="14718" y="33187"/>
                </a:lnTo>
                <a:lnTo>
                  <a:pt x="14718" y="8296"/>
                </a:lnTo>
                <a:lnTo>
                  <a:pt x="96702" y="8296"/>
                </a:lnTo>
                <a:lnTo>
                  <a:pt x="93452" y="5769"/>
                </a:lnTo>
                <a:lnTo>
                  <a:pt x="62614" y="133"/>
                </a:lnTo>
                <a:lnTo>
                  <a:pt x="54738" y="0"/>
                </a:lnTo>
                <a:close/>
              </a:path>
              <a:path w="368935" h="83185">
                <a:moveTo>
                  <a:pt x="98644" y="41484"/>
                </a:moveTo>
                <a:lnTo>
                  <a:pt x="63477" y="41484"/>
                </a:lnTo>
                <a:lnTo>
                  <a:pt x="71565" y="42024"/>
                </a:lnTo>
                <a:lnTo>
                  <a:pt x="82758" y="44184"/>
                </a:lnTo>
                <a:lnTo>
                  <a:pt x="86015" y="46043"/>
                </a:lnTo>
                <a:lnTo>
                  <a:pt x="87856" y="51314"/>
                </a:lnTo>
                <a:lnTo>
                  <a:pt x="88315" y="54447"/>
                </a:lnTo>
                <a:lnTo>
                  <a:pt x="88315" y="61188"/>
                </a:lnTo>
                <a:lnTo>
                  <a:pt x="66006" y="74151"/>
                </a:lnTo>
                <a:lnTo>
                  <a:pt x="63399" y="74498"/>
                </a:lnTo>
                <a:lnTo>
                  <a:pt x="58877" y="74670"/>
                </a:lnTo>
                <a:lnTo>
                  <a:pt x="93115" y="74670"/>
                </a:lnTo>
                <a:lnTo>
                  <a:pt x="96328" y="71861"/>
                </a:lnTo>
                <a:lnTo>
                  <a:pt x="101693" y="64256"/>
                </a:lnTo>
                <a:lnTo>
                  <a:pt x="103036" y="60195"/>
                </a:lnTo>
                <a:lnTo>
                  <a:pt x="103036" y="50429"/>
                </a:lnTo>
                <a:lnTo>
                  <a:pt x="101617" y="45697"/>
                </a:lnTo>
                <a:lnTo>
                  <a:pt x="98644" y="41484"/>
                </a:lnTo>
                <a:close/>
              </a:path>
              <a:path w="368935" h="83185">
                <a:moveTo>
                  <a:pt x="96702" y="8296"/>
                </a:moveTo>
                <a:lnTo>
                  <a:pt x="59797" y="8296"/>
                </a:lnTo>
                <a:lnTo>
                  <a:pt x="68229" y="8686"/>
                </a:lnTo>
                <a:lnTo>
                  <a:pt x="78044" y="10242"/>
                </a:lnTo>
                <a:lnTo>
                  <a:pt x="81799" y="11667"/>
                </a:lnTo>
                <a:lnTo>
                  <a:pt x="87012" y="15816"/>
                </a:lnTo>
                <a:lnTo>
                  <a:pt x="88315" y="18192"/>
                </a:lnTo>
                <a:lnTo>
                  <a:pt x="88189" y="24025"/>
                </a:lnTo>
                <a:lnTo>
                  <a:pt x="60257" y="33187"/>
                </a:lnTo>
                <a:lnTo>
                  <a:pt x="86705" y="33187"/>
                </a:lnTo>
                <a:lnTo>
                  <a:pt x="92224" y="31545"/>
                </a:lnTo>
                <a:lnTo>
                  <a:pt x="96328" y="29385"/>
                </a:lnTo>
                <a:lnTo>
                  <a:pt x="101693" y="24025"/>
                </a:lnTo>
                <a:lnTo>
                  <a:pt x="103036" y="21174"/>
                </a:lnTo>
                <a:lnTo>
                  <a:pt x="103036" y="14865"/>
                </a:lnTo>
                <a:lnTo>
                  <a:pt x="101118" y="11732"/>
                </a:lnTo>
                <a:lnTo>
                  <a:pt x="96702" y="8296"/>
                </a:lnTo>
                <a:close/>
              </a:path>
              <a:path w="368935" h="83185">
                <a:moveTo>
                  <a:pt x="142349" y="0"/>
                </a:moveTo>
                <a:lnTo>
                  <a:pt x="127629" y="0"/>
                </a:lnTo>
                <a:lnTo>
                  <a:pt x="127629" y="55830"/>
                </a:lnTo>
                <a:lnTo>
                  <a:pt x="157147" y="80743"/>
                </a:lnTo>
                <a:lnTo>
                  <a:pt x="179378" y="82967"/>
                </a:lnTo>
                <a:lnTo>
                  <a:pt x="188340" y="82684"/>
                </a:lnTo>
                <a:lnTo>
                  <a:pt x="215761" y="74670"/>
                </a:lnTo>
                <a:lnTo>
                  <a:pt x="169795" y="74670"/>
                </a:lnTo>
                <a:lnTo>
                  <a:pt x="163048" y="73741"/>
                </a:lnTo>
                <a:lnTo>
                  <a:pt x="152010" y="70025"/>
                </a:lnTo>
                <a:lnTo>
                  <a:pt x="148098" y="67388"/>
                </a:lnTo>
                <a:lnTo>
                  <a:pt x="143499" y="60562"/>
                </a:lnTo>
                <a:lnTo>
                  <a:pt x="142367" y="55312"/>
                </a:lnTo>
                <a:lnTo>
                  <a:pt x="142349" y="0"/>
                </a:lnTo>
                <a:close/>
              </a:path>
              <a:path w="368935" h="83185">
                <a:moveTo>
                  <a:pt x="230666" y="0"/>
                </a:moveTo>
                <a:lnTo>
                  <a:pt x="215946" y="0"/>
                </a:lnTo>
                <a:lnTo>
                  <a:pt x="215946" y="58423"/>
                </a:lnTo>
                <a:lnTo>
                  <a:pt x="213033" y="65488"/>
                </a:lnTo>
                <a:lnTo>
                  <a:pt x="177768" y="74670"/>
                </a:lnTo>
                <a:lnTo>
                  <a:pt x="215761" y="74670"/>
                </a:lnTo>
                <a:lnTo>
                  <a:pt x="220125" y="71473"/>
                </a:lnTo>
                <a:lnTo>
                  <a:pt x="228558" y="61793"/>
                </a:lnTo>
                <a:lnTo>
                  <a:pt x="230666" y="55312"/>
                </a:lnTo>
                <a:lnTo>
                  <a:pt x="230666" y="0"/>
                </a:lnTo>
                <a:close/>
              </a:path>
              <a:path w="368935" h="83185">
                <a:moveTo>
                  <a:pt x="280539" y="58077"/>
                </a:moveTo>
                <a:lnTo>
                  <a:pt x="265818" y="58077"/>
                </a:lnTo>
                <a:lnTo>
                  <a:pt x="266125" y="63003"/>
                </a:lnTo>
                <a:lnTo>
                  <a:pt x="304916" y="82627"/>
                </a:lnTo>
                <a:lnTo>
                  <a:pt x="321016" y="82967"/>
                </a:lnTo>
                <a:lnTo>
                  <a:pt x="330216" y="82967"/>
                </a:lnTo>
                <a:lnTo>
                  <a:pt x="338533" y="81909"/>
                </a:lnTo>
                <a:lnTo>
                  <a:pt x="353406" y="77674"/>
                </a:lnTo>
                <a:lnTo>
                  <a:pt x="359079" y="74735"/>
                </a:lnTo>
                <a:lnTo>
                  <a:pt x="320555" y="74670"/>
                </a:lnTo>
                <a:lnTo>
                  <a:pt x="314655" y="74537"/>
                </a:lnTo>
                <a:lnTo>
                  <a:pt x="281305" y="69226"/>
                </a:lnTo>
                <a:lnTo>
                  <a:pt x="281472" y="66676"/>
                </a:lnTo>
                <a:lnTo>
                  <a:pt x="281448" y="63003"/>
                </a:lnTo>
                <a:lnTo>
                  <a:pt x="281305" y="61621"/>
                </a:lnTo>
                <a:lnTo>
                  <a:pt x="280539" y="58077"/>
                </a:lnTo>
                <a:close/>
              </a:path>
              <a:path w="368935" h="83185">
                <a:moveTo>
                  <a:pt x="315727" y="1"/>
                </a:moveTo>
                <a:lnTo>
                  <a:pt x="275977" y="7217"/>
                </a:lnTo>
                <a:lnTo>
                  <a:pt x="265818" y="18107"/>
                </a:lnTo>
                <a:lnTo>
                  <a:pt x="265917" y="26101"/>
                </a:lnTo>
                <a:lnTo>
                  <a:pt x="303163" y="43388"/>
                </a:lnTo>
                <a:lnTo>
                  <a:pt x="330561" y="47091"/>
                </a:lnTo>
                <a:lnTo>
                  <a:pt x="336512" y="48006"/>
                </a:lnTo>
                <a:lnTo>
                  <a:pt x="354064" y="64559"/>
                </a:lnTo>
                <a:lnTo>
                  <a:pt x="353484" y="66676"/>
                </a:lnTo>
                <a:lnTo>
                  <a:pt x="350876" y="70479"/>
                </a:lnTo>
                <a:lnTo>
                  <a:pt x="346967" y="71970"/>
                </a:lnTo>
                <a:lnTo>
                  <a:pt x="333875" y="74135"/>
                </a:lnTo>
                <a:lnTo>
                  <a:pt x="327304" y="74670"/>
                </a:lnTo>
                <a:lnTo>
                  <a:pt x="359147" y="74670"/>
                </a:lnTo>
                <a:lnTo>
                  <a:pt x="366900" y="67217"/>
                </a:lnTo>
                <a:lnTo>
                  <a:pt x="368856" y="63177"/>
                </a:lnTo>
                <a:lnTo>
                  <a:pt x="368856" y="54533"/>
                </a:lnTo>
                <a:lnTo>
                  <a:pt x="366670" y="50731"/>
                </a:lnTo>
                <a:lnTo>
                  <a:pt x="357930" y="44162"/>
                </a:lnTo>
                <a:lnTo>
                  <a:pt x="353675" y="41441"/>
                </a:lnTo>
                <a:lnTo>
                  <a:pt x="350552" y="39811"/>
                </a:lnTo>
                <a:lnTo>
                  <a:pt x="344820" y="39811"/>
                </a:lnTo>
                <a:lnTo>
                  <a:pt x="337345" y="39458"/>
                </a:lnTo>
                <a:lnTo>
                  <a:pt x="292900" y="31518"/>
                </a:lnTo>
                <a:lnTo>
                  <a:pt x="286748" y="28002"/>
                </a:lnTo>
                <a:lnTo>
                  <a:pt x="282608" y="26101"/>
                </a:lnTo>
                <a:lnTo>
                  <a:pt x="280539" y="23681"/>
                </a:lnTo>
                <a:lnTo>
                  <a:pt x="280539" y="17285"/>
                </a:lnTo>
                <a:lnTo>
                  <a:pt x="316186" y="8296"/>
                </a:lnTo>
                <a:lnTo>
                  <a:pt x="358119" y="8296"/>
                </a:lnTo>
                <a:lnTo>
                  <a:pt x="357661" y="7886"/>
                </a:lnTo>
                <a:lnTo>
                  <a:pt x="323324" y="187"/>
                </a:lnTo>
                <a:lnTo>
                  <a:pt x="315727" y="1"/>
                </a:lnTo>
                <a:close/>
              </a:path>
              <a:path w="368935" h="83185">
                <a:moveTo>
                  <a:pt x="349535" y="39281"/>
                </a:moveTo>
                <a:lnTo>
                  <a:pt x="344820" y="39811"/>
                </a:lnTo>
                <a:lnTo>
                  <a:pt x="350552" y="39811"/>
                </a:lnTo>
                <a:lnTo>
                  <a:pt x="349535" y="39281"/>
                </a:lnTo>
                <a:close/>
              </a:path>
              <a:path w="368935" h="83185">
                <a:moveTo>
                  <a:pt x="358119" y="8296"/>
                </a:moveTo>
                <a:lnTo>
                  <a:pt x="316186" y="8296"/>
                </a:lnTo>
                <a:lnTo>
                  <a:pt x="328347" y="8560"/>
                </a:lnTo>
                <a:lnTo>
                  <a:pt x="337690" y="9350"/>
                </a:lnTo>
                <a:lnTo>
                  <a:pt x="354135" y="24890"/>
                </a:lnTo>
                <a:lnTo>
                  <a:pt x="368856" y="24890"/>
                </a:lnTo>
                <a:lnTo>
                  <a:pt x="368547" y="19964"/>
                </a:lnTo>
                <a:lnTo>
                  <a:pt x="366248" y="15579"/>
                </a:lnTo>
                <a:lnTo>
                  <a:pt x="358119" y="8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3080" y="3399829"/>
            <a:ext cx="739775" cy="83185"/>
          </a:xfrm>
          <a:custGeom>
            <a:avLst/>
            <a:gdLst/>
            <a:ahLst/>
            <a:cxnLst/>
            <a:rect l="l" t="t" r="r" b="b"/>
            <a:pathLst>
              <a:path w="739775" h="83185">
                <a:moveTo>
                  <a:pt x="76587" y="0"/>
                </a:moveTo>
                <a:lnTo>
                  <a:pt x="59108" y="0"/>
                </a:lnTo>
                <a:lnTo>
                  <a:pt x="0" y="82966"/>
                </a:lnTo>
                <a:lnTo>
                  <a:pt x="12650" y="82966"/>
                </a:lnTo>
                <a:lnTo>
                  <a:pt x="33578" y="58075"/>
                </a:lnTo>
                <a:lnTo>
                  <a:pt x="117962" y="58075"/>
                </a:lnTo>
                <a:lnTo>
                  <a:pt x="112051" y="49778"/>
                </a:lnTo>
                <a:lnTo>
                  <a:pt x="39329" y="49778"/>
                </a:lnTo>
                <a:lnTo>
                  <a:pt x="54278" y="28260"/>
                </a:lnTo>
                <a:lnTo>
                  <a:pt x="57497" y="23333"/>
                </a:lnTo>
                <a:lnTo>
                  <a:pt x="62021" y="16678"/>
                </a:lnTo>
                <a:lnTo>
                  <a:pt x="67847" y="8296"/>
                </a:lnTo>
                <a:lnTo>
                  <a:pt x="82498" y="8296"/>
                </a:lnTo>
                <a:lnTo>
                  <a:pt x="76587" y="0"/>
                </a:lnTo>
                <a:close/>
              </a:path>
              <a:path w="739775" h="83185">
                <a:moveTo>
                  <a:pt x="117962" y="58075"/>
                </a:moveTo>
                <a:lnTo>
                  <a:pt x="102116" y="58075"/>
                </a:lnTo>
                <a:lnTo>
                  <a:pt x="122815" y="82966"/>
                </a:lnTo>
                <a:lnTo>
                  <a:pt x="135695" y="82966"/>
                </a:lnTo>
                <a:lnTo>
                  <a:pt x="117962" y="58075"/>
                </a:lnTo>
                <a:close/>
              </a:path>
              <a:path w="739775" h="83185">
                <a:moveTo>
                  <a:pt x="82498" y="8296"/>
                </a:moveTo>
                <a:lnTo>
                  <a:pt x="67847" y="8296"/>
                </a:lnTo>
                <a:lnTo>
                  <a:pt x="72294" y="14950"/>
                </a:lnTo>
                <a:lnTo>
                  <a:pt x="76741" y="21518"/>
                </a:lnTo>
                <a:lnTo>
                  <a:pt x="81187" y="28000"/>
                </a:lnTo>
                <a:lnTo>
                  <a:pt x="96366" y="49778"/>
                </a:lnTo>
                <a:lnTo>
                  <a:pt x="112051" y="49778"/>
                </a:lnTo>
                <a:lnTo>
                  <a:pt x="82498" y="8296"/>
                </a:lnTo>
                <a:close/>
              </a:path>
              <a:path w="739775" h="83185">
                <a:moveTo>
                  <a:pt x="158678" y="0"/>
                </a:moveTo>
                <a:lnTo>
                  <a:pt x="143960" y="0"/>
                </a:lnTo>
                <a:lnTo>
                  <a:pt x="143960" y="82966"/>
                </a:lnTo>
                <a:lnTo>
                  <a:pt x="232276" y="82966"/>
                </a:lnTo>
                <a:lnTo>
                  <a:pt x="232276" y="74669"/>
                </a:lnTo>
                <a:lnTo>
                  <a:pt x="158678" y="74669"/>
                </a:lnTo>
                <a:lnTo>
                  <a:pt x="158678" y="0"/>
                </a:lnTo>
                <a:close/>
              </a:path>
              <a:path w="739775" h="83185">
                <a:moveTo>
                  <a:pt x="310639" y="0"/>
                </a:moveTo>
                <a:lnTo>
                  <a:pt x="293160" y="0"/>
                </a:lnTo>
                <a:lnTo>
                  <a:pt x="234052" y="82966"/>
                </a:lnTo>
                <a:lnTo>
                  <a:pt x="246702" y="82966"/>
                </a:lnTo>
                <a:lnTo>
                  <a:pt x="267630" y="58075"/>
                </a:lnTo>
                <a:lnTo>
                  <a:pt x="352013" y="58075"/>
                </a:lnTo>
                <a:lnTo>
                  <a:pt x="346103" y="49780"/>
                </a:lnTo>
                <a:lnTo>
                  <a:pt x="273380" y="49778"/>
                </a:lnTo>
                <a:lnTo>
                  <a:pt x="288330" y="28260"/>
                </a:lnTo>
                <a:lnTo>
                  <a:pt x="291550" y="23333"/>
                </a:lnTo>
                <a:lnTo>
                  <a:pt x="296073" y="16678"/>
                </a:lnTo>
                <a:lnTo>
                  <a:pt x="301900" y="8296"/>
                </a:lnTo>
                <a:lnTo>
                  <a:pt x="316550" y="8296"/>
                </a:lnTo>
                <a:lnTo>
                  <a:pt x="310639" y="0"/>
                </a:lnTo>
                <a:close/>
              </a:path>
              <a:path w="739775" h="83185">
                <a:moveTo>
                  <a:pt x="352013" y="58075"/>
                </a:moveTo>
                <a:lnTo>
                  <a:pt x="336169" y="58075"/>
                </a:lnTo>
                <a:lnTo>
                  <a:pt x="356867" y="82966"/>
                </a:lnTo>
                <a:lnTo>
                  <a:pt x="369746" y="82966"/>
                </a:lnTo>
                <a:lnTo>
                  <a:pt x="352013" y="58075"/>
                </a:lnTo>
                <a:close/>
              </a:path>
              <a:path w="739775" h="83185">
                <a:moveTo>
                  <a:pt x="316550" y="8296"/>
                </a:moveTo>
                <a:lnTo>
                  <a:pt x="301900" y="8296"/>
                </a:lnTo>
                <a:lnTo>
                  <a:pt x="306346" y="14950"/>
                </a:lnTo>
                <a:lnTo>
                  <a:pt x="310793" y="21518"/>
                </a:lnTo>
                <a:lnTo>
                  <a:pt x="315239" y="28000"/>
                </a:lnTo>
                <a:lnTo>
                  <a:pt x="330417" y="49780"/>
                </a:lnTo>
                <a:lnTo>
                  <a:pt x="346103" y="49780"/>
                </a:lnTo>
                <a:lnTo>
                  <a:pt x="316550" y="8296"/>
                </a:lnTo>
                <a:close/>
              </a:path>
              <a:path w="739775" h="83185">
                <a:moveTo>
                  <a:pt x="378012" y="0"/>
                </a:moveTo>
                <a:lnTo>
                  <a:pt x="378012" y="82966"/>
                </a:lnTo>
                <a:lnTo>
                  <a:pt x="392730" y="82966"/>
                </a:lnTo>
                <a:lnTo>
                  <a:pt x="392730" y="8296"/>
                </a:lnTo>
                <a:lnTo>
                  <a:pt x="405282" y="8296"/>
                </a:lnTo>
                <a:lnTo>
                  <a:pt x="403311" y="5444"/>
                </a:lnTo>
                <a:lnTo>
                  <a:pt x="378012" y="0"/>
                </a:lnTo>
                <a:close/>
              </a:path>
              <a:path w="739775" h="83185">
                <a:moveTo>
                  <a:pt x="405282" y="8296"/>
                </a:moveTo>
                <a:lnTo>
                  <a:pt x="392730" y="8296"/>
                </a:lnTo>
                <a:lnTo>
                  <a:pt x="437810" y="82966"/>
                </a:lnTo>
                <a:lnTo>
                  <a:pt x="451149" y="82966"/>
                </a:lnTo>
                <a:lnTo>
                  <a:pt x="461308" y="66113"/>
                </a:lnTo>
                <a:lnTo>
                  <a:pt x="444249" y="66113"/>
                </a:lnTo>
                <a:lnTo>
                  <a:pt x="442870" y="63607"/>
                </a:lnTo>
                <a:lnTo>
                  <a:pt x="440569" y="59804"/>
                </a:lnTo>
                <a:lnTo>
                  <a:pt x="437349" y="54705"/>
                </a:lnTo>
                <a:lnTo>
                  <a:pt x="405282" y="8296"/>
                </a:lnTo>
                <a:close/>
              </a:path>
              <a:path w="739775" h="83185">
                <a:moveTo>
                  <a:pt x="510487" y="8944"/>
                </a:moveTo>
                <a:lnTo>
                  <a:pt x="495767" y="8944"/>
                </a:lnTo>
                <a:lnTo>
                  <a:pt x="495767" y="82966"/>
                </a:lnTo>
                <a:lnTo>
                  <a:pt x="510487" y="82966"/>
                </a:lnTo>
                <a:lnTo>
                  <a:pt x="510487" y="8944"/>
                </a:lnTo>
                <a:close/>
              </a:path>
              <a:path w="739775" h="83185">
                <a:moveTo>
                  <a:pt x="510487" y="0"/>
                </a:moveTo>
                <a:lnTo>
                  <a:pt x="451610" y="53797"/>
                </a:lnTo>
                <a:lnTo>
                  <a:pt x="444249" y="66113"/>
                </a:lnTo>
                <a:lnTo>
                  <a:pt x="461308" y="66113"/>
                </a:lnTo>
                <a:lnTo>
                  <a:pt x="495767" y="8944"/>
                </a:lnTo>
                <a:lnTo>
                  <a:pt x="510487" y="8944"/>
                </a:lnTo>
                <a:lnTo>
                  <a:pt x="510487" y="0"/>
                </a:lnTo>
                <a:close/>
              </a:path>
              <a:path w="739775" h="83185">
                <a:moveTo>
                  <a:pt x="597669" y="0"/>
                </a:moveTo>
                <a:lnTo>
                  <a:pt x="580188" y="0"/>
                </a:lnTo>
                <a:lnTo>
                  <a:pt x="521082" y="82966"/>
                </a:lnTo>
                <a:lnTo>
                  <a:pt x="533730" y="82966"/>
                </a:lnTo>
                <a:lnTo>
                  <a:pt x="554659" y="58075"/>
                </a:lnTo>
                <a:lnTo>
                  <a:pt x="639044" y="58075"/>
                </a:lnTo>
                <a:lnTo>
                  <a:pt x="633134" y="49780"/>
                </a:lnTo>
                <a:lnTo>
                  <a:pt x="560410" y="49780"/>
                </a:lnTo>
                <a:lnTo>
                  <a:pt x="575360" y="28260"/>
                </a:lnTo>
                <a:lnTo>
                  <a:pt x="578578" y="23333"/>
                </a:lnTo>
                <a:lnTo>
                  <a:pt x="583102" y="16678"/>
                </a:lnTo>
                <a:lnTo>
                  <a:pt x="588929" y="8296"/>
                </a:lnTo>
                <a:lnTo>
                  <a:pt x="603580" y="8296"/>
                </a:lnTo>
                <a:lnTo>
                  <a:pt x="597669" y="0"/>
                </a:lnTo>
                <a:close/>
              </a:path>
              <a:path w="739775" h="83185">
                <a:moveTo>
                  <a:pt x="639044" y="58075"/>
                </a:moveTo>
                <a:lnTo>
                  <a:pt x="623196" y="58075"/>
                </a:lnTo>
                <a:lnTo>
                  <a:pt x="643897" y="82966"/>
                </a:lnTo>
                <a:lnTo>
                  <a:pt x="656776" y="82966"/>
                </a:lnTo>
                <a:lnTo>
                  <a:pt x="639044" y="58075"/>
                </a:lnTo>
                <a:close/>
              </a:path>
              <a:path w="739775" h="83185">
                <a:moveTo>
                  <a:pt x="694997" y="8296"/>
                </a:moveTo>
                <a:lnTo>
                  <a:pt x="680278" y="8296"/>
                </a:lnTo>
                <a:lnTo>
                  <a:pt x="680278" y="82966"/>
                </a:lnTo>
                <a:lnTo>
                  <a:pt x="694997" y="82966"/>
                </a:lnTo>
                <a:lnTo>
                  <a:pt x="694997" y="8296"/>
                </a:lnTo>
                <a:close/>
              </a:path>
              <a:path w="739775" h="83185">
                <a:moveTo>
                  <a:pt x="603580" y="8296"/>
                </a:moveTo>
                <a:lnTo>
                  <a:pt x="588929" y="8296"/>
                </a:lnTo>
                <a:lnTo>
                  <a:pt x="593374" y="14950"/>
                </a:lnTo>
                <a:lnTo>
                  <a:pt x="597820" y="21518"/>
                </a:lnTo>
                <a:lnTo>
                  <a:pt x="602268" y="28000"/>
                </a:lnTo>
                <a:lnTo>
                  <a:pt x="617447" y="49780"/>
                </a:lnTo>
                <a:lnTo>
                  <a:pt x="633134" y="49780"/>
                </a:lnTo>
                <a:lnTo>
                  <a:pt x="603580" y="8296"/>
                </a:lnTo>
                <a:close/>
              </a:path>
              <a:path w="739775" h="83185">
                <a:moveTo>
                  <a:pt x="739155" y="0"/>
                </a:moveTo>
                <a:lnTo>
                  <a:pt x="636120" y="0"/>
                </a:lnTo>
                <a:lnTo>
                  <a:pt x="636120" y="8296"/>
                </a:lnTo>
                <a:lnTo>
                  <a:pt x="739155" y="8296"/>
                </a:lnTo>
                <a:lnTo>
                  <a:pt x="739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4361" y="3964001"/>
            <a:ext cx="368935" cy="83185"/>
          </a:xfrm>
          <a:custGeom>
            <a:avLst/>
            <a:gdLst/>
            <a:ahLst/>
            <a:cxnLst/>
            <a:rect l="l" t="t" r="r" b="b"/>
            <a:pathLst>
              <a:path w="368935" h="83185">
                <a:moveTo>
                  <a:pt x="54737" y="0"/>
                </a:moveTo>
                <a:lnTo>
                  <a:pt x="0" y="0"/>
                </a:lnTo>
                <a:lnTo>
                  <a:pt x="0" y="82966"/>
                </a:lnTo>
                <a:lnTo>
                  <a:pt x="60716" y="82966"/>
                </a:lnTo>
                <a:lnTo>
                  <a:pt x="68075" y="82448"/>
                </a:lnTo>
                <a:lnTo>
                  <a:pt x="80035" y="80374"/>
                </a:lnTo>
                <a:lnTo>
                  <a:pt x="85018" y="78840"/>
                </a:lnTo>
                <a:lnTo>
                  <a:pt x="92991" y="74777"/>
                </a:lnTo>
                <a:lnTo>
                  <a:pt x="14718" y="74669"/>
                </a:lnTo>
                <a:lnTo>
                  <a:pt x="14718" y="41483"/>
                </a:lnTo>
                <a:lnTo>
                  <a:pt x="98642" y="41483"/>
                </a:lnTo>
                <a:lnTo>
                  <a:pt x="95943" y="37659"/>
                </a:lnTo>
                <a:lnTo>
                  <a:pt x="91918" y="34828"/>
                </a:lnTo>
                <a:lnTo>
                  <a:pt x="86705" y="33186"/>
                </a:lnTo>
                <a:lnTo>
                  <a:pt x="14718" y="33186"/>
                </a:lnTo>
                <a:lnTo>
                  <a:pt x="14718" y="8296"/>
                </a:lnTo>
                <a:lnTo>
                  <a:pt x="96700" y="8296"/>
                </a:lnTo>
                <a:lnTo>
                  <a:pt x="93450" y="5769"/>
                </a:lnTo>
                <a:lnTo>
                  <a:pt x="62613" y="133"/>
                </a:lnTo>
                <a:lnTo>
                  <a:pt x="54737" y="0"/>
                </a:lnTo>
                <a:close/>
              </a:path>
              <a:path w="368935" h="83185">
                <a:moveTo>
                  <a:pt x="98642" y="41483"/>
                </a:moveTo>
                <a:lnTo>
                  <a:pt x="63477" y="41483"/>
                </a:lnTo>
                <a:lnTo>
                  <a:pt x="71564" y="42023"/>
                </a:lnTo>
                <a:lnTo>
                  <a:pt x="82758" y="44184"/>
                </a:lnTo>
                <a:lnTo>
                  <a:pt x="86015" y="46042"/>
                </a:lnTo>
                <a:lnTo>
                  <a:pt x="87856" y="51314"/>
                </a:lnTo>
                <a:lnTo>
                  <a:pt x="88314" y="54447"/>
                </a:lnTo>
                <a:lnTo>
                  <a:pt x="88314" y="61188"/>
                </a:lnTo>
                <a:lnTo>
                  <a:pt x="66005" y="74151"/>
                </a:lnTo>
                <a:lnTo>
                  <a:pt x="63399" y="74496"/>
                </a:lnTo>
                <a:lnTo>
                  <a:pt x="58877" y="74669"/>
                </a:lnTo>
                <a:lnTo>
                  <a:pt x="93115" y="74669"/>
                </a:lnTo>
                <a:lnTo>
                  <a:pt x="96326" y="71861"/>
                </a:lnTo>
                <a:lnTo>
                  <a:pt x="101692" y="64255"/>
                </a:lnTo>
                <a:lnTo>
                  <a:pt x="103035" y="60194"/>
                </a:lnTo>
                <a:lnTo>
                  <a:pt x="103035" y="50427"/>
                </a:lnTo>
                <a:lnTo>
                  <a:pt x="101616" y="45697"/>
                </a:lnTo>
                <a:lnTo>
                  <a:pt x="98642" y="41483"/>
                </a:lnTo>
                <a:close/>
              </a:path>
              <a:path w="368935" h="83185">
                <a:moveTo>
                  <a:pt x="96700" y="8296"/>
                </a:moveTo>
                <a:lnTo>
                  <a:pt x="59797" y="8296"/>
                </a:lnTo>
                <a:lnTo>
                  <a:pt x="68229" y="8685"/>
                </a:lnTo>
                <a:lnTo>
                  <a:pt x="78041" y="10241"/>
                </a:lnTo>
                <a:lnTo>
                  <a:pt x="81799" y="11667"/>
                </a:lnTo>
                <a:lnTo>
                  <a:pt x="87012" y="15815"/>
                </a:lnTo>
                <a:lnTo>
                  <a:pt x="88314" y="18192"/>
                </a:lnTo>
                <a:lnTo>
                  <a:pt x="88188" y="24025"/>
                </a:lnTo>
                <a:lnTo>
                  <a:pt x="60256" y="33186"/>
                </a:lnTo>
                <a:lnTo>
                  <a:pt x="86705" y="33186"/>
                </a:lnTo>
                <a:lnTo>
                  <a:pt x="92224" y="31544"/>
                </a:lnTo>
                <a:lnTo>
                  <a:pt x="96326" y="29383"/>
                </a:lnTo>
                <a:lnTo>
                  <a:pt x="101692" y="24025"/>
                </a:lnTo>
                <a:lnTo>
                  <a:pt x="103035" y="21173"/>
                </a:lnTo>
                <a:lnTo>
                  <a:pt x="103035" y="14865"/>
                </a:lnTo>
                <a:lnTo>
                  <a:pt x="101117" y="11732"/>
                </a:lnTo>
                <a:lnTo>
                  <a:pt x="96700" y="8296"/>
                </a:lnTo>
                <a:close/>
              </a:path>
              <a:path w="368935" h="83185">
                <a:moveTo>
                  <a:pt x="142349" y="0"/>
                </a:moveTo>
                <a:lnTo>
                  <a:pt x="127628" y="0"/>
                </a:lnTo>
                <a:lnTo>
                  <a:pt x="127628" y="55830"/>
                </a:lnTo>
                <a:lnTo>
                  <a:pt x="157147" y="80742"/>
                </a:lnTo>
                <a:lnTo>
                  <a:pt x="179378" y="82966"/>
                </a:lnTo>
                <a:lnTo>
                  <a:pt x="188340" y="82682"/>
                </a:lnTo>
                <a:lnTo>
                  <a:pt x="215761" y="74669"/>
                </a:lnTo>
                <a:lnTo>
                  <a:pt x="169793" y="74669"/>
                </a:lnTo>
                <a:lnTo>
                  <a:pt x="163047" y="73741"/>
                </a:lnTo>
                <a:lnTo>
                  <a:pt x="152008" y="70025"/>
                </a:lnTo>
                <a:lnTo>
                  <a:pt x="148098" y="67388"/>
                </a:lnTo>
                <a:lnTo>
                  <a:pt x="143499" y="60561"/>
                </a:lnTo>
                <a:lnTo>
                  <a:pt x="142367" y="55311"/>
                </a:lnTo>
                <a:lnTo>
                  <a:pt x="142349" y="0"/>
                </a:lnTo>
                <a:close/>
              </a:path>
              <a:path w="368935" h="83185">
                <a:moveTo>
                  <a:pt x="230666" y="0"/>
                </a:moveTo>
                <a:lnTo>
                  <a:pt x="215945" y="0"/>
                </a:lnTo>
                <a:lnTo>
                  <a:pt x="215945" y="58422"/>
                </a:lnTo>
                <a:lnTo>
                  <a:pt x="213033" y="65487"/>
                </a:lnTo>
                <a:lnTo>
                  <a:pt x="177768" y="74669"/>
                </a:lnTo>
                <a:lnTo>
                  <a:pt x="215761" y="74669"/>
                </a:lnTo>
                <a:lnTo>
                  <a:pt x="220125" y="71473"/>
                </a:lnTo>
                <a:lnTo>
                  <a:pt x="228556" y="61793"/>
                </a:lnTo>
                <a:lnTo>
                  <a:pt x="230666" y="55311"/>
                </a:lnTo>
                <a:lnTo>
                  <a:pt x="230666" y="0"/>
                </a:lnTo>
                <a:close/>
              </a:path>
              <a:path w="368935" h="83185">
                <a:moveTo>
                  <a:pt x="280537" y="58077"/>
                </a:moveTo>
                <a:lnTo>
                  <a:pt x="265817" y="58077"/>
                </a:lnTo>
                <a:lnTo>
                  <a:pt x="266124" y="63003"/>
                </a:lnTo>
                <a:lnTo>
                  <a:pt x="304916" y="82626"/>
                </a:lnTo>
                <a:lnTo>
                  <a:pt x="321016" y="82966"/>
                </a:lnTo>
                <a:lnTo>
                  <a:pt x="330215" y="82966"/>
                </a:lnTo>
                <a:lnTo>
                  <a:pt x="338533" y="81908"/>
                </a:lnTo>
                <a:lnTo>
                  <a:pt x="353405" y="77673"/>
                </a:lnTo>
                <a:lnTo>
                  <a:pt x="359079" y="74734"/>
                </a:lnTo>
                <a:lnTo>
                  <a:pt x="320555" y="74669"/>
                </a:lnTo>
                <a:lnTo>
                  <a:pt x="314655" y="74536"/>
                </a:lnTo>
                <a:lnTo>
                  <a:pt x="281305" y="69225"/>
                </a:lnTo>
                <a:lnTo>
                  <a:pt x="281471" y="66676"/>
                </a:lnTo>
                <a:lnTo>
                  <a:pt x="281448" y="63003"/>
                </a:lnTo>
                <a:lnTo>
                  <a:pt x="281305" y="61620"/>
                </a:lnTo>
                <a:lnTo>
                  <a:pt x="280537" y="58077"/>
                </a:lnTo>
                <a:close/>
              </a:path>
              <a:path w="368935" h="83185">
                <a:moveTo>
                  <a:pt x="315727" y="0"/>
                </a:moveTo>
                <a:lnTo>
                  <a:pt x="275977" y="7216"/>
                </a:lnTo>
                <a:lnTo>
                  <a:pt x="265817" y="18106"/>
                </a:lnTo>
                <a:lnTo>
                  <a:pt x="265916" y="26099"/>
                </a:lnTo>
                <a:lnTo>
                  <a:pt x="303163" y="43387"/>
                </a:lnTo>
                <a:lnTo>
                  <a:pt x="330561" y="47090"/>
                </a:lnTo>
                <a:lnTo>
                  <a:pt x="336512" y="48005"/>
                </a:lnTo>
                <a:lnTo>
                  <a:pt x="354063" y="64559"/>
                </a:lnTo>
                <a:lnTo>
                  <a:pt x="353482" y="66676"/>
                </a:lnTo>
                <a:lnTo>
                  <a:pt x="350876" y="70478"/>
                </a:lnTo>
                <a:lnTo>
                  <a:pt x="346967" y="71969"/>
                </a:lnTo>
                <a:lnTo>
                  <a:pt x="333869" y="74135"/>
                </a:lnTo>
                <a:lnTo>
                  <a:pt x="327303" y="74669"/>
                </a:lnTo>
                <a:lnTo>
                  <a:pt x="359147" y="74669"/>
                </a:lnTo>
                <a:lnTo>
                  <a:pt x="366899" y="67216"/>
                </a:lnTo>
                <a:lnTo>
                  <a:pt x="368853" y="63176"/>
                </a:lnTo>
                <a:lnTo>
                  <a:pt x="368853" y="54533"/>
                </a:lnTo>
                <a:lnTo>
                  <a:pt x="366669" y="50731"/>
                </a:lnTo>
                <a:lnTo>
                  <a:pt x="357930" y="44162"/>
                </a:lnTo>
                <a:lnTo>
                  <a:pt x="353674" y="41440"/>
                </a:lnTo>
                <a:lnTo>
                  <a:pt x="350551" y="39810"/>
                </a:lnTo>
                <a:lnTo>
                  <a:pt x="344819" y="39810"/>
                </a:lnTo>
                <a:lnTo>
                  <a:pt x="337345" y="39458"/>
                </a:lnTo>
                <a:lnTo>
                  <a:pt x="292899" y="31517"/>
                </a:lnTo>
                <a:lnTo>
                  <a:pt x="286748" y="28000"/>
                </a:lnTo>
                <a:lnTo>
                  <a:pt x="282606" y="26099"/>
                </a:lnTo>
                <a:lnTo>
                  <a:pt x="280537" y="23680"/>
                </a:lnTo>
                <a:lnTo>
                  <a:pt x="280537" y="17284"/>
                </a:lnTo>
                <a:lnTo>
                  <a:pt x="316186" y="8296"/>
                </a:lnTo>
                <a:lnTo>
                  <a:pt x="358119" y="8296"/>
                </a:lnTo>
                <a:lnTo>
                  <a:pt x="357661" y="7886"/>
                </a:lnTo>
                <a:lnTo>
                  <a:pt x="323323" y="186"/>
                </a:lnTo>
                <a:lnTo>
                  <a:pt x="315727" y="0"/>
                </a:lnTo>
                <a:close/>
              </a:path>
              <a:path w="368935" h="83185">
                <a:moveTo>
                  <a:pt x="349534" y="39279"/>
                </a:moveTo>
                <a:lnTo>
                  <a:pt x="344819" y="39810"/>
                </a:lnTo>
                <a:lnTo>
                  <a:pt x="350551" y="39810"/>
                </a:lnTo>
                <a:lnTo>
                  <a:pt x="349534" y="39279"/>
                </a:lnTo>
                <a:close/>
              </a:path>
              <a:path w="368935" h="83185">
                <a:moveTo>
                  <a:pt x="358119" y="8296"/>
                </a:moveTo>
                <a:lnTo>
                  <a:pt x="316186" y="8296"/>
                </a:lnTo>
                <a:lnTo>
                  <a:pt x="328347" y="8560"/>
                </a:lnTo>
                <a:lnTo>
                  <a:pt x="337690" y="9350"/>
                </a:lnTo>
                <a:lnTo>
                  <a:pt x="354134" y="24890"/>
                </a:lnTo>
                <a:lnTo>
                  <a:pt x="368853" y="24890"/>
                </a:lnTo>
                <a:lnTo>
                  <a:pt x="368547" y="19964"/>
                </a:lnTo>
                <a:lnTo>
                  <a:pt x="366247" y="15577"/>
                </a:lnTo>
                <a:lnTo>
                  <a:pt x="358119" y="8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3567" y="4096748"/>
            <a:ext cx="780415" cy="83185"/>
          </a:xfrm>
          <a:custGeom>
            <a:avLst/>
            <a:gdLst/>
            <a:ahLst/>
            <a:cxnLst/>
            <a:rect l="l" t="t" r="r" b="b"/>
            <a:pathLst>
              <a:path w="780414" h="83185">
                <a:moveTo>
                  <a:pt x="14720" y="0"/>
                </a:moveTo>
                <a:lnTo>
                  <a:pt x="0" y="0"/>
                </a:lnTo>
                <a:lnTo>
                  <a:pt x="0" y="82966"/>
                </a:lnTo>
                <a:lnTo>
                  <a:pt x="14720" y="82966"/>
                </a:lnTo>
                <a:lnTo>
                  <a:pt x="14720" y="59113"/>
                </a:lnTo>
                <a:lnTo>
                  <a:pt x="29230" y="50427"/>
                </a:lnTo>
                <a:lnTo>
                  <a:pt x="14720" y="50427"/>
                </a:lnTo>
                <a:lnTo>
                  <a:pt x="14720" y="0"/>
                </a:lnTo>
                <a:close/>
              </a:path>
              <a:path w="780414" h="83185">
                <a:moveTo>
                  <a:pt x="58694" y="41353"/>
                </a:moveTo>
                <a:lnTo>
                  <a:pt x="44389" y="41353"/>
                </a:lnTo>
                <a:lnTo>
                  <a:pt x="103266" y="82966"/>
                </a:lnTo>
                <a:lnTo>
                  <a:pt x="117755" y="82966"/>
                </a:lnTo>
                <a:lnTo>
                  <a:pt x="58694" y="41353"/>
                </a:lnTo>
                <a:close/>
              </a:path>
              <a:path w="780414" h="83185">
                <a:moveTo>
                  <a:pt x="117755" y="0"/>
                </a:moveTo>
                <a:lnTo>
                  <a:pt x="104186" y="0"/>
                </a:lnTo>
                <a:lnTo>
                  <a:pt x="14720" y="50427"/>
                </a:lnTo>
                <a:lnTo>
                  <a:pt x="29230" y="50427"/>
                </a:lnTo>
                <a:lnTo>
                  <a:pt x="44389" y="41353"/>
                </a:lnTo>
                <a:lnTo>
                  <a:pt x="58694" y="41353"/>
                </a:lnTo>
                <a:lnTo>
                  <a:pt x="52438" y="36945"/>
                </a:lnTo>
                <a:lnTo>
                  <a:pt x="117755" y="0"/>
                </a:lnTo>
                <a:close/>
              </a:path>
              <a:path w="780414" h="83185">
                <a:moveTo>
                  <a:pt x="230667" y="0"/>
                </a:moveTo>
                <a:lnTo>
                  <a:pt x="127632" y="0"/>
                </a:lnTo>
                <a:lnTo>
                  <a:pt x="127632" y="82966"/>
                </a:lnTo>
                <a:lnTo>
                  <a:pt x="230667" y="82966"/>
                </a:lnTo>
                <a:lnTo>
                  <a:pt x="230667" y="74669"/>
                </a:lnTo>
                <a:lnTo>
                  <a:pt x="142350" y="74669"/>
                </a:lnTo>
                <a:lnTo>
                  <a:pt x="142350" y="41483"/>
                </a:lnTo>
                <a:lnTo>
                  <a:pt x="230667" y="41483"/>
                </a:lnTo>
                <a:lnTo>
                  <a:pt x="230667" y="33186"/>
                </a:lnTo>
                <a:lnTo>
                  <a:pt x="142350" y="33186"/>
                </a:lnTo>
                <a:lnTo>
                  <a:pt x="142350" y="8296"/>
                </a:lnTo>
                <a:lnTo>
                  <a:pt x="230667" y="8296"/>
                </a:lnTo>
                <a:lnTo>
                  <a:pt x="230667" y="0"/>
                </a:lnTo>
                <a:close/>
              </a:path>
              <a:path w="780414" h="83185">
                <a:moveTo>
                  <a:pt x="271362" y="0"/>
                </a:moveTo>
                <a:lnTo>
                  <a:pt x="255261" y="0"/>
                </a:lnTo>
                <a:lnTo>
                  <a:pt x="255261" y="82966"/>
                </a:lnTo>
                <a:lnTo>
                  <a:pt x="269981" y="82966"/>
                </a:lnTo>
                <a:lnTo>
                  <a:pt x="269981" y="12056"/>
                </a:lnTo>
                <a:lnTo>
                  <a:pt x="283685" y="12056"/>
                </a:lnTo>
                <a:lnTo>
                  <a:pt x="271362" y="0"/>
                </a:lnTo>
                <a:close/>
              </a:path>
              <a:path w="780414" h="83185">
                <a:moveTo>
                  <a:pt x="283685" y="12056"/>
                </a:moveTo>
                <a:lnTo>
                  <a:pt x="269981" y="12056"/>
                </a:lnTo>
                <a:lnTo>
                  <a:pt x="342428" y="82966"/>
                </a:lnTo>
                <a:lnTo>
                  <a:pt x="358298" y="82966"/>
                </a:lnTo>
                <a:lnTo>
                  <a:pt x="358298" y="70651"/>
                </a:lnTo>
                <a:lnTo>
                  <a:pt x="343579" y="70651"/>
                </a:lnTo>
                <a:lnTo>
                  <a:pt x="283685" y="12056"/>
                </a:lnTo>
                <a:close/>
              </a:path>
              <a:path w="780414" h="83185">
                <a:moveTo>
                  <a:pt x="358298" y="0"/>
                </a:moveTo>
                <a:lnTo>
                  <a:pt x="343579" y="0"/>
                </a:lnTo>
                <a:lnTo>
                  <a:pt x="343579" y="70651"/>
                </a:lnTo>
                <a:lnTo>
                  <a:pt x="358298" y="70651"/>
                </a:lnTo>
                <a:lnTo>
                  <a:pt x="358298" y="0"/>
                </a:lnTo>
                <a:close/>
              </a:path>
              <a:path w="780414" h="83185">
                <a:moveTo>
                  <a:pt x="464059" y="0"/>
                </a:moveTo>
                <a:lnTo>
                  <a:pt x="393451" y="0"/>
                </a:lnTo>
                <a:lnTo>
                  <a:pt x="393451" y="82966"/>
                </a:lnTo>
                <a:lnTo>
                  <a:pt x="464059" y="82966"/>
                </a:lnTo>
                <a:lnTo>
                  <a:pt x="478778" y="74669"/>
                </a:lnTo>
                <a:lnTo>
                  <a:pt x="408170" y="74669"/>
                </a:lnTo>
                <a:lnTo>
                  <a:pt x="408170" y="8296"/>
                </a:lnTo>
                <a:lnTo>
                  <a:pt x="478777" y="8296"/>
                </a:lnTo>
                <a:lnTo>
                  <a:pt x="464059" y="0"/>
                </a:lnTo>
                <a:close/>
              </a:path>
              <a:path w="780414" h="83185">
                <a:moveTo>
                  <a:pt x="478777" y="8296"/>
                </a:moveTo>
                <a:lnTo>
                  <a:pt x="455317" y="8296"/>
                </a:lnTo>
                <a:lnTo>
                  <a:pt x="481768" y="23204"/>
                </a:lnTo>
                <a:lnTo>
                  <a:pt x="481768" y="59762"/>
                </a:lnTo>
                <a:lnTo>
                  <a:pt x="455317" y="74669"/>
                </a:lnTo>
                <a:lnTo>
                  <a:pt x="478778" y="74669"/>
                </a:lnTo>
                <a:lnTo>
                  <a:pt x="496486" y="64688"/>
                </a:lnTo>
                <a:lnTo>
                  <a:pt x="496486" y="18279"/>
                </a:lnTo>
                <a:lnTo>
                  <a:pt x="478777" y="8296"/>
                </a:lnTo>
                <a:close/>
              </a:path>
              <a:path w="780414" h="83185">
                <a:moveTo>
                  <a:pt x="591896" y="0"/>
                </a:moveTo>
                <a:lnTo>
                  <a:pt x="574417" y="0"/>
                </a:lnTo>
                <a:lnTo>
                  <a:pt x="515311" y="82966"/>
                </a:lnTo>
                <a:lnTo>
                  <a:pt x="527959" y="82966"/>
                </a:lnTo>
                <a:lnTo>
                  <a:pt x="548888" y="58077"/>
                </a:lnTo>
                <a:lnTo>
                  <a:pt x="633272" y="58077"/>
                </a:lnTo>
                <a:lnTo>
                  <a:pt x="627361" y="49780"/>
                </a:lnTo>
                <a:lnTo>
                  <a:pt x="554639" y="49780"/>
                </a:lnTo>
                <a:lnTo>
                  <a:pt x="569587" y="28260"/>
                </a:lnTo>
                <a:lnTo>
                  <a:pt x="572808" y="23333"/>
                </a:lnTo>
                <a:lnTo>
                  <a:pt x="577331" y="16680"/>
                </a:lnTo>
                <a:lnTo>
                  <a:pt x="583157" y="8296"/>
                </a:lnTo>
                <a:lnTo>
                  <a:pt x="597807" y="8296"/>
                </a:lnTo>
                <a:lnTo>
                  <a:pt x="591896" y="0"/>
                </a:lnTo>
                <a:close/>
              </a:path>
              <a:path w="780414" h="83185">
                <a:moveTo>
                  <a:pt x="633272" y="58077"/>
                </a:moveTo>
                <a:lnTo>
                  <a:pt x="617425" y="58077"/>
                </a:lnTo>
                <a:lnTo>
                  <a:pt x="638124" y="82966"/>
                </a:lnTo>
                <a:lnTo>
                  <a:pt x="651004" y="82966"/>
                </a:lnTo>
                <a:lnTo>
                  <a:pt x="633272" y="58077"/>
                </a:lnTo>
                <a:close/>
              </a:path>
              <a:path w="780414" h="83185">
                <a:moveTo>
                  <a:pt x="597807" y="8296"/>
                </a:moveTo>
                <a:lnTo>
                  <a:pt x="583157" y="8296"/>
                </a:lnTo>
                <a:lnTo>
                  <a:pt x="587603" y="14951"/>
                </a:lnTo>
                <a:lnTo>
                  <a:pt x="592049" y="21518"/>
                </a:lnTo>
                <a:lnTo>
                  <a:pt x="596496" y="28000"/>
                </a:lnTo>
                <a:lnTo>
                  <a:pt x="611676" y="49780"/>
                </a:lnTo>
                <a:lnTo>
                  <a:pt x="627361" y="49780"/>
                </a:lnTo>
                <a:lnTo>
                  <a:pt x="597807" y="8296"/>
                </a:lnTo>
                <a:close/>
              </a:path>
              <a:path w="780414" h="83185">
                <a:moveTo>
                  <a:pt x="673990" y="0"/>
                </a:moveTo>
                <a:lnTo>
                  <a:pt x="659269" y="0"/>
                </a:lnTo>
                <a:lnTo>
                  <a:pt x="659269" y="82966"/>
                </a:lnTo>
                <a:lnTo>
                  <a:pt x="747588" y="82966"/>
                </a:lnTo>
                <a:lnTo>
                  <a:pt x="747588" y="74669"/>
                </a:lnTo>
                <a:lnTo>
                  <a:pt x="673990" y="74669"/>
                </a:lnTo>
                <a:lnTo>
                  <a:pt x="673990" y="0"/>
                </a:lnTo>
                <a:close/>
              </a:path>
              <a:path w="780414" h="83185">
                <a:moveTo>
                  <a:pt x="780411" y="0"/>
                </a:moveTo>
                <a:lnTo>
                  <a:pt x="765690" y="0"/>
                </a:lnTo>
                <a:lnTo>
                  <a:pt x="765690" y="82966"/>
                </a:lnTo>
                <a:lnTo>
                  <a:pt x="780411" y="82966"/>
                </a:lnTo>
                <a:lnTo>
                  <a:pt x="780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70130" y="1658461"/>
            <a:ext cx="5311775" cy="514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9490">
              <a:lnSpc>
                <a:spcPct val="100000"/>
              </a:lnSpc>
              <a:spcBef>
                <a:spcPts val="100"/>
              </a:spcBef>
            </a:pPr>
            <a:r>
              <a:rPr sz="24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Ciri-ciri:</a:t>
            </a:r>
            <a:endParaRPr sz="2400">
              <a:latin typeface="Arial MT"/>
              <a:cs typeface="Arial MT"/>
            </a:endParaRPr>
          </a:p>
          <a:p>
            <a:pPr marL="999490" marR="17780">
              <a:lnSpc>
                <a:spcPct val="99500"/>
              </a:lnSpc>
              <a:spcBef>
                <a:spcPts val="35"/>
              </a:spcBef>
            </a:pPr>
            <a:r>
              <a:rPr sz="2400" b="1" spc="-5" dirty="0">
                <a:latin typeface="Arial"/>
                <a:cs typeface="Arial"/>
              </a:rPr>
              <a:t>Bus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data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masukan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/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keluaran,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memiliki sifat tiga keadaan </a:t>
            </a:r>
            <a:r>
              <a:rPr sz="2400" spc="-5" dirty="0">
                <a:latin typeface="Arial MT"/>
                <a:cs typeface="Arial MT"/>
              </a:rPr>
              <a:t>dan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dua-arah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i="1" dirty="0">
                <a:latin typeface="Arial"/>
                <a:cs typeface="Arial"/>
              </a:rPr>
              <a:t>Bidirec-tional </a:t>
            </a:r>
            <a:r>
              <a:rPr sz="2400" i="1" spc="-60" dirty="0">
                <a:latin typeface="Arial"/>
                <a:cs typeface="Arial"/>
              </a:rPr>
              <a:t>Tri 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State</a:t>
            </a:r>
            <a:r>
              <a:rPr sz="2400" spc="-5" dirty="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550">
              <a:latin typeface="Arial MT"/>
              <a:cs typeface="Arial MT"/>
            </a:endParaRPr>
          </a:p>
          <a:p>
            <a:pPr marL="999490" marR="661035">
              <a:lnSpc>
                <a:spcPct val="99500"/>
              </a:lnSpc>
              <a:tabLst>
                <a:tab pos="3592195" algn="l"/>
              </a:tabLst>
            </a:pPr>
            <a:r>
              <a:rPr sz="2400" b="1" spc="-5" dirty="0">
                <a:latin typeface="Arial"/>
                <a:cs typeface="Arial"/>
              </a:rPr>
              <a:t>Bus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alamat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keluaran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memiliki sifat keluaran tiga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keadaan </a:t>
            </a:r>
            <a:r>
              <a:rPr sz="2400" spc="-5" dirty="0">
                <a:latin typeface="Arial MT"/>
                <a:cs typeface="Arial MT"/>
              </a:rPr>
              <a:t>dan </a:t>
            </a:r>
            <a:r>
              <a:rPr sz="2400" dirty="0">
                <a:latin typeface="Arial MT"/>
                <a:cs typeface="Arial MT"/>
              </a:rPr>
              <a:t>satu	</a:t>
            </a:r>
            <a:r>
              <a:rPr sz="2400" spc="-5" dirty="0">
                <a:latin typeface="Arial MT"/>
                <a:cs typeface="Arial MT"/>
              </a:rPr>
              <a:t>arah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</a:t>
            </a:r>
            <a:r>
              <a:rPr sz="2400" i="1" spc="-5" dirty="0">
                <a:latin typeface="Arial"/>
                <a:cs typeface="Arial"/>
              </a:rPr>
              <a:t>tristate</a:t>
            </a:r>
            <a:r>
              <a:rPr sz="2400" spc="-5" dirty="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 MT"/>
              <a:cs typeface="Arial MT"/>
            </a:endParaRPr>
          </a:p>
          <a:p>
            <a:pPr marL="99949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Bus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Kendali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sebagian</a:t>
            </a:r>
            <a:endParaRPr sz="2400">
              <a:latin typeface="Arial MT"/>
              <a:cs typeface="Arial MT"/>
            </a:endParaRPr>
          </a:p>
          <a:p>
            <a:pPr marL="999490" marR="1219835" indent="-949325">
              <a:lnSpc>
                <a:spcPts val="2800"/>
              </a:lnSpc>
              <a:spcBef>
                <a:spcPts val="180"/>
              </a:spcBef>
            </a:pPr>
            <a:r>
              <a:rPr sz="2100" baseline="-31746" dirty="0">
                <a:latin typeface="Arial MT"/>
                <a:cs typeface="Arial MT"/>
              </a:rPr>
              <a:t>Judul Poko</a:t>
            </a:r>
            <a:r>
              <a:rPr sz="2100" spc="-240" baseline="-31746" dirty="0">
                <a:latin typeface="Arial MT"/>
                <a:cs typeface="Arial MT"/>
              </a:rPr>
              <a:t>k</a:t>
            </a:r>
            <a:r>
              <a:rPr sz="2400" spc="-655" dirty="0">
                <a:latin typeface="Arial MT"/>
                <a:cs typeface="Arial MT"/>
              </a:rPr>
              <a:t>k</a:t>
            </a:r>
            <a:r>
              <a:rPr sz="2100" spc="-419" baseline="-31746" dirty="0">
                <a:latin typeface="Arial MT"/>
                <a:cs typeface="Arial MT"/>
              </a:rPr>
              <a:t>B</a:t>
            </a:r>
            <a:r>
              <a:rPr sz="2400" spc="-1060" dirty="0">
                <a:latin typeface="Arial MT"/>
                <a:cs typeface="Arial MT"/>
              </a:rPr>
              <a:t>e</a:t>
            </a:r>
            <a:r>
              <a:rPr sz="2100" baseline="-31746" dirty="0">
                <a:latin typeface="Arial MT"/>
                <a:cs typeface="Arial MT"/>
              </a:rPr>
              <a:t>a</a:t>
            </a:r>
            <a:r>
              <a:rPr sz="2100" spc="-757" baseline="-31746" dirty="0">
                <a:latin typeface="Arial MT"/>
                <a:cs typeface="Arial MT"/>
              </a:rPr>
              <a:t>h</a:t>
            </a:r>
            <a:r>
              <a:rPr sz="2400" spc="-35" dirty="0">
                <a:latin typeface="Arial MT"/>
                <a:cs typeface="Arial MT"/>
              </a:rPr>
              <a:t>l</a:t>
            </a:r>
            <a:r>
              <a:rPr sz="2100" spc="-1125" baseline="-31746" dirty="0">
                <a:latin typeface="Arial MT"/>
                <a:cs typeface="Arial MT"/>
              </a:rPr>
              <a:t>a</a:t>
            </a:r>
            <a:r>
              <a:rPr sz="2400" spc="-590" dirty="0">
                <a:latin typeface="Arial MT"/>
                <a:cs typeface="Arial MT"/>
              </a:rPr>
              <a:t>u</a:t>
            </a:r>
            <a:r>
              <a:rPr sz="2100" spc="-172" baseline="-31746" dirty="0">
                <a:latin typeface="Arial MT"/>
                <a:cs typeface="Arial MT"/>
              </a:rPr>
              <a:t>s</a:t>
            </a:r>
            <a:r>
              <a:rPr sz="2400" spc="-1225" dirty="0">
                <a:latin typeface="Arial MT"/>
                <a:cs typeface="Arial MT"/>
              </a:rPr>
              <a:t>a</a:t>
            </a:r>
            <a:r>
              <a:rPr sz="2100" baseline="-31746" dirty="0">
                <a:latin typeface="Arial MT"/>
                <a:cs typeface="Arial MT"/>
              </a:rPr>
              <a:t>a</a:t>
            </a:r>
            <a:r>
              <a:rPr sz="2100" spc="-502" baseline="-31746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ran </a:t>
            </a:r>
            <a:r>
              <a:rPr sz="2400" spc="-5" dirty="0">
                <a:latin typeface="Arial MT"/>
                <a:cs typeface="Arial MT"/>
              </a:rPr>
              <a:t>da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sebagian  masukan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6400" y="965200"/>
            <a:ext cx="8242300" cy="984250"/>
            <a:chOff x="406400" y="965200"/>
            <a:chExt cx="8242300" cy="984250"/>
          </a:xfrm>
        </p:grpSpPr>
        <p:sp>
          <p:nvSpPr>
            <p:cNvPr id="3" name="object 3"/>
            <p:cNvSpPr/>
            <p:nvPr/>
          </p:nvSpPr>
          <p:spPr>
            <a:xfrm>
              <a:off x="412749" y="971550"/>
              <a:ext cx="8229600" cy="971550"/>
            </a:xfrm>
            <a:custGeom>
              <a:avLst/>
              <a:gdLst/>
              <a:ahLst/>
              <a:cxnLst/>
              <a:rect l="l" t="t" r="r" b="b"/>
              <a:pathLst>
                <a:path w="8229600" h="971550">
                  <a:moveTo>
                    <a:pt x="8229600" y="0"/>
                  </a:moveTo>
                  <a:lnTo>
                    <a:pt x="0" y="0"/>
                  </a:lnTo>
                  <a:lnTo>
                    <a:pt x="0" y="971550"/>
                  </a:lnTo>
                  <a:lnTo>
                    <a:pt x="8229600" y="97155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971550"/>
              <a:ext cx="8229600" cy="971550"/>
            </a:xfrm>
            <a:custGeom>
              <a:avLst/>
              <a:gdLst/>
              <a:ahLst/>
              <a:cxnLst/>
              <a:rect l="l" t="t" r="r" b="b"/>
              <a:pathLst>
                <a:path w="8229600" h="971550">
                  <a:moveTo>
                    <a:pt x="0" y="0"/>
                  </a:moveTo>
                  <a:lnTo>
                    <a:pt x="8229600" y="0"/>
                  </a:lnTo>
                  <a:lnTo>
                    <a:pt x="822960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1946" y="1004570"/>
            <a:ext cx="3515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2.</a:t>
            </a:r>
            <a:r>
              <a:rPr sz="2800" spc="-55" dirty="0"/>
              <a:t> </a:t>
            </a:r>
            <a:r>
              <a:rPr sz="2800" spc="-15" dirty="0"/>
              <a:t>ROM</a:t>
            </a:r>
            <a:r>
              <a:rPr sz="2800" spc="-50" dirty="0"/>
              <a:t> </a:t>
            </a:r>
            <a:r>
              <a:rPr sz="2800" spc="-5" dirty="0"/>
              <a:t>(TYPICAL)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42290" y="1431713"/>
            <a:ext cx="4940300" cy="479298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3217545">
              <a:lnSpc>
                <a:spcPct val="100000"/>
              </a:lnSpc>
              <a:spcBef>
                <a:spcPts val="1335"/>
              </a:spcBef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Ciri-ciri:</a:t>
            </a:r>
            <a:r>
              <a:rPr sz="2800" u="sng" spc="39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endParaRPr sz="2800">
              <a:latin typeface="Arial Black"/>
              <a:cs typeface="Arial Black"/>
            </a:endParaRPr>
          </a:p>
          <a:p>
            <a:pPr marL="12700" marR="1294765">
              <a:lnSpc>
                <a:spcPct val="79900"/>
              </a:lnSpc>
              <a:spcBef>
                <a:spcPts val="1639"/>
              </a:spcBef>
            </a:pPr>
            <a:r>
              <a:rPr sz="2400" b="1" spc="-5" dirty="0">
                <a:latin typeface="Arial"/>
                <a:cs typeface="Arial"/>
              </a:rPr>
              <a:t>Bus </a:t>
            </a:r>
            <a:r>
              <a:rPr sz="2400" b="1" dirty="0">
                <a:latin typeface="Arial"/>
                <a:cs typeface="Arial"/>
              </a:rPr>
              <a:t>data</a:t>
            </a:r>
            <a:r>
              <a:rPr sz="2400" dirty="0">
                <a:latin typeface="Arial MT"/>
                <a:cs typeface="Arial MT"/>
              </a:rPr>
              <a:t>: keluaran,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memiliki sifat tiga keadaan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dan dua-arah (</a:t>
            </a:r>
            <a:r>
              <a:rPr sz="2400" i="1" spc="-5" dirty="0">
                <a:latin typeface="Arial"/>
                <a:cs typeface="Arial"/>
              </a:rPr>
              <a:t>bidirectional </a:t>
            </a:r>
            <a:r>
              <a:rPr sz="2400" i="1" spc="-65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tristate</a:t>
            </a:r>
            <a:r>
              <a:rPr sz="2400" spc="-5" dirty="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Arial MT"/>
              <a:cs typeface="Arial MT"/>
            </a:endParaRPr>
          </a:p>
          <a:p>
            <a:pPr marL="12700" marR="1344930">
              <a:lnSpc>
                <a:spcPct val="799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Bus alamat</a:t>
            </a:r>
            <a:r>
              <a:rPr sz="2400" spc="-5" dirty="0">
                <a:latin typeface="Arial MT"/>
                <a:cs typeface="Arial MT"/>
              </a:rPr>
              <a:t>: </a:t>
            </a:r>
            <a:r>
              <a:rPr sz="2400" dirty="0">
                <a:latin typeface="Arial MT"/>
                <a:cs typeface="Arial MT"/>
              </a:rPr>
              <a:t>keluaran,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memiliki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sifat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keluaran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tiga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keadaan </a:t>
            </a:r>
            <a:r>
              <a:rPr sz="2400" spc="-5" dirty="0">
                <a:latin typeface="Arial MT"/>
                <a:cs typeface="Arial MT"/>
              </a:rPr>
              <a:t>dan </a:t>
            </a:r>
            <a:r>
              <a:rPr sz="2400" dirty="0">
                <a:latin typeface="Arial MT"/>
                <a:cs typeface="Arial MT"/>
              </a:rPr>
              <a:t>satu </a:t>
            </a:r>
            <a:r>
              <a:rPr sz="2400" spc="-5" dirty="0">
                <a:latin typeface="Arial MT"/>
                <a:cs typeface="Arial MT"/>
              </a:rPr>
              <a:t>arah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</a:t>
            </a:r>
            <a:r>
              <a:rPr sz="2400" i="1" spc="-5" dirty="0">
                <a:latin typeface="Arial"/>
                <a:cs typeface="Arial"/>
              </a:rPr>
              <a:t>tristate</a:t>
            </a:r>
            <a:r>
              <a:rPr sz="2400" spc="-5" dirty="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Arial MT"/>
              <a:cs typeface="Arial MT"/>
            </a:endParaRPr>
          </a:p>
          <a:p>
            <a:pPr marL="12700" marR="1666875">
              <a:lnSpc>
                <a:spcPct val="79900"/>
              </a:lnSpc>
            </a:pPr>
            <a:r>
              <a:rPr sz="2400" b="1" spc="-5" dirty="0">
                <a:latin typeface="Arial"/>
                <a:cs typeface="Arial"/>
              </a:rPr>
              <a:t>Bus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Kendali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sebagian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keluaran </a:t>
            </a:r>
            <a:r>
              <a:rPr sz="2400" spc="-5" dirty="0">
                <a:latin typeface="Arial MT"/>
                <a:cs typeface="Arial MT"/>
              </a:rPr>
              <a:t>dan </a:t>
            </a:r>
            <a:r>
              <a:rPr sz="2400" dirty="0">
                <a:latin typeface="Arial MT"/>
                <a:cs typeface="Arial MT"/>
              </a:rPr>
              <a:t>sebagian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masukan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95793" y="3213389"/>
            <a:ext cx="951230" cy="81915"/>
          </a:xfrm>
          <a:custGeom>
            <a:avLst/>
            <a:gdLst/>
            <a:ahLst/>
            <a:cxnLst/>
            <a:rect l="l" t="t" r="r" b="b"/>
            <a:pathLst>
              <a:path w="951229" h="81914">
                <a:moveTo>
                  <a:pt x="54103" y="843"/>
                </a:moveTo>
                <a:lnTo>
                  <a:pt x="0" y="843"/>
                </a:lnTo>
                <a:lnTo>
                  <a:pt x="0" y="80970"/>
                </a:lnTo>
                <a:lnTo>
                  <a:pt x="63605" y="80970"/>
                </a:lnTo>
                <a:lnTo>
                  <a:pt x="71291" y="80520"/>
                </a:lnTo>
                <a:lnTo>
                  <a:pt x="83830" y="78718"/>
                </a:lnTo>
                <a:lnTo>
                  <a:pt x="89044" y="77384"/>
                </a:lnTo>
                <a:lnTo>
                  <a:pt x="97367" y="73853"/>
                </a:lnTo>
                <a:lnTo>
                  <a:pt x="100377" y="71691"/>
                </a:lnTo>
                <a:lnTo>
                  <a:pt x="19486" y="71691"/>
                </a:lnTo>
                <a:lnTo>
                  <a:pt x="19486" y="43858"/>
                </a:lnTo>
                <a:lnTo>
                  <a:pt x="99050" y="43858"/>
                </a:lnTo>
                <a:lnTo>
                  <a:pt x="96332" y="41831"/>
                </a:lnTo>
                <a:lnTo>
                  <a:pt x="89703" y="39387"/>
                </a:lnTo>
                <a:lnTo>
                  <a:pt x="81085" y="37953"/>
                </a:lnTo>
                <a:lnTo>
                  <a:pt x="88064" y="36118"/>
                </a:lnTo>
                <a:lnTo>
                  <a:pt x="91385" y="34580"/>
                </a:lnTo>
                <a:lnTo>
                  <a:pt x="19486" y="34580"/>
                </a:lnTo>
                <a:lnTo>
                  <a:pt x="19486" y="10120"/>
                </a:lnTo>
                <a:lnTo>
                  <a:pt x="95662" y="10120"/>
                </a:lnTo>
                <a:lnTo>
                  <a:pt x="92502" y="7324"/>
                </a:lnTo>
                <a:lnTo>
                  <a:pt x="61962" y="993"/>
                </a:lnTo>
                <a:lnTo>
                  <a:pt x="54103" y="843"/>
                </a:lnTo>
                <a:close/>
              </a:path>
              <a:path w="951229" h="81914">
                <a:moveTo>
                  <a:pt x="99050" y="43858"/>
                </a:moveTo>
                <a:lnTo>
                  <a:pt x="61301" y="43858"/>
                </a:lnTo>
                <a:lnTo>
                  <a:pt x="68215" y="44311"/>
                </a:lnTo>
                <a:lnTo>
                  <a:pt x="77817" y="46121"/>
                </a:lnTo>
                <a:lnTo>
                  <a:pt x="81588" y="47687"/>
                </a:lnTo>
                <a:lnTo>
                  <a:pt x="87069" y="52141"/>
                </a:lnTo>
                <a:lnTo>
                  <a:pt x="88440" y="54762"/>
                </a:lnTo>
                <a:lnTo>
                  <a:pt x="88440" y="60358"/>
                </a:lnTo>
                <a:lnTo>
                  <a:pt x="60904" y="71691"/>
                </a:lnTo>
                <a:lnTo>
                  <a:pt x="100377" y="71691"/>
                </a:lnTo>
                <a:lnTo>
                  <a:pt x="100860" y="71344"/>
                </a:lnTo>
                <a:lnTo>
                  <a:pt x="106513" y="64843"/>
                </a:lnTo>
                <a:lnTo>
                  <a:pt x="107927" y="61324"/>
                </a:lnTo>
                <a:lnTo>
                  <a:pt x="107927" y="52829"/>
                </a:lnTo>
                <a:lnTo>
                  <a:pt x="105608" y="48746"/>
                </a:lnTo>
                <a:lnTo>
                  <a:pt x="99050" y="43858"/>
                </a:lnTo>
                <a:close/>
              </a:path>
              <a:path w="951229" h="81914">
                <a:moveTo>
                  <a:pt x="95662" y="10120"/>
                </a:moveTo>
                <a:lnTo>
                  <a:pt x="58007" y="10120"/>
                </a:lnTo>
                <a:lnTo>
                  <a:pt x="65194" y="10499"/>
                </a:lnTo>
                <a:lnTo>
                  <a:pt x="73578" y="12010"/>
                </a:lnTo>
                <a:lnTo>
                  <a:pt x="76803" y="13409"/>
                </a:lnTo>
                <a:lnTo>
                  <a:pt x="81315" y="17495"/>
                </a:lnTo>
                <a:lnTo>
                  <a:pt x="82443" y="19856"/>
                </a:lnTo>
                <a:lnTo>
                  <a:pt x="82443" y="25373"/>
                </a:lnTo>
                <a:lnTo>
                  <a:pt x="58453" y="34580"/>
                </a:lnTo>
                <a:lnTo>
                  <a:pt x="91385" y="34580"/>
                </a:lnTo>
                <a:lnTo>
                  <a:pt x="93284" y="33701"/>
                </a:lnTo>
                <a:lnTo>
                  <a:pt x="100201" y="27710"/>
                </a:lnTo>
                <a:lnTo>
                  <a:pt x="101930" y="24517"/>
                </a:lnTo>
                <a:lnTo>
                  <a:pt x="101930" y="17489"/>
                </a:lnTo>
                <a:lnTo>
                  <a:pt x="100045" y="14000"/>
                </a:lnTo>
                <a:lnTo>
                  <a:pt x="95662" y="10120"/>
                </a:lnTo>
                <a:close/>
              </a:path>
              <a:path w="951229" h="81914">
                <a:moveTo>
                  <a:pt x="152460" y="843"/>
                </a:moveTo>
                <a:lnTo>
                  <a:pt x="132974" y="843"/>
                </a:lnTo>
                <a:lnTo>
                  <a:pt x="132974" y="55271"/>
                </a:lnTo>
                <a:lnTo>
                  <a:pt x="163100" y="79645"/>
                </a:lnTo>
                <a:lnTo>
                  <a:pt x="188765" y="81813"/>
                </a:lnTo>
                <a:lnTo>
                  <a:pt x="198474" y="81536"/>
                </a:lnTo>
                <a:lnTo>
                  <a:pt x="234233" y="71691"/>
                </a:lnTo>
                <a:lnTo>
                  <a:pt x="179334" y="71691"/>
                </a:lnTo>
                <a:lnTo>
                  <a:pt x="172700" y="70813"/>
                </a:lnTo>
                <a:lnTo>
                  <a:pt x="161850" y="67298"/>
                </a:lnTo>
                <a:lnTo>
                  <a:pt x="158023" y="64795"/>
                </a:lnTo>
                <a:lnTo>
                  <a:pt x="153573" y="58294"/>
                </a:lnTo>
                <a:lnTo>
                  <a:pt x="152460" y="53242"/>
                </a:lnTo>
                <a:lnTo>
                  <a:pt x="152460" y="843"/>
                </a:lnTo>
                <a:close/>
              </a:path>
              <a:path w="951229" h="81914">
                <a:moveTo>
                  <a:pt x="243899" y="843"/>
                </a:moveTo>
                <a:lnTo>
                  <a:pt x="224412" y="843"/>
                </a:lnTo>
                <a:lnTo>
                  <a:pt x="224411" y="56291"/>
                </a:lnTo>
                <a:lnTo>
                  <a:pt x="221559" y="62983"/>
                </a:lnTo>
                <a:lnTo>
                  <a:pt x="187172" y="71691"/>
                </a:lnTo>
                <a:lnTo>
                  <a:pt x="234233" y="71691"/>
                </a:lnTo>
                <a:lnTo>
                  <a:pt x="235877" y="70604"/>
                </a:lnTo>
                <a:lnTo>
                  <a:pt x="242294" y="61194"/>
                </a:lnTo>
                <a:lnTo>
                  <a:pt x="243789" y="55271"/>
                </a:lnTo>
                <a:lnTo>
                  <a:pt x="243899" y="843"/>
                </a:lnTo>
                <a:close/>
              </a:path>
              <a:path w="951229" h="81914">
                <a:moveTo>
                  <a:pt x="288941" y="53136"/>
                </a:moveTo>
                <a:lnTo>
                  <a:pt x="269454" y="53136"/>
                </a:lnTo>
                <a:lnTo>
                  <a:pt x="269720" y="58803"/>
                </a:lnTo>
                <a:lnTo>
                  <a:pt x="304873" y="79926"/>
                </a:lnTo>
                <a:lnTo>
                  <a:pt x="330467" y="81813"/>
                </a:lnTo>
                <a:lnTo>
                  <a:pt x="337934" y="81619"/>
                </a:lnTo>
                <a:lnTo>
                  <a:pt x="373905" y="72536"/>
                </a:lnTo>
                <a:lnTo>
                  <a:pt x="321833" y="72536"/>
                </a:lnTo>
                <a:lnTo>
                  <a:pt x="314778" y="71702"/>
                </a:lnTo>
                <a:lnTo>
                  <a:pt x="302240" y="68372"/>
                </a:lnTo>
                <a:lnTo>
                  <a:pt x="297614" y="66192"/>
                </a:lnTo>
                <a:lnTo>
                  <a:pt x="291650" y="60797"/>
                </a:lnTo>
                <a:lnTo>
                  <a:pt x="289753" y="57344"/>
                </a:lnTo>
                <a:lnTo>
                  <a:pt x="288941" y="53136"/>
                </a:lnTo>
                <a:close/>
              </a:path>
              <a:path w="951229" h="81914">
                <a:moveTo>
                  <a:pt x="326204" y="0"/>
                </a:moveTo>
                <a:lnTo>
                  <a:pt x="285775" y="7143"/>
                </a:lnTo>
                <a:lnTo>
                  <a:pt x="275450" y="17839"/>
                </a:lnTo>
                <a:lnTo>
                  <a:pt x="275450" y="25474"/>
                </a:lnTo>
                <a:lnTo>
                  <a:pt x="314926" y="42738"/>
                </a:lnTo>
                <a:lnTo>
                  <a:pt x="336642" y="45778"/>
                </a:lnTo>
                <a:lnTo>
                  <a:pt x="344910" y="47066"/>
                </a:lnTo>
                <a:lnTo>
                  <a:pt x="354467" y="49156"/>
                </a:lnTo>
                <a:lnTo>
                  <a:pt x="358463" y="50673"/>
                </a:lnTo>
                <a:lnTo>
                  <a:pt x="362804" y="54204"/>
                </a:lnTo>
                <a:lnTo>
                  <a:pt x="363890" y="56273"/>
                </a:lnTo>
                <a:lnTo>
                  <a:pt x="363890" y="60972"/>
                </a:lnTo>
                <a:lnTo>
                  <a:pt x="336619" y="72536"/>
                </a:lnTo>
                <a:lnTo>
                  <a:pt x="373905" y="72536"/>
                </a:lnTo>
                <a:lnTo>
                  <a:pt x="381194" y="66328"/>
                </a:lnTo>
                <a:lnTo>
                  <a:pt x="383377" y="62365"/>
                </a:lnTo>
                <a:lnTo>
                  <a:pt x="383377" y="53922"/>
                </a:lnTo>
                <a:lnTo>
                  <a:pt x="347146" y="36532"/>
                </a:lnTo>
                <a:lnTo>
                  <a:pt x="317996" y="32385"/>
                </a:lnTo>
                <a:lnTo>
                  <a:pt x="309976" y="30965"/>
                </a:lnTo>
                <a:lnTo>
                  <a:pt x="304100" y="29562"/>
                </a:lnTo>
                <a:lnTo>
                  <a:pt x="300370" y="28176"/>
                </a:lnTo>
                <a:lnTo>
                  <a:pt x="296748" y="26339"/>
                </a:lnTo>
                <a:lnTo>
                  <a:pt x="294937" y="23997"/>
                </a:lnTo>
                <a:lnTo>
                  <a:pt x="294977" y="17839"/>
                </a:lnTo>
                <a:lnTo>
                  <a:pt x="297486" y="15087"/>
                </a:lnTo>
                <a:lnTo>
                  <a:pt x="307681" y="10440"/>
                </a:lnTo>
                <a:lnTo>
                  <a:pt x="315805" y="9278"/>
                </a:lnTo>
                <a:lnTo>
                  <a:pt x="371032" y="9278"/>
                </a:lnTo>
                <a:lnTo>
                  <a:pt x="368898" y="7499"/>
                </a:lnTo>
                <a:lnTo>
                  <a:pt x="333978" y="177"/>
                </a:lnTo>
                <a:lnTo>
                  <a:pt x="326204" y="0"/>
                </a:lnTo>
                <a:close/>
              </a:path>
              <a:path w="951229" h="81914">
                <a:moveTo>
                  <a:pt x="371032" y="9278"/>
                </a:moveTo>
                <a:lnTo>
                  <a:pt x="337665" y="9278"/>
                </a:lnTo>
                <a:lnTo>
                  <a:pt x="345762" y="10486"/>
                </a:lnTo>
                <a:lnTo>
                  <a:pt x="356723" y="15318"/>
                </a:lnTo>
                <a:lnTo>
                  <a:pt x="359939" y="18889"/>
                </a:lnTo>
                <a:lnTo>
                  <a:pt x="360892" y="23616"/>
                </a:lnTo>
                <a:lnTo>
                  <a:pt x="380378" y="23616"/>
                </a:lnTo>
                <a:lnTo>
                  <a:pt x="380051" y="18977"/>
                </a:lnTo>
                <a:lnTo>
                  <a:pt x="377689" y="14827"/>
                </a:lnTo>
                <a:lnTo>
                  <a:pt x="371032" y="9278"/>
                </a:lnTo>
                <a:close/>
              </a:path>
              <a:path w="951229" h="81914">
                <a:moveTo>
                  <a:pt x="514663" y="843"/>
                </a:moveTo>
                <a:lnTo>
                  <a:pt x="465314" y="843"/>
                </a:lnTo>
                <a:lnTo>
                  <a:pt x="465314" y="80970"/>
                </a:lnTo>
                <a:lnTo>
                  <a:pt x="525670" y="80970"/>
                </a:lnTo>
                <a:lnTo>
                  <a:pt x="533341" y="80515"/>
                </a:lnTo>
                <a:lnTo>
                  <a:pt x="546691" y="78696"/>
                </a:lnTo>
                <a:lnTo>
                  <a:pt x="552391" y="77356"/>
                </a:lnTo>
                <a:lnTo>
                  <a:pt x="561837" y="73816"/>
                </a:lnTo>
                <a:lnTo>
                  <a:pt x="565648" y="71691"/>
                </a:lnTo>
                <a:lnTo>
                  <a:pt x="484800" y="71691"/>
                </a:lnTo>
                <a:lnTo>
                  <a:pt x="484800" y="10121"/>
                </a:lnTo>
                <a:lnTo>
                  <a:pt x="566210" y="10121"/>
                </a:lnTo>
                <a:lnTo>
                  <a:pt x="555362" y="4959"/>
                </a:lnTo>
                <a:lnTo>
                  <a:pt x="522518" y="914"/>
                </a:lnTo>
                <a:lnTo>
                  <a:pt x="514663" y="843"/>
                </a:lnTo>
                <a:close/>
              </a:path>
              <a:path w="951229" h="81914">
                <a:moveTo>
                  <a:pt x="566210" y="10121"/>
                </a:moveTo>
                <a:lnTo>
                  <a:pt x="525920" y="10121"/>
                </a:lnTo>
                <a:lnTo>
                  <a:pt x="534047" y="10670"/>
                </a:lnTo>
                <a:lnTo>
                  <a:pt x="546087" y="13307"/>
                </a:lnTo>
                <a:lnTo>
                  <a:pt x="552028" y="16339"/>
                </a:lnTo>
                <a:lnTo>
                  <a:pt x="561803" y="25397"/>
                </a:lnTo>
                <a:lnTo>
                  <a:pt x="564245" y="31874"/>
                </a:lnTo>
                <a:lnTo>
                  <a:pt x="564206" y="46550"/>
                </a:lnTo>
                <a:lnTo>
                  <a:pt x="531948" y="71198"/>
                </a:lnTo>
                <a:lnTo>
                  <a:pt x="524586" y="71691"/>
                </a:lnTo>
                <a:lnTo>
                  <a:pt x="565648" y="71691"/>
                </a:lnTo>
                <a:lnTo>
                  <a:pt x="583732" y="46550"/>
                </a:lnTo>
                <a:lnTo>
                  <a:pt x="583732" y="33328"/>
                </a:lnTo>
                <a:lnTo>
                  <a:pt x="581859" y="26978"/>
                </a:lnTo>
                <a:lnTo>
                  <a:pt x="574365" y="15864"/>
                </a:lnTo>
                <a:lnTo>
                  <a:pt x="568712" y="11303"/>
                </a:lnTo>
                <a:lnTo>
                  <a:pt x="566210" y="10121"/>
                </a:lnTo>
                <a:close/>
              </a:path>
              <a:path w="951229" h="81914">
                <a:moveTo>
                  <a:pt x="667725" y="843"/>
                </a:moveTo>
                <a:lnTo>
                  <a:pt x="648308" y="843"/>
                </a:lnTo>
                <a:lnTo>
                  <a:pt x="590105" y="80970"/>
                </a:lnTo>
                <a:lnTo>
                  <a:pt x="610787" y="80970"/>
                </a:lnTo>
                <a:lnTo>
                  <a:pt x="627627" y="55667"/>
                </a:lnTo>
                <a:lnTo>
                  <a:pt x="707549" y="55667"/>
                </a:lnTo>
                <a:lnTo>
                  <a:pt x="700809" y="46389"/>
                </a:lnTo>
                <a:lnTo>
                  <a:pt x="633811" y="46389"/>
                </a:lnTo>
                <a:lnTo>
                  <a:pt x="649972" y="24578"/>
                </a:lnTo>
                <a:lnTo>
                  <a:pt x="653345" y="19508"/>
                </a:lnTo>
                <a:lnTo>
                  <a:pt x="656022" y="14690"/>
                </a:lnTo>
                <a:lnTo>
                  <a:pt x="658006" y="10121"/>
                </a:lnTo>
                <a:lnTo>
                  <a:pt x="674465" y="10121"/>
                </a:lnTo>
                <a:lnTo>
                  <a:pt x="667725" y="843"/>
                </a:lnTo>
                <a:close/>
              </a:path>
              <a:path w="951229" h="81914">
                <a:moveTo>
                  <a:pt x="707549" y="55667"/>
                </a:moveTo>
                <a:lnTo>
                  <a:pt x="688383" y="55667"/>
                </a:lnTo>
                <a:lnTo>
                  <a:pt x="705223" y="80970"/>
                </a:lnTo>
                <a:lnTo>
                  <a:pt x="725928" y="80970"/>
                </a:lnTo>
                <a:lnTo>
                  <a:pt x="707549" y="55667"/>
                </a:lnTo>
                <a:close/>
              </a:path>
              <a:path w="951229" h="81914">
                <a:moveTo>
                  <a:pt x="781429" y="10121"/>
                </a:moveTo>
                <a:lnTo>
                  <a:pt x="761944" y="10121"/>
                </a:lnTo>
                <a:lnTo>
                  <a:pt x="761944" y="80970"/>
                </a:lnTo>
                <a:lnTo>
                  <a:pt x="781429" y="80970"/>
                </a:lnTo>
                <a:lnTo>
                  <a:pt x="781429" y="10121"/>
                </a:lnTo>
                <a:close/>
              </a:path>
              <a:path w="951229" h="81914">
                <a:moveTo>
                  <a:pt x="892886" y="843"/>
                </a:moveTo>
                <a:lnTo>
                  <a:pt x="873470" y="843"/>
                </a:lnTo>
                <a:lnTo>
                  <a:pt x="815267" y="80970"/>
                </a:lnTo>
                <a:lnTo>
                  <a:pt x="835949" y="80970"/>
                </a:lnTo>
                <a:lnTo>
                  <a:pt x="852789" y="55667"/>
                </a:lnTo>
                <a:lnTo>
                  <a:pt x="932709" y="55667"/>
                </a:lnTo>
                <a:lnTo>
                  <a:pt x="925970" y="46389"/>
                </a:lnTo>
                <a:lnTo>
                  <a:pt x="858972" y="46389"/>
                </a:lnTo>
                <a:lnTo>
                  <a:pt x="875132" y="24578"/>
                </a:lnTo>
                <a:lnTo>
                  <a:pt x="878505" y="19508"/>
                </a:lnTo>
                <a:lnTo>
                  <a:pt x="881183" y="14690"/>
                </a:lnTo>
                <a:lnTo>
                  <a:pt x="883166" y="10121"/>
                </a:lnTo>
                <a:lnTo>
                  <a:pt x="899626" y="10121"/>
                </a:lnTo>
                <a:lnTo>
                  <a:pt x="892886" y="843"/>
                </a:lnTo>
                <a:close/>
              </a:path>
              <a:path w="951229" h="81914">
                <a:moveTo>
                  <a:pt x="932709" y="55667"/>
                </a:moveTo>
                <a:lnTo>
                  <a:pt x="913544" y="55667"/>
                </a:lnTo>
                <a:lnTo>
                  <a:pt x="930384" y="80970"/>
                </a:lnTo>
                <a:lnTo>
                  <a:pt x="951089" y="80970"/>
                </a:lnTo>
                <a:lnTo>
                  <a:pt x="932709" y="55667"/>
                </a:lnTo>
                <a:close/>
              </a:path>
              <a:path w="951229" h="81914">
                <a:moveTo>
                  <a:pt x="674465" y="10121"/>
                </a:moveTo>
                <a:lnTo>
                  <a:pt x="658006" y="10121"/>
                </a:lnTo>
                <a:lnTo>
                  <a:pt x="682199" y="46389"/>
                </a:lnTo>
                <a:lnTo>
                  <a:pt x="700809" y="46389"/>
                </a:lnTo>
                <a:lnTo>
                  <a:pt x="674465" y="10121"/>
                </a:lnTo>
                <a:close/>
              </a:path>
              <a:path w="951229" h="81914">
                <a:moveTo>
                  <a:pt x="899626" y="10121"/>
                </a:moveTo>
                <a:lnTo>
                  <a:pt x="883166" y="10121"/>
                </a:lnTo>
                <a:lnTo>
                  <a:pt x="907361" y="46389"/>
                </a:lnTo>
                <a:lnTo>
                  <a:pt x="925970" y="46389"/>
                </a:lnTo>
                <a:lnTo>
                  <a:pt x="899626" y="10121"/>
                </a:lnTo>
                <a:close/>
              </a:path>
              <a:path w="951229" h="81914">
                <a:moveTo>
                  <a:pt x="827899" y="843"/>
                </a:moveTo>
                <a:lnTo>
                  <a:pt x="715474" y="843"/>
                </a:lnTo>
                <a:lnTo>
                  <a:pt x="715474" y="10121"/>
                </a:lnTo>
                <a:lnTo>
                  <a:pt x="827899" y="10121"/>
                </a:lnTo>
                <a:lnTo>
                  <a:pt x="827899" y="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2445" y="3719450"/>
            <a:ext cx="1216025" cy="81915"/>
          </a:xfrm>
          <a:custGeom>
            <a:avLst/>
            <a:gdLst/>
            <a:ahLst/>
            <a:cxnLst/>
            <a:rect l="l" t="t" r="r" b="b"/>
            <a:pathLst>
              <a:path w="1216025" h="81914">
                <a:moveTo>
                  <a:pt x="54104" y="842"/>
                </a:moveTo>
                <a:lnTo>
                  <a:pt x="0" y="842"/>
                </a:lnTo>
                <a:lnTo>
                  <a:pt x="0" y="80968"/>
                </a:lnTo>
                <a:lnTo>
                  <a:pt x="63605" y="80968"/>
                </a:lnTo>
                <a:lnTo>
                  <a:pt x="71291" y="80518"/>
                </a:lnTo>
                <a:lnTo>
                  <a:pt x="83830" y="78717"/>
                </a:lnTo>
                <a:lnTo>
                  <a:pt x="89044" y="77384"/>
                </a:lnTo>
                <a:lnTo>
                  <a:pt x="97367" y="73853"/>
                </a:lnTo>
                <a:lnTo>
                  <a:pt x="100376" y="71691"/>
                </a:lnTo>
                <a:lnTo>
                  <a:pt x="19486" y="71691"/>
                </a:lnTo>
                <a:lnTo>
                  <a:pt x="19486" y="43858"/>
                </a:lnTo>
                <a:lnTo>
                  <a:pt x="99054" y="43858"/>
                </a:lnTo>
                <a:lnTo>
                  <a:pt x="96333" y="41829"/>
                </a:lnTo>
                <a:lnTo>
                  <a:pt x="89705" y="39385"/>
                </a:lnTo>
                <a:lnTo>
                  <a:pt x="81085" y="37953"/>
                </a:lnTo>
                <a:lnTo>
                  <a:pt x="88065" y="36117"/>
                </a:lnTo>
                <a:lnTo>
                  <a:pt x="91388" y="34579"/>
                </a:lnTo>
                <a:lnTo>
                  <a:pt x="19486" y="34579"/>
                </a:lnTo>
                <a:lnTo>
                  <a:pt x="19486" y="10120"/>
                </a:lnTo>
                <a:lnTo>
                  <a:pt x="95664" y="10120"/>
                </a:lnTo>
                <a:lnTo>
                  <a:pt x="92502" y="7321"/>
                </a:lnTo>
                <a:lnTo>
                  <a:pt x="61963" y="992"/>
                </a:lnTo>
                <a:lnTo>
                  <a:pt x="54104" y="842"/>
                </a:lnTo>
                <a:close/>
              </a:path>
              <a:path w="1216025" h="81914">
                <a:moveTo>
                  <a:pt x="99054" y="43858"/>
                </a:moveTo>
                <a:lnTo>
                  <a:pt x="61301" y="43858"/>
                </a:lnTo>
                <a:lnTo>
                  <a:pt x="68215" y="44310"/>
                </a:lnTo>
                <a:lnTo>
                  <a:pt x="77817" y="46120"/>
                </a:lnTo>
                <a:lnTo>
                  <a:pt x="81588" y="47685"/>
                </a:lnTo>
                <a:lnTo>
                  <a:pt x="87069" y="52139"/>
                </a:lnTo>
                <a:lnTo>
                  <a:pt x="88440" y="54761"/>
                </a:lnTo>
                <a:lnTo>
                  <a:pt x="88440" y="60358"/>
                </a:lnTo>
                <a:lnTo>
                  <a:pt x="60904" y="71691"/>
                </a:lnTo>
                <a:lnTo>
                  <a:pt x="100376" y="71691"/>
                </a:lnTo>
                <a:lnTo>
                  <a:pt x="100860" y="71343"/>
                </a:lnTo>
                <a:lnTo>
                  <a:pt x="106513" y="64842"/>
                </a:lnTo>
                <a:lnTo>
                  <a:pt x="107927" y="61323"/>
                </a:lnTo>
                <a:lnTo>
                  <a:pt x="107927" y="52828"/>
                </a:lnTo>
                <a:lnTo>
                  <a:pt x="105608" y="48743"/>
                </a:lnTo>
                <a:lnTo>
                  <a:pt x="99054" y="43858"/>
                </a:lnTo>
                <a:close/>
              </a:path>
              <a:path w="1216025" h="81914">
                <a:moveTo>
                  <a:pt x="95664" y="10120"/>
                </a:moveTo>
                <a:lnTo>
                  <a:pt x="58007" y="10120"/>
                </a:lnTo>
                <a:lnTo>
                  <a:pt x="65194" y="10499"/>
                </a:lnTo>
                <a:lnTo>
                  <a:pt x="73578" y="12010"/>
                </a:lnTo>
                <a:lnTo>
                  <a:pt x="76803" y="13408"/>
                </a:lnTo>
                <a:lnTo>
                  <a:pt x="81315" y="17492"/>
                </a:lnTo>
                <a:lnTo>
                  <a:pt x="82443" y="19855"/>
                </a:lnTo>
                <a:lnTo>
                  <a:pt x="82443" y="25373"/>
                </a:lnTo>
                <a:lnTo>
                  <a:pt x="58451" y="34579"/>
                </a:lnTo>
                <a:lnTo>
                  <a:pt x="91388" y="34579"/>
                </a:lnTo>
                <a:lnTo>
                  <a:pt x="93284" y="33701"/>
                </a:lnTo>
                <a:lnTo>
                  <a:pt x="100201" y="27710"/>
                </a:lnTo>
                <a:lnTo>
                  <a:pt x="101930" y="24516"/>
                </a:lnTo>
                <a:lnTo>
                  <a:pt x="101930" y="17486"/>
                </a:lnTo>
                <a:lnTo>
                  <a:pt x="100045" y="13999"/>
                </a:lnTo>
                <a:lnTo>
                  <a:pt x="95664" y="10120"/>
                </a:lnTo>
                <a:close/>
              </a:path>
              <a:path w="1216025" h="81914">
                <a:moveTo>
                  <a:pt x="152460" y="842"/>
                </a:moveTo>
                <a:lnTo>
                  <a:pt x="132975" y="842"/>
                </a:lnTo>
                <a:lnTo>
                  <a:pt x="132975" y="55270"/>
                </a:lnTo>
                <a:lnTo>
                  <a:pt x="163100" y="79643"/>
                </a:lnTo>
                <a:lnTo>
                  <a:pt x="188765" y="81812"/>
                </a:lnTo>
                <a:lnTo>
                  <a:pt x="198474" y="81535"/>
                </a:lnTo>
                <a:lnTo>
                  <a:pt x="234233" y="71691"/>
                </a:lnTo>
                <a:lnTo>
                  <a:pt x="179334" y="71691"/>
                </a:lnTo>
                <a:lnTo>
                  <a:pt x="172700" y="70812"/>
                </a:lnTo>
                <a:lnTo>
                  <a:pt x="161848" y="67298"/>
                </a:lnTo>
                <a:lnTo>
                  <a:pt x="158023" y="64794"/>
                </a:lnTo>
                <a:lnTo>
                  <a:pt x="153573" y="58293"/>
                </a:lnTo>
                <a:lnTo>
                  <a:pt x="152460" y="53240"/>
                </a:lnTo>
                <a:lnTo>
                  <a:pt x="152460" y="842"/>
                </a:lnTo>
                <a:close/>
              </a:path>
              <a:path w="1216025" h="81914">
                <a:moveTo>
                  <a:pt x="243899" y="842"/>
                </a:moveTo>
                <a:lnTo>
                  <a:pt x="224412" y="842"/>
                </a:lnTo>
                <a:lnTo>
                  <a:pt x="224412" y="56290"/>
                </a:lnTo>
                <a:lnTo>
                  <a:pt x="221559" y="62983"/>
                </a:lnTo>
                <a:lnTo>
                  <a:pt x="187172" y="71691"/>
                </a:lnTo>
                <a:lnTo>
                  <a:pt x="234233" y="71691"/>
                </a:lnTo>
                <a:lnTo>
                  <a:pt x="235877" y="70604"/>
                </a:lnTo>
                <a:lnTo>
                  <a:pt x="242294" y="61194"/>
                </a:lnTo>
                <a:lnTo>
                  <a:pt x="243790" y="55270"/>
                </a:lnTo>
                <a:lnTo>
                  <a:pt x="243899" y="842"/>
                </a:lnTo>
                <a:close/>
              </a:path>
              <a:path w="1216025" h="81914">
                <a:moveTo>
                  <a:pt x="288941" y="53135"/>
                </a:moveTo>
                <a:lnTo>
                  <a:pt x="269454" y="53135"/>
                </a:lnTo>
                <a:lnTo>
                  <a:pt x="269720" y="58802"/>
                </a:lnTo>
                <a:lnTo>
                  <a:pt x="304873" y="79925"/>
                </a:lnTo>
                <a:lnTo>
                  <a:pt x="330467" y="81812"/>
                </a:lnTo>
                <a:lnTo>
                  <a:pt x="337935" y="81618"/>
                </a:lnTo>
                <a:lnTo>
                  <a:pt x="373905" y="72534"/>
                </a:lnTo>
                <a:lnTo>
                  <a:pt x="321833" y="72534"/>
                </a:lnTo>
                <a:lnTo>
                  <a:pt x="314779" y="71701"/>
                </a:lnTo>
                <a:lnTo>
                  <a:pt x="302240" y="68371"/>
                </a:lnTo>
                <a:lnTo>
                  <a:pt x="297615" y="66191"/>
                </a:lnTo>
                <a:lnTo>
                  <a:pt x="291650" y="60797"/>
                </a:lnTo>
                <a:lnTo>
                  <a:pt x="289753" y="57344"/>
                </a:lnTo>
                <a:lnTo>
                  <a:pt x="288941" y="53135"/>
                </a:lnTo>
                <a:close/>
              </a:path>
              <a:path w="1216025" h="81914">
                <a:moveTo>
                  <a:pt x="326204" y="0"/>
                </a:moveTo>
                <a:lnTo>
                  <a:pt x="285775" y="7141"/>
                </a:lnTo>
                <a:lnTo>
                  <a:pt x="275450" y="17839"/>
                </a:lnTo>
                <a:lnTo>
                  <a:pt x="275450" y="25473"/>
                </a:lnTo>
                <a:lnTo>
                  <a:pt x="314926" y="42736"/>
                </a:lnTo>
                <a:lnTo>
                  <a:pt x="336643" y="45778"/>
                </a:lnTo>
                <a:lnTo>
                  <a:pt x="344911" y="47064"/>
                </a:lnTo>
                <a:lnTo>
                  <a:pt x="354467" y="49155"/>
                </a:lnTo>
                <a:lnTo>
                  <a:pt x="358465" y="50670"/>
                </a:lnTo>
                <a:lnTo>
                  <a:pt x="362804" y="54202"/>
                </a:lnTo>
                <a:lnTo>
                  <a:pt x="363890" y="56272"/>
                </a:lnTo>
                <a:lnTo>
                  <a:pt x="363890" y="60972"/>
                </a:lnTo>
                <a:lnTo>
                  <a:pt x="336619" y="72534"/>
                </a:lnTo>
                <a:lnTo>
                  <a:pt x="373905" y="72534"/>
                </a:lnTo>
                <a:lnTo>
                  <a:pt x="381194" y="66327"/>
                </a:lnTo>
                <a:lnTo>
                  <a:pt x="383377" y="62365"/>
                </a:lnTo>
                <a:lnTo>
                  <a:pt x="383377" y="53921"/>
                </a:lnTo>
                <a:lnTo>
                  <a:pt x="347146" y="36532"/>
                </a:lnTo>
                <a:lnTo>
                  <a:pt x="317996" y="32384"/>
                </a:lnTo>
                <a:lnTo>
                  <a:pt x="309976" y="30964"/>
                </a:lnTo>
                <a:lnTo>
                  <a:pt x="304102" y="29560"/>
                </a:lnTo>
                <a:lnTo>
                  <a:pt x="300371" y="28174"/>
                </a:lnTo>
                <a:lnTo>
                  <a:pt x="296748" y="26338"/>
                </a:lnTo>
                <a:lnTo>
                  <a:pt x="294937" y="23997"/>
                </a:lnTo>
                <a:lnTo>
                  <a:pt x="294976" y="17839"/>
                </a:lnTo>
                <a:lnTo>
                  <a:pt x="297486" y="15087"/>
                </a:lnTo>
                <a:lnTo>
                  <a:pt x="307682" y="10439"/>
                </a:lnTo>
                <a:lnTo>
                  <a:pt x="315805" y="9276"/>
                </a:lnTo>
                <a:lnTo>
                  <a:pt x="371031" y="9276"/>
                </a:lnTo>
                <a:lnTo>
                  <a:pt x="368898" y="7498"/>
                </a:lnTo>
                <a:lnTo>
                  <a:pt x="333978" y="176"/>
                </a:lnTo>
                <a:lnTo>
                  <a:pt x="326204" y="0"/>
                </a:lnTo>
                <a:close/>
              </a:path>
              <a:path w="1216025" h="81914">
                <a:moveTo>
                  <a:pt x="371031" y="9276"/>
                </a:moveTo>
                <a:lnTo>
                  <a:pt x="337666" y="9276"/>
                </a:lnTo>
                <a:lnTo>
                  <a:pt x="345762" y="10485"/>
                </a:lnTo>
                <a:lnTo>
                  <a:pt x="356722" y="15317"/>
                </a:lnTo>
                <a:lnTo>
                  <a:pt x="359939" y="18888"/>
                </a:lnTo>
                <a:lnTo>
                  <a:pt x="360892" y="23615"/>
                </a:lnTo>
                <a:lnTo>
                  <a:pt x="380378" y="23615"/>
                </a:lnTo>
                <a:lnTo>
                  <a:pt x="380051" y="18976"/>
                </a:lnTo>
                <a:lnTo>
                  <a:pt x="377689" y="14824"/>
                </a:lnTo>
                <a:lnTo>
                  <a:pt x="371031" y="9276"/>
                </a:lnTo>
                <a:close/>
              </a:path>
              <a:path w="1216025" h="81914">
                <a:moveTo>
                  <a:pt x="512751" y="842"/>
                </a:moveTo>
                <a:lnTo>
                  <a:pt x="493334" y="842"/>
                </a:lnTo>
                <a:lnTo>
                  <a:pt x="435131" y="80968"/>
                </a:lnTo>
                <a:lnTo>
                  <a:pt x="455813" y="80968"/>
                </a:lnTo>
                <a:lnTo>
                  <a:pt x="472653" y="55666"/>
                </a:lnTo>
                <a:lnTo>
                  <a:pt x="552574" y="55666"/>
                </a:lnTo>
                <a:lnTo>
                  <a:pt x="545834" y="46388"/>
                </a:lnTo>
                <a:lnTo>
                  <a:pt x="478835" y="46388"/>
                </a:lnTo>
                <a:lnTo>
                  <a:pt x="494997" y="24577"/>
                </a:lnTo>
                <a:lnTo>
                  <a:pt x="498369" y="19508"/>
                </a:lnTo>
                <a:lnTo>
                  <a:pt x="501048" y="14688"/>
                </a:lnTo>
                <a:lnTo>
                  <a:pt x="503030" y="10120"/>
                </a:lnTo>
                <a:lnTo>
                  <a:pt x="519490" y="10120"/>
                </a:lnTo>
                <a:lnTo>
                  <a:pt x="512751" y="842"/>
                </a:lnTo>
                <a:close/>
              </a:path>
              <a:path w="1216025" h="81914">
                <a:moveTo>
                  <a:pt x="552574" y="55666"/>
                </a:moveTo>
                <a:lnTo>
                  <a:pt x="533408" y="55666"/>
                </a:lnTo>
                <a:lnTo>
                  <a:pt x="550249" y="80968"/>
                </a:lnTo>
                <a:lnTo>
                  <a:pt x="570953" y="80968"/>
                </a:lnTo>
                <a:lnTo>
                  <a:pt x="552574" y="55666"/>
                </a:lnTo>
                <a:close/>
              </a:path>
              <a:path w="1216025" h="81914">
                <a:moveTo>
                  <a:pt x="519490" y="10120"/>
                </a:moveTo>
                <a:lnTo>
                  <a:pt x="503030" y="10120"/>
                </a:lnTo>
                <a:lnTo>
                  <a:pt x="527225" y="46388"/>
                </a:lnTo>
                <a:lnTo>
                  <a:pt x="545834" y="46388"/>
                </a:lnTo>
                <a:lnTo>
                  <a:pt x="519490" y="10120"/>
                </a:lnTo>
                <a:close/>
              </a:path>
              <a:path w="1216025" h="81914">
                <a:moveTo>
                  <a:pt x="606775" y="842"/>
                </a:moveTo>
                <a:lnTo>
                  <a:pt x="587288" y="842"/>
                </a:lnTo>
                <a:lnTo>
                  <a:pt x="587288" y="80968"/>
                </a:lnTo>
                <a:lnTo>
                  <a:pt x="675728" y="80968"/>
                </a:lnTo>
                <a:lnTo>
                  <a:pt x="675728" y="71691"/>
                </a:lnTo>
                <a:lnTo>
                  <a:pt x="606775" y="71691"/>
                </a:lnTo>
                <a:lnTo>
                  <a:pt x="606775" y="842"/>
                </a:lnTo>
                <a:close/>
              </a:path>
              <a:path w="1216025" h="81914">
                <a:moveTo>
                  <a:pt x="756602" y="842"/>
                </a:moveTo>
                <a:lnTo>
                  <a:pt x="737185" y="842"/>
                </a:lnTo>
                <a:lnTo>
                  <a:pt x="678983" y="80968"/>
                </a:lnTo>
                <a:lnTo>
                  <a:pt x="699664" y="80968"/>
                </a:lnTo>
                <a:lnTo>
                  <a:pt x="716504" y="55666"/>
                </a:lnTo>
                <a:lnTo>
                  <a:pt x="796426" y="55666"/>
                </a:lnTo>
                <a:lnTo>
                  <a:pt x="789686" y="46388"/>
                </a:lnTo>
                <a:lnTo>
                  <a:pt x="722688" y="46388"/>
                </a:lnTo>
                <a:lnTo>
                  <a:pt x="738849" y="24577"/>
                </a:lnTo>
                <a:lnTo>
                  <a:pt x="742222" y="19508"/>
                </a:lnTo>
                <a:lnTo>
                  <a:pt x="744899" y="14688"/>
                </a:lnTo>
                <a:lnTo>
                  <a:pt x="746883" y="10120"/>
                </a:lnTo>
                <a:lnTo>
                  <a:pt x="763342" y="10120"/>
                </a:lnTo>
                <a:lnTo>
                  <a:pt x="756602" y="842"/>
                </a:lnTo>
                <a:close/>
              </a:path>
              <a:path w="1216025" h="81914">
                <a:moveTo>
                  <a:pt x="796426" y="55666"/>
                </a:moveTo>
                <a:lnTo>
                  <a:pt x="777260" y="55666"/>
                </a:lnTo>
                <a:lnTo>
                  <a:pt x="794100" y="80968"/>
                </a:lnTo>
                <a:lnTo>
                  <a:pt x="814805" y="80968"/>
                </a:lnTo>
                <a:lnTo>
                  <a:pt x="796426" y="55666"/>
                </a:lnTo>
                <a:close/>
              </a:path>
              <a:path w="1216025" h="81914">
                <a:moveTo>
                  <a:pt x="763342" y="10120"/>
                </a:moveTo>
                <a:lnTo>
                  <a:pt x="746883" y="10120"/>
                </a:lnTo>
                <a:lnTo>
                  <a:pt x="771076" y="46388"/>
                </a:lnTo>
                <a:lnTo>
                  <a:pt x="789686" y="46388"/>
                </a:lnTo>
                <a:lnTo>
                  <a:pt x="763342" y="10120"/>
                </a:lnTo>
                <a:close/>
              </a:path>
              <a:path w="1216025" h="81914">
                <a:moveTo>
                  <a:pt x="858004" y="842"/>
                </a:moveTo>
                <a:lnTo>
                  <a:pt x="828142" y="842"/>
                </a:lnTo>
                <a:lnTo>
                  <a:pt x="828142" y="80968"/>
                </a:lnTo>
                <a:lnTo>
                  <a:pt x="847629" y="80968"/>
                </a:lnTo>
                <a:lnTo>
                  <a:pt x="847629" y="12650"/>
                </a:lnTo>
                <a:lnTo>
                  <a:pt x="864630" y="12650"/>
                </a:lnTo>
                <a:lnTo>
                  <a:pt x="858004" y="842"/>
                </a:lnTo>
                <a:close/>
              </a:path>
              <a:path w="1216025" h="81914">
                <a:moveTo>
                  <a:pt x="864630" y="12650"/>
                </a:moveTo>
                <a:lnTo>
                  <a:pt x="847629" y="12650"/>
                </a:lnTo>
                <a:lnTo>
                  <a:pt x="885830" y="80968"/>
                </a:lnTo>
                <a:lnTo>
                  <a:pt x="906698" y="80968"/>
                </a:lnTo>
                <a:lnTo>
                  <a:pt x="913092" y="69582"/>
                </a:lnTo>
                <a:lnTo>
                  <a:pt x="896346" y="69582"/>
                </a:lnTo>
                <a:lnTo>
                  <a:pt x="895003" y="66955"/>
                </a:lnTo>
                <a:lnTo>
                  <a:pt x="892855" y="62993"/>
                </a:lnTo>
                <a:lnTo>
                  <a:pt x="889905" y="57696"/>
                </a:lnTo>
                <a:lnTo>
                  <a:pt x="864630" y="12650"/>
                </a:lnTo>
                <a:close/>
              </a:path>
              <a:path w="1216025" h="81914">
                <a:moveTo>
                  <a:pt x="964549" y="12650"/>
                </a:moveTo>
                <a:lnTo>
                  <a:pt x="945062" y="12650"/>
                </a:lnTo>
                <a:lnTo>
                  <a:pt x="945062" y="80968"/>
                </a:lnTo>
                <a:lnTo>
                  <a:pt x="964549" y="80968"/>
                </a:lnTo>
                <a:lnTo>
                  <a:pt x="964549" y="12650"/>
                </a:lnTo>
                <a:close/>
              </a:path>
              <a:path w="1216025" h="81914">
                <a:moveTo>
                  <a:pt x="964549" y="842"/>
                </a:moveTo>
                <a:lnTo>
                  <a:pt x="934873" y="842"/>
                </a:lnTo>
                <a:lnTo>
                  <a:pt x="903348" y="56706"/>
                </a:lnTo>
                <a:lnTo>
                  <a:pt x="900179" y="62373"/>
                </a:lnTo>
                <a:lnTo>
                  <a:pt x="897844" y="66666"/>
                </a:lnTo>
                <a:lnTo>
                  <a:pt x="896346" y="69582"/>
                </a:lnTo>
                <a:lnTo>
                  <a:pt x="913092" y="69582"/>
                </a:lnTo>
                <a:lnTo>
                  <a:pt x="945062" y="12650"/>
                </a:lnTo>
                <a:lnTo>
                  <a:pt x="964549" y="12650"/>
                </a:lnTo>
                <a:lnTo>
                  <a:pt x="964549" y="842"/>
                </a:lnTo>
                <a:close/>
              </a:path>
              <a:path w="1216025" h="81914">
                <a:moveTo>
                  <a:pt x="1055649" y="842"/>
                </a:moveTo>
                <a:lnTo>
                  <a:pt x="1036233" y="842"/>
                </a:lnTo>
                <a:lnTo>
                  <a:pt x="978030" y="80968"/>
                </a:lnTo>
                <a:lnTo>
                  <a:pt x="998711" y="80968"/>
                </a:lnTo>
                <a:lnTo>
                  <a:pt x="1015551" y="55666"/>
                </a:lnTo>
                <a:lnTo>
                  <a:pt x="1095473" y="55666"/>
                </a:lnTo>
                <a:lnTo>
                  <a:pt x="1088733" y="46388"/>
                </a:lnTo>
                <a:lnTo>
                  <a:pt x="1021735" y="46388"/>
                </a:lnTo>
                <a:lnTo>
                  <a:pt x="1037896" y="24577"/>
                </a:lnTo>
                <a:lnTo>
                  <a:pt x="1041269" y="19508"/>
                </a:lnTo>
                <a:lnTo>
                  <a:pt x="1043946" y="14688"/>
                </a:lnTo>
                <a:lnTo>
                  <a:pt x="1045930" y="10120"/>
                </a:lnTo>
                <a:lnTo>
                  <a:pt x="1062389" y="10120"/>
                </a:lnTo>
                <a:lnTo>
                  <a:pt x="1055649" y="842"/>
                </a:lnTo>
                <a:close/>
              </a:path>
              <a:path w="1216025" h="81914">
                <a:moveTo>
                  <a:pt x="1095473" y="55666"/>
                </a:moveTo>
                <a:lnTo>
                  <a:pt x="1076307" y="55666"/>
                </a:lnTo>
                <a:lnTo>
                  <a:pt x="1093147" y="80968"/>
                </a:lnTo>
                <a:lnTo>
                  <a:pt x="1113852" y="80968"/>
                </a:lnTo>
                <a:lnTo>
                  <a:pt x="1095473" y="55666"/>
                </a:lnTo>
                <a:close/>
              </a:path>
              <a:path w="1216025" h="81914">
                <a:moveTo>
                  <a:pt x="1169353" y="10120"/>
                </a:moveTo>
                <a:lnTo>
                  <a:pt x="1149866" y="10120"/>
                </a:lnTo>
                <a:lnTo>
                  <a:pt x="1149866" y="80968"/>
                </a:lnTo>
                <a:lnTo>
                  <a:pt x="1169353" y="80968"/>
                </a:lnTo>
                <a:lnTo>
                  <a:pt x="1169353" y="10120"/>
                </a:lnTo>
                <a:close/>
              </a:path>
              <a:path w="1216025" h="81914">
                <a:moveTo>
                  <a:pt x="1062389" y="10120"/>
                </a:moveTo>
                <a:lnTo>
                  <a:pt x="1045930" y="10120"/>
                </a:lnTo>
                <a:lnTo>
                  <a:pt x="1070123" y="46388"/>
                </a:lnTo>
                <a:lnTo>
                  <a:pt x="1088733" y="46388"/>
                </a:lnTo>
                <a:lnTo>
                  <a:pt x="1062389" y="10120"/>
                </a:lnTo>
                <a:close/>
              </a:path>
              <a:path w="1216025" h="81914">
                <a:moveTo>
                  <a:pt x="1215821" y="842"/>
                </a:moveTo>
                <a:lnTo>
                  <a:pt x="1103398" y="842"/>
                </a:lnTo>
                <a:lnTo>
                  <a:pt x="1103398" y="10120"/>
                </a:lnTo>
                <a:lnTo>
                  <a:pt x="1215821" y="10120"/>
                </a:lnTo>
                <a:lnTo>
                  <a:pt x="1215821" y="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206281" y="2754562"/>
            <a:ext cx="2162810" cy="2227580"/>
            <a:chOff x="6206281" y="2754562"/>
            <a:chExt cx="2162810" cy="2227580"/>
          </a:xfrm>
        </p:grpSpPr>
        <p:sp>
          <p:nvSpPr>
            <p:cNvPr id="10" name="object 10"/>
            <p:cNvSpPr/>
            <p:nvPr/>
          </p:nvSpPr>
          <p:spPr>
            <a:xfrm>
              <a:off x="6927549" y="2957829"/>
              <a:ext cx="1439545" cy="1821814"/>
            </a:xfrm>
            <a:custGeom>
              <a:avLst/>
              <a:gdLst/>
              <a:ahLst/>
              <a:cxnLst/>
              <a:rect l="l" t="t" r="r" b="b"/>
              <a:pathLst>
                <a:path w="1439545" h="1821814">
                  <a:moveTo>
                    <a:pt x="1439022" y="1821815"/>
                  </a:moveTo>
                  <a:lnTo>
                    <a:pt x="0" y="1821815"/>
                  </a:lnTo>
                  <a:lnTo>
                    <a:pt x="0" y="0"/>
                  </a:lnTo>
                  <a:lnTo>
                    <a:pt x="1439022" y="0"/>
                  </a:lnTo>
                  <a:lnTo>
                    <a:pt x="1439022" y="1821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27549" y="2957829"/>
              <a:ext cx="1439545" cy="1821814"/>
            </a:xfrm>
            <a:custGeom>
              <a:avLst/>
              <a:gdLst/>
              <a:ahLst/>
              <a:cxnLst/>
              <a:rect l="l" t="t" r="r" b="b"/>
              <a:pathLst>
                <a:path w="1439545" h="1821814">
                  <a:moveTo>
                    <a:pt x="0" y="0"/>
                  </a:moveTo>
                  <a:lnTo>
                    <a:pt x="0" y="1821815"/>
                  </a:lnTo>
                  <a:lnTo>
                    <a:pt x="1439022" y="1821815"/>
                  </a:lnTo>
                  <a:lnTo>
                    <a:pt x="1439022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27549" y="2957829"/>
              <a:ext cx="1439545" cy="1821814"/>
            </a:xfrm>
            <a:custGeom>
              <a:avLst/>
              <a:gdLst/>
              <a:ahLst/>
              <a:cxnLst/>
              <a:rect l="l" t="t" r="r" b="b"/>
              <a:pathLst>
                <a:path w="1439545" h="1821814">
                  <a:moveTo>
                    <a:pt x="1439022" y="1821815"/>
                  </a:moveTo>
                  <a:lnTo>
                    <a:pt x="0" y="1821815"/>
                  </a:lnTo>
                  <a:lnTo>
                    <a:pt x="0" y="0"/>
                  </a:lnTo>
                  <a:lnTo>
                    <a:pt x="1439022" y="0"/>
                  </a:lnTo>
                  <a:lnTo>
                    <a:pt x="1439022" y="1821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27549" y="2957829"/>
              <a:ext cx="1439545" cy="1821814"/>
            </a:xfrm>
            <a:custGeom>
              <a:avLst/>
              <a:gdLst/>
              <a:ahLst/>
              <a:cxnLst/>
              <a:rect l="l" t="t" r="r" b="b"/>
              <a:pathLst>
                <a:path w="1439545" h="1821814">
                  <a:moveTo>
                    <a:pt x="0" y="1821815"/>
                  </a:moveTo>
                  <a:lnTo>
                    <a:pt x="1439022" y="1821815"/>
                  </a:lnTo>
                  <a:lnTo>
                    <a:pt x="1439022" y="0"/>
                  </a:lnTo>
                  <a:lnTo>
                    <a:pt x="0" y="0"/>
                  </a:lnTo>
                  <a:lnTo>
                    <a:pt x="0" y="1821815"/>
                  </a:lnTo>
                  <a:close/>
                </a:path>
              </a:pathLst>
            </a:custGeom>
            <a:ln w="37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87738" y="3809697"/>
              <a:ext cx="521970" cy="100965"/>
            </a:xfrm>
            <a:custGeom>
              <a:avLst/>
              <a:gdLst/>
              <a:ahLst/>
              <a:cxnLst/>
              <a:rect l="l" t="t" r="r" b="b"/>
              <a:pathLst>
                <a:path w="521970" h="100964">
                  <a:moveTo>
                    <a:pt x="76306" y="1686"/>
                  </a:moveTo>
                  <a:lnTo>
                    <a:pt x="0" y="1686"/>
                  </a:lnTo>
                  <a:lnTo>
                    <a:pt x="0" y="98681"/>
                  </a:lnTo>
                  <a:lnTo>
                    <a:pt x="22484" y="98681"/>
                  </a:lnTo>
                  <a:lnTo>
                    <a:pt x="22484" y="55665"/>
                  </a:lnTo>
                  <a:lnTo>
                    <a:pt x="91962" y="55665"/>
                  </a:lnTo>
                  <a:lnTo>
                    <a:pt x="89165" y="54822"/>
                  </a:lnTo>
                  <a:lnTo>
                    <a:pt x="100802" y="53535"/>
                  </a:lnTo>
                  <a:lnTo>
                    <a:pt x="110818" y="51600"/>
                  </a:lnTo>
                  <a:lnTo>
                    <a:pt x="119212" y="49015"/>
                  </a:lnTo>
                  <a:lnTo>
                    <a:pt x="125983" y="45780"/>
                  </a:lnTo>
                  <a:lnTo>
                    <a:pt x="129205" y="43858"/>
                  </a:lnTo>
                  <a:lnTo>
                    <a:pt x="22484" y="43858"/>
                  </a:lnTo>
                  <a:lnTo>
                    <a:pt x="22484" y="13493"/>
                  </a:lnTo>
                  <a:lnTo>
                    <a:pt x="130596" y="13493"/>
                  </a:lnTo>
                  <a:lnTo>
                    <a:pt x="125902" y="9160"/>
                  </a:lnTo>
                  <a:lnTo>
                    <a:pt x="87182" y="1850"/>
                  </a:lnTo>
                  <a:lnTo>
                    <a:pt x="76306" y="1686"/>
                  </a:lnTo>
                  <a:close/>
                </a:path>
                <a:path w="521970" h="100964">
                  <a:moveTo>
                    <a:pt x="91962" y="55665"/>
                  </a:moveTo>
                  <a:lnTo>
                    <a:pt x="54946" y="55665"/>
                  </a:lnTo>
                  <a:lnTo>
                    <a:pt x="59201" y="55824"/>
                  </a:lnTo>
                  <a:lnTo>
                    <a:pt x="61808" y="56140"/>
                  </a:lnTo>
                  <a:lnTo>
                    <a:pt x="123290" y="98681"/>
                  </a:lnTo>
                  <a:lnTo>
                    <a:pt x="149779" y="98681"/>
                  </a:lnTo>
                  <a:lnTo>
                    <a:pt x="120291" y="72442"/>
                  </a:lnTo>
                  <a:lnTo>
                    <a:pt x="94848" y="56535"/>
                  </a:lnTo>
                  <a:lnTo>
                    <a:pt x="91962" y="55665"/>
                  </a:lnTo>
                  <a:close/>
                </a:path>
                <a:path w="521970" h="100964">
                  <a:moveTo>
                    <a:pt x="130596" y="13493"/>
                  </a:moveTo>
                  <a:lnTo>
                    <a:pt x="77266" y="13493"/>
                  </a:lnTo>
                  <a:lnTo>
                    <a:pt x="86509" y="13756"/>
                  </a:lnTo>
                  <a:lnTo>
                    <a:pt x="94420" y="14543"/>
                  </a:lnTo>
                  <a:lnTo>
                    <a:pt x="101001" y="15854"/>
                  </a:lnTo>
                  <a:lnTo>
                    <a:pt x="106250" y="17691"/>
                  </a:lnTo>
                  <a:lnTo>
                    <a:pt x="112363" y="20490"/>
                  </a:lnTo>
                  <a:lnTo>
                    <a:pt x="115420" y="24058"/>
                  </a:lnTo>
                  <a:lnTo>
                    <a:pt x="115420" y="31360"/>
                  </a:lnTo>
                  <a:lnTo>
                    <a:pt x="82177" y="43858"/>
                  </a:lnTo>
                  <a:lnTo>
                    <a:pt x="129205" y="43858"/>
                  </a:lnTo>
                  <a:lnTo>
                    <a:pt x="133931" y="41037"/>
                  </a:lnTo>
                  <a:lnTo>
                    <a:pt x="137905" y="35208"/>
                  </a:lnTo>
                  <a:lnTo>
                    <a:pt x="137905" y="22926"/>
                  </a:lnTo>
                  <a:lnTo>
                    <a:pt x="135505" y="18025"/>
                  </a:lnTo>
                  <a:lnTo>
                    <a:pt x="130596" y="13493"/>
                  </a:lnTo>
                  <a:close/>
                </a:path>
                <a:path w="521970" h="100964">
                  <a:moveTo>
                    <a:pt x="246769" y="0"/>
                  </a:moveTo>
                  <a:lnTo>
                    <a:pt x="200484" y="7683"/>
                  </a:lnTo>
                  <a:lnTo>
                    <a:pt x="167121" y="40052"/>
                  </a:lnTo>
                  <a:lnTo>
                    <a:pt x="165719" y="51606"/>
                  </a:lnTo>
                  <a:lnTo>
                    <a:pt x="166313" y="57777"/>
                  </a:lnTo>
                  <a:lnTo>
                    <a:pt x="195079" y="90141"/>
                  </a:lnTo>
                  <a:lnTo>
                    <a:pt x="235013" y="99954"/>
                  </a:lnTo>
                  <a:lnTo>
                    <a:pt x="246651" y="100368"/>
                  </a:lnTo>
                  <a:lnTo>
                    <a:pt x="257494" y="99993"/>
                  </a:lnTo>
                  <a:lnTo>
                    <a:pt x="296753" y="91029"/>
                  </a:lnTo>
                  <a:lnTo>
                    <a:pt x="301567" y="88559"/>
                  </a:lnTo>
                  <a:lnTo>
                    <a:pt x="246534" y="88559"/>
                  </a:lnTo>
                  <a:lnTo>
                    <a:pt x="234484" y="87935"/>
                  </a:lnTo>
                  <a:lnTo>
                    <a:pt x="197546" y="73277"/>
                  </a:lnTo>
                  <a:lnTo>
                    <a:pt x="188191" y="51606"/>
                  </a:lnTo>
                  <a:lnTo>
                    <a:pt x="189274" y="41647"/>
                  </a:lnTo>
                  <a:lnTo>
                    <a:pt x="224532" y="14100"/>
                  </a:lnTo>
                  <a:lnTo>
                    <a:pt x="246885" y="11807"/>
                  </a:lnTo>
                  <a:lnTo>
                    <a:pt x="301351" y="11807"/>
                  </a:lnTo>
                  <a:lnTo>
                    <a:pt x="297883" y="9942"/>
                  </a:lnTo>
                  <a:lnTo>
                    <a:pt x="289032" y="6417"/>
                  </a:lnTo>
                  <a:lnTo>
                    <a:pt x="279334" y="3609"/>
                  </a:lnTo>
                  <a:lnTo>
                    <a:pt x="269057" y="1604"/>
                  </a:lnTo>
                  <a:lnTo>
                    <a:pt x="258203" y="401"/>
                  </a:lnTo>
                  <a:lnTo>
                    <a:pt x="246769" y="0"/>
                  </a:lnTo>
                  <a:close/>
                </a:path>
                <a:path w="521970" h="100964">
                  <a:moveTo>
                    <a:pt x="301351" y="11807"/>
                  </a:moveTo>
                  <a:lnTo>
                    <a:pt x="246885" y="11807"/>
                  </a:lnTo>
                  <a:lnTo>
                    <a:pt x="255134" y="12104"/>
                  </a:lnTo>
                  <a:lnTo>
                    <a:pt x="262968" y="12998"/>
                  </a:lnTo>
                  <a:lnTo>
                    <a:pt x="302759" y="35755"/>
                  </a:lnTo>
                  <a:lnTo>
                    <a:pt x="305112" y="42509"/>
                  </a:lnTo>
                  <a:lnTo>
                    <a:pt x="305099" y="50354"/>
                  </a:lnTo>
                  <a:lnTo>
                    <a:pt x="279778" y="82944"/>
                  </a:lnTo>
                  <a:lnTo>
                    <a:pt x="246534" y="88559"/>
                  </a:lnTo>
                  <a:lnTo>
                    <a:pt x="301567" y="88559"/>
                  </a:lnTo>
                  <a:lnTo>
                    <a:pt x="326947" y="57534"/>
                  </a:lnTo>
                  <a:lnTo>
                    <a:pt x="327587" y="50248"/>
                  </a:lnTo>
                  <a:lnTo>
                    <a:pt x="326979" y="43265"/>
                  </a:lnTo>
                  <a:lnTo>
                    <a:pt x="305615" y="14100"/>
                  </a:lnTo>
                  <a:lnTo>
                    <a:pt x="301351" y="11807"/>
                  </a:lnTo>
                  <a:close/>
                </a:path>
                <a:path w="521970" h="100964">
                  <a:moveTo>
                    <a:pt x="390296" y="1686"/>
                  </a:moveTo>
                  <a:lnTo>
                    <a:pt x="356756" y="1686"/>
                  </a:lnTo>
                  <a:lnTo>
                    <a:pt x="356756" y="98681"/>
                  </a:lnTo>
                  <a:lnTo>
                    <a:pt x="379242" y="98681"/>
                  </a:lnTo>
                  <a:lnTo>
                    <a:pt x="379242" y="16024"/>
                  </a:lnTo>
                  <a:lnTo>
                    <a:pt x="398957" y="16024"/>
                  </a:lnTo>
                  <a:lnTo>
                    <a:pt x="390296" y="1686"/>
                  </a:lnTo>
                  <a:close/>
                </a:path>
                <a:path w="521970" h="100964">
                  <a:moveTo>
                    <a:pt x="398957" y="16024"/>
                  </a:moveTo>
                  <a:lnTo>
                    <a:pt x="379242" y="16024"/>
                  </a:lnTo>
                  <a:lnTo>
                    <a:pt x="428613" y="98681"/>
                  </a:lnTo>
                  <a:lnTo>
                    <a:pt x="448991" y="98681"/>
                  </a:lnTo>
                  <a:lnTo>
                    <a:pt x="457670" y="84382"/>
                  </a:lnTo>
                  <a:lnTo>
                    <a:pt x="439950" y="84382"/>
                  </a:lnTo>
                  <a:lnTo>
                    <a:pt x="438200" y="81219"/>
                  </a:lnTo>
                  <a:lnTo>
                    <a:pt x="435422" y="76452"/>
                  </a:lnTo>
                  <a:lnTo>
                    <a:pt x="431612" y="70083"/>
                  </a:lnTo>
                  <a:lnTo>
                    <a:pt x="398957" y="16024"/>
                  </a:lnTo>
                  <a:close/>
                </a:path>
                <a:path w="521970" h="100964">
                  <a:moveTo>
                    <a:pt x="521644" y="16024"/>
                  </a:moveTo>
                  <a:lnTo>
                    <a:pt x="499159" y="16024"/>
                  </a:lnTo>
                  <a:lnTo>
                    <a:pt x="499159" y="98681"/>
                  </a:lnTo>
                  <a:lnTo>
                    <a:pt x="521644" y="98681"/>
                  </a:lnTo>
                  <a:lnTo>
                    <a:pt x="521644" y="16024"/>
                  </a:lnTo>
                  <a:close/>
                </a:path>
                <a:path w="521970" h="100964">
                  <a:moveTo>
                    <a:pt x="521644" y="1686"/>
                  </a:moveTo>
                  <a:lnTo>
                    <a:pt x="490377" y="1686"/>
                  </a:lnTo>
                  <a:lnTo>
                    <a:pt x="449107" y="68897"/>
                  </a:lnTo>
                  <a:lnTo>
                    <a:pt x="444954" y="75705"/>
                  </a:lnTo>
                  <a:lnTo>
                    <a:pt x="441901" y="80868"/>
                  </a:lnTo>
                  <a:lnTo>
                    <a:pt x="439950" y="84382"/>
                  </a:lnTo>
                  <a:lnTo>
                    <a:pt x="457670" y="84382"/>
                  </a:lnTo>
                  <a:lnTo>
                    <a:pt x="499159" y="16024"/>
                  </a:lnTo>
                  <a:lnTo>
                    <a:pt x="521644" y="16024"/>
                  </a:lnTo>
                  <a:lnTo>
                    <a:pt x="521644" y="1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08038" y="3564258"/>
              <a:ext cx="720090" cy="405130"/>
            </a:xfrm>
            <a:custGeom>
              <a:avLst/>
              <a:gdLst/>
              <a:ahLst/>
              <a:cxnLst/>
              <a:rect l="l" t="t" r="r" b="b"/>
              <a:pathLst>
                <a:path w="720090" h="405129">
                  <a:moveTo>
                    <a:pt x="539633" y="404848"/>
                  </a:moveTo>
                  <a:lnTo>
                    <a:pt x="539633" y="303636"/>
                  </a:lnTo>
                  <a:lnTo>
                    <a:pt x="0" y="303636"/>
                  </a:lnTo>
                  <a:lnTo>
                    <a:pt x="0" y="101212"/>
                  </a:lnTo>
                  <a:lnTo>
                    <a:pt x="539633" y="101212"/>
                  </a:lnTo>
                  <a:lnTo>
                    <a:pt x="539633" y="0"/>
                  </a:lnTo>
                  <a:lnTo>
                    <a:pt x="719511" y="202424"/>
                  </a:lnTo>
                  <a:lnTo>
                    <a:pt x="539633" y="4048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08038" y="3564258"/>
              <a:ext cx="720090" cy="405130"/>
            </a:xfrm>
            <a:custGeom>
              <a:avLst/>
              <a:gdLst/>
              <a:ahLst/>
              <a:cxnLst/>
              <a:rect l="l" t="t" r="r" b="b"/>
              <a:pathLst>
                <a:path w="720090" h="405129">
                  <a:moveTo>
                    <a:pt x="0" y="101212"/>
                  </a:moveTo>
                  <a:lnTo>
                    <a:pt x="0" y="303636"/>
                  </a:lnTo>
                  <a:lnTo>
                    <a:pt x="539633" y="303636"/>
                  </a:lnTo>
                  <a:lnTo>
                    <a:pt x="539633" y="404848"/>
                  </a:lnTo>
                  <a:lnTo>
                    <a:pt x="719511" y="202424"/>
                  </a:lnTo>
                  <a:lnTo>
                    <a:pt x="539633" y="0"/>
                  </a:lnTo>
                  <a:lnTo>
                    <a:pt x="539633" y="101212"/>
                  </a:lnTo>
                  <a:lnTo>
                    <a:pt x="0" y="1012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08038" y="3564258"/>
              <a:ext cx="720090" cy="405130"/>
            </a:xfrm>
            <a:custGeom>
              <a:avLst/>
              <a:gdLst/>
              <a:ahLst/>
              <a:cxnLst/>
              <a:rect l="l" t="t" r="r" b="b"/>
              <a:pathLst>
                <a:path w="720090" h="405129">
                  <a:moveTo>
                    <a:pt x="539633" y="404847"/>
                  </a:moveTo>
                  <a:lnTo>
                    <a:pt x="539633" y="303635"/>
                  </a:lnTo>
                  <a:lnTo>
                    <a:pt x="0" y="303635"/>
                  </a:lnTo>
                  <a:lnTo>
                    <a:pt x="0" y="101211"/>
                  </a:lnTo>
                  <a:lnTo>
                    <a:pt x="539633" y="101211"/>
                  </a:lnTo>
                  <a:lnTo>
                    <a:pt x="539633" y="0"/>
                  </a:lnTo>
                  <a:lnTo>
                    <a:pt x="719511" y="202423"/>
                  </a:lnTo>
                  <a:lnTo>
                    <a:pt x="539633" y="4048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08038" y="3564258"/>
              <a:ext cx="720090" cy="405130"/>
            </a:xfrm>
            <a:custGeom>
              <a:avLst/>
              <a:gdLst/>
              <a:ahLst/>
              <a:cxnLst/>
              <a:rect l="l" t="t" r="r" b="b"/>
              <a:pathLst>
                <a:path w="720090" h="405129">
                  <a:moveTo>
                    <a:pt x="0" y="101211"/>
                  </a:moveTo>
                  <a:lnTo>
                    <a:pt x="0" y="303635"/>
                  </a:lnTo>
                  <a:lnTo>
                    <a:pt x="539633" y="303635"/>
                  </a:lnTo>
                  <a:lnTo>
                    <a:pt x="539633" y="404847"/>
                  </a:lnTo>
                  <a:lnTo>
                    <a:pt x="719511" y="202423"/>
                  </a:lnTo>
                  <a:lnTo>
                    <a:pt x="539633" y="0"/>
                  </a:lnTo>
                  <a:lnTo>
                    <a:pt x="539633" y="101211"/>
                  </a:lnTo>
                  <a:lnTo>
                    <a:pt x="0" y="1012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08038" y="3058198"/>
              <a:ext cx="720090" cy="405130"/>
            </a:xfrm>
            <a:custGeom>
              <a:avLst/>
              <a:gdLst/>
              <a:ahLst/>
              <a:cxnLst/>
              <a:rect l="l" t="t" r="r" b="b"/>
              <a:pathLst>
                <a:path w="720090" h="405129">
                  <a:moveTo>
                    <a:pt x="179877" y="404847"/>
                  </a:moveTo>
                  <a:lnTo>
                    <a:pt x="0" y="202423"/>
                  </a:lnTo>
                  <a:lnTo>
                    <a:pt x="179877" y="0"/>
                  </a:lnTo>
                  <a:lnTo>
                    <a:pt x="179877" y="101211"/>
                  </a:lnTo>
                  <a:lnTo>
                    <a:pt x="719511" y="101211"/>
                  </a:lnTo>
                  <a:lnTo>
                    <a:pt x="719511" y="303635"/>
                  </a:lnTo>
                  <a:lnTo>
                    <a:pt x="179877" y="303635"/>
                  </a:lnTo>
                  <a:lnTo>
                    <a:pt x="179877" y="4048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08038" y="3058198"/>
              <a:ext cx="720090" cy="405130"/>
            </a:xfrm>
            <a:custGeom>
              <a:avLst/>
              <a:gdLst/>
              <a:ahLst/>
              <a:cxnLst/>
              <a:rect l="l" t="t" r="r" b="b"/>
              <a:pathLst>
                <a:path w="720090" h="405129">
                  <a:moveTo>
                    <a:pt x="719511" y="303635"/>
                  </a:moveTo>
                  <a:lnTo>
                    <a:pt x="719511" y="101211"/>
                  </a:lnTo>
                  <a:lnTo>
                    <a:pt x="179877" y="101211"/>
                  </a:lnTo>
                  <a:lnTo>
                    <a:pt x="179877" y="0"/>
                  </a:lnTo>
                  <a:lnTo>
                    <a:pt x="0" y="202423"/>
                  </a:lnTo>
                  <a:lnTo>
                    <a:pt x="179877" y="404847"/>
                  </a:lnTo>
                  <a:lnTo>
                    <a:pt x="179877" y="303635"/>
                  </a:lnTo>
                  <a:lnTo>
                    <a:pt x="719511" y="3036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08038" y="3058198"/>
              <a:ext cx="720090" cy="405130"/>
            </a:xfrm>
            <a:custGeom>
              <a:avLst/>
              <a:gdLst/>
              <a:ahLst/>
              <a:cxnLst/>
              <a:rect l="l" t="t" r="r" b="b"/>
              <a:pathLst>
                <a:path w="720090" h="405129">
                  <a:moveTo>
                    <a:pt x="179877" y="404848"/>
                  </a:moveTo>
                  <a:lnTo>
                    <a:pt x="0" y="202424"/>
                  </a:lnTo>
                  <a:lnTo>
                    <a:pt x="179877" y="0"/>
                  </a:lnTo>
                  <a:lnTo>
                    <a:pt x="179877" y="101211"/>
                  </a:lnTo>
                  <a:lnTo>
                    <a:pt x="719511" y="101211"/>
                  </a:lnTo>
                  <a:lnTo>
                    <a:pt x="719511" y="303636"/>
                  </a:lnTo>
                  <a:lnTo>
                    <a:pt x="179877" y="303636"/>
                  </a:lnTo>
                  <a:lnTo>
                    <a:pt x="179877" y="404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8038" y="3058198"/>
              <a:ext cx="720090" cy="405130"/>
            </a:xfrm>
            <a:custGeom>
              <a:avLst/>
              <a:gdLst/>
              <a:ahLst/>
              <a:cxnLst/>
              <a:rect l="l" t="t" r="r" b="b"/>
              <a:pathLst>
                <a:path w="720090" h="405129">
                  <a:moveTo>
                    <a:pt x="719511" y="303636"/>
                  </a:moveTo>
                  <a:lnTo>
                    <a:pt x="719511" y="101211"/>
                  </a:lnTo>
                  <a:lnTo>
                    <a:pt x="179877" y="101211"/>
                  </a:lnTo>
                  <a:lnTo>
                    <a:pt x="179877" y="0"/>
                  </a:lnTo>
                  <a:lnTo>
                    <a:pt x="0" y="202424"/>
                  </a:lnTo>
                  <a:lnTo>
                    <a:pt x="179877" y="404848"/>
                  </a:lnTo>
                  <a:lnTo>
                    <a:pt x="179877" y="303636"/>
                  </a:lnTo>
                  <a:lnTo>
                    <a:pt x="719511" y="3036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0335" y="4777888"/>
              <a:ext cx="93452" cy="20418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0335" y="2754562"/>
              <a:ext cx="93452" cy="20418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522642" y="3035426"/>
              <a:ext cx="347345" cy="1684655"/>
            </a:xfrm>
            <a:custGeom>
              <a:avLst/>
              <a:gdLst/>
              <a:ahLst/>
              <a:cxnLst/>
              <a:rect l="l" t="t" r="r" b="b"/>
              <a:pathLst>
                <a:path w="347345" h="1684654">
                  <a:moveTo>
                    <a:pt x="152895" y="1651533"/>
                  </a:moveTo>
                  <a:lnTo>
                    <a:pt x="130403" y="1648358"/>
                  </a:lnTo>
                  <a:lnTo>
                    <a:pt x="127469" y="1653984"/>
                  </a:lnTo>
                  <a:lnTo>
                    <a:pt x="123444" y="1658874"/>
                  </a:lnTo>
                  <a:lnTo>
                    <a:pt x="79070" y="1672526"/>
                  </a:lnTo>
                  <a:lnTo>
                    <a:pt x="71196" y="1672247"/>
                  </a:lnTo>
                  <a:lnTo>
                    <a:pt x="33350" y="1660575"/>
                  </a:lnTo>
                  <a:lnTo>
                    <a:pt x="22479" y="1641462"/>
                  </a:lnTo>
                  <a:lnTo>
                    <a:pt x="22479" y="1627111"/>
                  </a:lnTo>
                  <a:lnTo>
                    <a:pt x="53721" y="1598739"/>
                  </a:lnTo>
                  <a:lnTo>
                    <a:pt x="79844" y="1595780"/>
                  </a:lnTo>
                  <a:lnTo>
                    <a:pt x="88112" y="1596072"/>
                  </a:lnTo>
                  <a:lnTo>
                    <a:pt x="125907" y="1615630"/>
                  </a:lnTo>
                  <a:lnTo>
                    <a:pt x="148399" y="1612696"/>
                  </a:lnTo>
                  <a:lnTo>
                    <a:pt x="144284" y="1606257"/>
                  </a:lnTo>
                  <a:lnTo>
                    <a:pt x="138849" y="1600581"/>
                  </a:lnTo>
                  <a:lnTo>
                    <a:pt x="132245" y="1595780"/>
                  </a:lnTo>
                  <a:lnTo>
                    <a:pt x="132092" y="1595666"/>
                  </a:lnTo>
                  <a:lnTo>
                    <a:pt x="93129" y="1584439"/>
                  </a:lnTo>
                  <a:lnTo>
                    <a:pt x="80797" y="1583969"/>
                  </a:lnTo>
                  <a:lnTo>
                    <a:pt x="69710" y="1584337"/>
                  </a:lnTo>
                  <a:lnTo>
                    <a:pt x="30391" y="1593100"/>
                  </a:lnTo>
                  <a:lnTo>
                    <a:pt x="2552" y="1619237"/>
                  </a:lnTo>
                  <a:lnTo>
                    <a:pt x="0" y="1633435"/>
                  </a:lnTo>
                  <a:lnTo>
                    <a:pt x="571" y="1640268"/>
                  </a:lnTo>
                  <a:lnTo>
                    <a:pt x="27571" y="1674393"/>
                  </a:lnTo>
                  <a:lnTo>
                    <a:pt x="67970" y="1683943"/>
                  </a:lnTo>
                  <a:lnTo>
                    <a:pt x="81292" y="1684337"/>
                  </a:lnTo>
                  <a:lnTo>
                    <a:pt x="94272" y="1683816"/>
                  </a:lnTo>
                  <a:lnTo>
                    <a:pt x="106222" y="1682242"/>
                  </a:lnTo>
                  <a:lnTo>
                    <a:pt x="117132" y="1679613"/>
                  </a:lnTo>
                  <a:lnTo>
                    <a:pt x="127000" y="1675942"/>
                  </a:lnTo>
                  <a:lnTo>
                    <a:pt x="133286" y="1672526"/>
                  </a:lnTo>
                  <a:lnTo>
                    <a:pt x="135636" y="1671269"/>
                  </a:lnTo>
                  <a:lnTo>
                    <a:pt x="142824" y="1665643"/>
                  </a:lnTo>
                  <a:lnTo>
                    <a:pt x="148577" y="1659064"/>
                  </a:lnTo>
                  <a:lnTo>
                    <a:pt x="152895" y="1651533"/>
                  </a:lnTo>
                  <a:close/>
                </a:path>
                <a:path w="347345" h="1684654">
                  <a:moveTo>
                    <a:pt x="181254" y="97002"/>
                  </a:moveTo>
                  <a:lnTo>
                    <a:pt x="151765" y="70764"/>
                  </a:lnTo>
                  <a:lnTo>
                    <a:pt x="123444" y="53987"/>
                  </a:lnTo>
                  <a:lnTo>
                    <a:pt x="120637" y="53136"/>
                  </a:lnTo>
                  <a:lnTo>
                    <a:pt x="160680" y="42176"/>
                  </a:lnTo>
                  <a:lnTo>
                    <a:pt x="165404" y="39357"/>
                  </a:lnTo>
                  <a:lnTo>
                    <a:pt x="169379" y="33528"/>
                  </a:lnTo>
                  <a:lnTo>
                    <a:pt x="169379" y="21247"/>
                  </a:lnTo>
                  <a:lnTo>
                    <a:pt x="146900" y="3505"/>
                  </a:lnTo>
                  <a:lnTo>
                    <a:pt x="146900" y="22377"/>
                  </a:lnTo>
                  <a:lnTo>
                    <a:pt x="146900" y="29679"/>
                  </a:lnTo>
                  <a:lnTo>
                    <a:pt x="113652" y="42176"/>
                  </a:lnTo>
                  <a:lnTo>
                    <a:pt x="53962" y="42176"/>
                  </a:lnTo>
                  <a:lnTo>
                    <a:pt x="53962" y="11811"/>
                  </a:lnTo>
                  <a:lnTo>
                    <a:pt x="108750" y="11811"/>
                  </a:lnTo>
                  <a:lnTo>
                    <a:pt x="146900" y="22377"/>
                  </a:lnTo>
                  <a:lnTo>
                    <a:pt x="146900" y="3505"/>
                  </a:lnTo>
                  <a:lnTo>
                    <a:pt x="107784" y="0"/>
                  </a:lnTo>
                  <a:lnTo>
                    <a:pt x="31470" y="0"/>
                  </a:lnTo>
                  <a:lnTo>
                    <a:pt x="31470" y="97002"/>
                  </a:lnTo>
                  <a:lnTo>
                    <a:pt x="53962" y="97002"/>
                  </a:lnTo>
                  <a:lnTo>
                    <a:pt x="53962" y="53987"/>
                  </a:lnTo>
                  <a:lnTo>
                    <a:pt x="86423" y="53987"/>
                  </a:lnTo>
                  <a:lnTo>
                    <a:pt x="125183" y="71145"/>
                  </a:lnTo>
                  <a:lnTo>
                    <a:pt x="154774" y="97002"/>
                  </a:lnTo>
                  <a:lnTo>
                    <a:pt x="181254" y="97002"/>
                  </a:lnTo>
                  <a:close/>
                </a:path>
                <a:path w="347345" h="1684654">
                  <a:moveTo>
                    <a:pt x="308114" y="1650149"/>
                  </a:moveTo>
                  <a:lnTo>
                    <a:pt x="272846" y="1630337"/>
                  </a:lnTo>
                  <a:lnTo>
                    <a:pt x="229463" y="1623822"/>
                  </a:lnTo>
                  <a:lnTo>
                    <a:pt x="219798" y="1622094"/>
                  </a:lnTo>
                  <a:lnTo>
                    <a:pt x="212712" y="1620393"/>
                  </a:lnTo>
                  <a:lnTo>
                    <a:pt x="208216" y="1618716"/>
                  </a:lnTo>
                  <a:lnTo>
                    <a:pt x="203860" y="1616481"/>
                  </a:lnTo>
                  <a:lnTo>
                    <a:pt x="201676" y="1613649"/>
                  </a:lnTo>
                  <a:lnTo>
                    <a:pt x="201676" y="1606219"/>
                  </a:lnTo>
                  <a:lnTo>
                    <a:pt x="240258" y="1595780"/>
                  </a:lnTo>
                  <a:lnTo>
                    <a:pt x="249339" y="1596047"/>
                  </a:lnTo>
                  <a:lnTo>
                    <a:pt x="281127" y="1612646"/>
                  </a:lnTo>
                  <a:lnTo>
                    <a:pt x="303618" y="1612646"/>
                  </a:lnTo>
                  <a:lnTo>
                    <a:pt x="303225" y="1607019"/>
                  </a:lnTo>
                  <a:lnTo>
                    <a:pt x="300418" y="1601978"/>
                  </a:lnTo>
                  <a:lnTo>
                    <a:pt x="293166" y="1595780"/>
                  </a:lnTo>
                  <a:lnTo>
                    <a:pt x="290004" y="1593075"/>
                  </a:lnTo>
                  <a:lnTo>
                    <a:pt x="248589" y="1584185"/>
                  </a:lnTo>
                  <a:lnTo>
                    <a:pt x="239369" y="1583969"/>
                  </a:lnTo>
                  <a:lnTo>
                    <a:pt x="230835" y="1584185"/>
                  </a:lnTo>
                  <a:lnTo>
                    <a:pt x="191439" y="1592732"/>
                  </a:lnTo>
                  <a:lnTo>
                    <a:pt x="179197" y="1605864"/>
                  </a:lnTo>
                  <a:lnTo>
                    <a:pt x="179197" y="1615224"/>
                  </a:lnTo>
                  <a:lnTo>
                    <a:pt x="216750" y="1634858"/>
                  </a:lnTo>
                  <a:lnTo>
                    <a:pt x="255536" y="1640713"/>
                  </a:lnTo>
                  <a:lnTo>
                    <a:pt x="261975" y="1641779"/>
                  </a:lnTo>
                  <a:lnTo>
                    <a:pt x="285623" y="1653019"/>
                  </a:lnTo>
                  <a:lnTo>
                    <a:pt x="285623" y="1658874"/>
                  </a:lnTo>
                  <a:lnTo>
                    <a:pt x="252895" y="1672526"/>
                  </a:lnTo>
                  <a:lnTo>
                    <a:pt x="244538" y="1672526"/>
                  </a:lnTo>
                  <a:lnTo>
                    <a:pt x="206082" y="1665084"/>
                  </a:lnTo>
                  <a:lnTo>
                    <a:pt x="195681" y="1649755"/>
                  </a:lnTo>
                  <a:lnTo>
                    <a:pt x="173202" y="1649755"/>
                  </a:lnTo>
                  <a:lnTo>
                    <a:pt x="199542" y="1678012"/>
                  </a:lnTo>
                  <a:lnTo>
                    <a:pt x="245452" y="1684337"/>
                  </a:lnTo>
                  <a:lnTo>
                    <a:pt x="254304" y="1684108"/>
                  </a:lnTo>
                  <a:lnTo>
                    <a:pt x="295211" y="1674469"/>
                  </a:lnTo>
                  <a:lnTo>
                    <a:pt x="297408" y="1672526"/>
                  </a:lnTo>
                  <a:lnTo>
                    <a:pt x="305523" y="1665363"/>
                  </a:lnTo>
                  <a:lnTo>
                    <a:pt x="308114" y="1660499"/>
                  </a:lnTo>
                  <a:lnTo>
                    <a:pt x="308114" y="1650149"/>
                  </a:lnTo>
                  <a:close/>
                </a:path>
                <a:path w="347345" h="1684654">
                  <a:moveTo>
                    <a:pt x="347078" y="39331"/>
                  </a:moveTo>
                  <a:lnTo>
                    <a:pt x="324599" y="10883"/>
                  </a:lnTo>
                  <a:lnTo>
                    <a:pt x="324599" y="37731"/>
                  </a:lnTo>
                  <a:lnTo>
                    <a:pt x="324523" y="55333"/>
                  </a:lnTo>
                  <a:lnTo>
                    <a:pt x="291541" y="83426"/>
                  </a:lnTo>
                  <a:lnTo>
                    <a:pt x="264452" y="85191"/>
                  </a:lnTo>
                  <a:lnTo>
                    <a:pt x="227164" y="85191"/>
                  </a:lnTo>
                  <a:lnTo>
                    <a:pt x="227164" y="11811"/>
                  </a:lnTo>
                  <a:lnTo>
                    <a:pt x="263842" y="11811"/>
                  </a:lnTo>
                  <a:lnTo>
                    <a:pt x="302323" y="15608"/>
                  </a:lnTo>
                  <a:lnTo>
                    <a:pt x="324599" y="37731"/>
                  </a:lnTo>
                  <a:lnTo>
                    <a:pt x="324599" y="10883"/>
                  </a:lnTo>
                  <a:lnTo>
                    <a:pt x="281724" y="355"/>
                  </a:lnTo>
                  <a:lnTo>
                    <a:pt x="264007" y="0"/>
                  </a:lnTo>
                  <a:lnTo>
                    <a:pt x="204673" y="0"/>
                  </a:lnTo>
                  <a:lnTo>
                    <a:pt x="204673" y="97002"/>
                  </a:lnTo>
                  <a:lnTo>
                    <a:pt x="266839" y="97002"/>
                  </a:lnTo>
                  <a:lnTo>
                    <a:pt x="309384" y="92621"/>
                  </a:lnTo>
                  <a:lnTo>
                    <a:pt x="345554" y="61861"/>
                  </a:lnTo>
                  <a:lnTo>
                    <a:pt x="347078" y="55333"/>
                  </a:lnTo>
                  <a:lnTo>
                    <a:pt x="347078" y="393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200" y="793750"/>
            <a:ext cx="7683500" cy="859155"/>
            <a:chOff x="711200" y="793750"/>
            <a:chExt cx="7683500" cy="859155"/>
          </a:xfrm>
        </p:grpSpPr>
        <p:sp>
          <p:nvSpPr>
            <p:cNvPr id="3" name="object 3"/>
            <p:cNvSpPr/>
            <p:nvPr/>
          </p:nvSpPr>
          <p:spPr>
            <a:xfrm>
              <a:off x="717549" y="800099"/>
              <a:ext cx="7670800" cy="846455"/>
            </a:xfrm>
            <a:custGeom>
              <a:avLst/>
              <a:gdLst/>
              <a:ahLst/>
              <a:cxnLst/>
              <a:rect l="l" t="t" r="r" b="b"/>
              <a:pathLst>
                <a:path w="7670800" h="846455">
                  <a:moveTo>
                    <a:pt x="7670800" y="0"/>
                  </a:moveTo>
                  <a:lnTo>
                    <a:pt x="0" y="0"/>
                  </a:lnTo>
                  <a:lnTo>
                    <a:pt x="0" y="846137"/>
                  </a:lnTo>
                  <a:lnTo>
                    <a:pt x="7670800" y="846137"/>
                  </a:lnTo>
                  <a:lnTo>
                    <a:pt x="7670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7550" y="800100"/>
              <a:ext cx="7670800" cy="846455"/>
            </a:xfrm>
            <a:custGeom>
              <a:avLst/>
              <a:gdLst/>
              <a:ahLst/>
              <a:cxnLst/>
              <a:rect l="l" t="t" r="r" b="b"/>
              <a:pathLst>
                <a:path w="7670800" h="846455">
                  <a:moveTo>
                    <a:pt x="0" y="0"/>
                  </a:moveTo>
                  <a:lnTo>
                    <a:pt x="7670800" y="0"/>
                  </a:lnTo>
                  <a:lnTo>
                    <a:pt x="7670800" y="846137"/>
                  </a:lnTo>
                  <a:lnTo>
                    <a:pt x="0" y="8461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04118" y="833120"/>
            <a:ext cx="3502660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3.</a:t>
            </a:r>
            <a:r>
              <a:rPr sz="2800" spc="-55" dirty="0"/>
              <a:t> </a:t>
            </a:r>
            <a:r>
              <a:rPr sz="2800" dirty="0"/>
              <a:t>RAM</a:t>
            </a:r>
            <a:r>
              <a:rPr sz="2800" spc="-50" dirty="0"/>
              <a:t> </a:t>
            </a:r>
            <a:r>
              <a:rPr sz="2800" spc="-5" dirty="0"/>
              <a:t>(TYPICAL)</a:t>
            </a:r>
            <a:endParaRPr sz="2800"/>
          </a:p>
          <a:p>
            <a:pPr marL="1040130">
              <a:lnSpc>
                <a:spcPct val="100000"/>
              </a:lnSpc>
              <a:spcBef>
                <a:spcPts val="40"/>
              </a:spcBef>
            </a:pPr>
            <a:r>
              <a:rPr sz="2800" u="sng" dirty="0">
                <a:uFill>
                  <a:solidFill>
                    <a:srgbClr val="000000"/>
                  </a:solidFill>
                </a:uFill>
              </a:rPr>
              <a:t>Ciri-ciri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42290" y="4589780"/>
            <a:ext cx="7837170" cy="14605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2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1512570" algn="l"/>
              </a:tabLst>
            </a:pPr>
            <a:r>
              <a:rPr sz="2000" b="1" spc="-5" dirty="0">
                <a:latin typeface="Arial"/>
                <a:cs typeface="Arial"/>
              </a:rPr>
              <a:t>Bus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masukan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keluaran,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memiliki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sifat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tiga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keadaan</a:t>
            </a:r>
            <a:r>
              <a:rPr sz="2000" spc="-5" dirty="0">
                <a:latin typeface="Arial MT"/>
                <a:cs typeface="Arial MT"/>
              </a:rPr>
              <a:t> dan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dua-arah	(</a:t>
            </a:r>
            <a:r>
              <a:rPr sz="2000" i="1" spc="-5" dirty="0">
                <a:latin typeface="Arial"/>
                <a:cs typeface="Arial"/>
              </a:rPr>
              <a:t>bidirectional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tri state</a:t>
            </a:r>
            <a:r>
              <a:rPr sz="200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355600" marR="117475" indent="-342900">
              <a:lnSpc>
                <a:spcPts val="2020"/>
              </a:lnSpc>
              <a:spcBef>
                <a:spcPts val="359"/>
              </a:spcBef>
              <a:buFont typeface="Arial MT"/>
              <a:buChar char="•"/>
              <a:tabLst>
                <a:tab pos="354965" algn="l"/>
                <a:tab pos="355600" algn="l"/>
                <a:tab pos="4632325" algn="l"/>
              </a:tabLst>
            </a:pPr>
            <a:r>
              <a:rPr sz="2000" b="1" spc="-5" dirty="0">
                <a:latin typeface="Arial"/>
                <a:cs typeface="Arial"/>
              </a:rPr>
              <a:t>Bus alamat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: keluaran,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memiliki sifat	tiga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keadaan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satu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arah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40" dirty="0">
                <a:latin typeface="Arial MT"/>
                <a:cs typeface="Arial MT"/>
              </a:rPr>
              <a:t>(</a:t>
            </a:r>
            <a:r>
              <a:rPr sz="2000" i="1" spc="-40" dirty="0">
                <a:latin typeface="Arial"/>
                <a:cs typeface="Arial"/>
              </a:rPr>
              <a:t>Tri</a:t>
            </a:r>
            <a:r>
              <a:rPr sz="2000" i="1" spc="-5" dirty="0">
                <a:latin typeface="Arial"/>
                <a:cs typeface="Arial"/>
              </a:rPr>
              <a:t> State</a:t>
            </a:r>
            <a:r>
              <a:rPr sz="2000" spc="-5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Bus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Kendali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sebagian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keluaran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sebagian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masukan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4897" y="2438590"/>
            <a:ext cx="761365" cy="66040"/>
          </a:xfrm>
          <a:custGeom>
            <a:avLst/>
            <a:gdLst/>
            <a:ahLst/>
            <a:cxnLst/>
            <a:rect l="l" t="t" r="r" b="b"/>
            <a:pathLst>
              <a:path w="761364" h="66039">
                <a:moveTo>
                  <a:pt x="52125" y="675"/>
                </a:moveTo>
                <a:lnTo>
                  <a:pt x="0" y="675"/>
                </a:lnTo>
                <a:lnTo>
                  <a:pt x="0" y="64768"/>
                </a:lnTo>
                <a:lnTo>
                  <a:pt x="50907" y="64768"/>
                </a:lnTo>
                <a:lnTo>
                  <a:pt x="57058" y="64409"/>
                </a:lnTo>
                <a:lnTo>
                  <a:pt x="67095" y="62969"/>
                </a:lnTo>
                <a:lnTo>
                  <a:pt x="71269" y="61901"/>
                </a:lnTo>
                <a:lnTo>
                  <a:pt x="77931" y="59076"/>
                </a:lnTo>
                <a:lnTo>
                  <a:pt x="80339" y="57348"/>
                </a:lnTo>
                <a:lnTo>
                  <a:pt x="15596" y="57348"/>
                </a:lnTo>
                <a:lnTo>
                  <a:pt x="15596" y="35083"/>
                </a:lnTo>
                <a:lnTo>
                  <a:pt x="79279" y="35083"/>
                </a:lnTo>
                <a:lnTo>
                  <a:pt x="77102" y="33461"/>
                </a:lnTo>
                <a:lnTo>
                  <a:pt x="71798" y="31506"/>
                </a:lnTo>
                <a:lnTo>
                  <a:pt x="64899" y="30360"/>
                </a:lnTo>
                <a:lnTo>
                  <a:pt x="70483" y="28891"/>
                </a:lnTo>
                <a:lnTo>
                  <a:pt x="73142" y="27661"/>
                </a:lnTo>
                <a:lnTo>
                  <a:pt x="15596" y="27661"/>
                </a:lnTo>
                <a:lnTo>
                  <a:pt x="15596" y="8096"/>
                </a:lnTo>
                <a:lnTo>
                  <a:pt x="76567" y="8096"/>
                </a:lnTo>
                <a:lnTo>
                  <a:pt x="74038" y="5858"/>
                </a:lnTo>
                <a:lnTo>
                  <a:pt x="69863" y="3882"/>
                </a:lnTo>
                <a:lnTo>
                  <a:pt x="59203" y="1315"/>
                </a:lnTo>
                <a:lnTo>
                  <a:pt x="52125" y="675"/>
                </a:lnTo>
                <a:close/>
              </a:path>
              <a:path w="761364" h="66039">
                <a:moveTo>
                  <a:pt x="79279" y="35083"/>
                </a:moveTo>
                <a:lnTo>
                  <a:pt x="49065" y="35083"/>
                </a:lnTo>
                <a:lnTo>
                  <a:pt x="54597" y="35445"/>
                </a:lnTo>
                <a:lnTo>
                  <a:pt x="62284" y="36893"/>
                </a:lnTo>
                <a:lnTo>
                  <a:pt x="65302" y="38145"/>
                </a:lnTo>
                <a:lnTo>
                  <a:pt x="69688" y="41708"/>
                </a:lnTo>
                <a:lnTo>
                  <a:pt x="70784" y="43804"/>
                </a:lnTo>
                <a:lnTo>
                  <a:pt x="70784" y="48281"/>
                </a:lnTo>
                <a:lnTo>
                  <a:pt x="48746" y="57348"/>
                </a:lnTo>
                <a:lnTo>
                  <a:pt x="80339" y="57348"/>
                </a:lnTo>
                <a:lnTo>
                  <a:pt x="80727" y="57069"/>
                </a:lnTo>
                <a:lnTo>
                  <a:pt x="85251" y="51869"/>
                </a:lnTo>
                <a:lnTo>
                  <a:pt x="86381" y="49055"/>
                </a:lnTo>
                <a:lnTo>
                  <a:pt x="86381" y="42259"/>
                </a:lnTo>
                <a:lnTo>
                  <a:pt x="84524" y="38992"/>
                </a:lnTo>
                <a:lnTo>
                  <a:pt x="79279" y="35083"/>
                </a:lnTo>
                <a:close/>
              </a:path>
              <a:path w="761364" h="66039">
                <a:moveTo>
                  <a:pt x="76567" y="8096"/>
                </a:moveTo>
                <a:lnTo>
                  <a:pt x="46428" y="8096"/>
                </a:lnTo>
                <a:lnTo>
                  <a:pt x="52180" y="8398"/>
                </a:lnTo>
                <a:lnTo>
                  <a:pt x="58889" y="9607"/>
                </a:lnTo>
                <a:lnTo>
                  <a:pt x="61470" y="10726"/>
                </a:lnTo>
                <a:lnTo>
                  <a:pt x="65082" y="13994"/>
                </a:lnTo>
                <a:lnTo>
                  <a:pt x="65986" y="15883"/>
                </a:lnTo>
                <a:lnTo>
                  <a:pt x="65986" y="20297"/>
                </a:lnTo>
                <a:lnTo>
                  <a:pt x="46782" y="27661"/>
                </a:lnTo>
                <a:lnTo>
                  <a:pt x="73142" y="27661"/>
                </a:lnTo>
                <a:lnTo>
                  <a:pt x="74662" y="26959"/>
                </a:lnTo>
                <a:lnTo>
                  <a:pt x="80199" y="22166"/>
                </a:lnTo>
                <a:lnTo>
                  <a:pt x="81583" y="19611"/>
                </a:lnTo>
                <a:lnTo>
                  <a:pt x="81583" y="13990"/>
                </a:lnTo>
                <a:lnTo>
                  <a:pt x="80073" y="11198"/>
                </a:lnTo>
                <a:lnTo>
                  <a:pt x="76567" y="8096"/>
                </a:lnTo>
                <a:close/>
              </a:path>
              <a:path w="761364" h="66039">
                <a:moveTo>
                  <a:pt x="122025" y="675"/>
                </a:moveTo>
                <a:lnTo>
                  <a:pt x="106429" y="675"/>
                </a:lnTo>
                <a:lnTo>
                  <a:pt x="106429" y="44212"/>
                </a:lnTo>
                <a:lnTo>
                  <a:pt x="143514" y="65250"/>
                </a:lnTo>
                <a:lnTo>
                  <a:pt x="151083" y="65443"/>
                </a:lnTo>
                <a:lnTo>
                  <a:pt x="158854" y="65221"/>
                </a:lnTo>
                <a:lnTo>
                  <a:pt x="187474" y="57348"/>
                </a:lnTo>
                <a:lnTo>
                  <a:pt x="143534" y="57348"/>
                </a:lnTo>
                <a:lnTo>
                  <a:pt x="138226" y="56645"/>
                </a:lnTo>
                <a:lnTo>
                  <a:pt x="129539" y="53834"/>
                </a:lnTo>
                <a:lnTo>
                  <a:pt x="126479" y="51831"/>
                </a:lnTo>
                <a:lnTo>
                  <a:pt x="122916" y="46630"/>
                </a:lnTo>
                <a:lnTo>
                  <a:pt x="122025" y="42589"/>
                </a:lnTo>
                <a:lnTo>
                  <a:pt x="122025" y="675"/>
                </a:lnTo>
                <a:close/>
              </a:path>
              <a:path w="761364" h="66039">
                <a:moveTo>
                  <a:pt x="195210" y="675"/>
                </a:moveTo>
                <a:lnTo>
                  <a:pt x="179614" y="675"/>
                </a:lnTo>
                <a:lnTo>
                  <a:pt x="179614" y="45027"/>
                </a:lnTo>
                <a:lnTo>
                  <a:pt x="177331" y="50382"/>
                </a:lnTo>
                <a:lnTo>
                  <a:pt x="168196" y="55954"/>
                </a:lnTo>
                <a:lnTo>
                  <a:pt x="160543" y="57348"/>
                </a:lnTo>
                <a:lnTo>
                  <a:pt x="187474" y="57348"/>
                </a:lnTo>
                <a:lnTo>
                  <a:pt x="188791" y="56478"/>
                </a:lnTo>
                <a:lnTo>
                  <a:pt x="193927" y="48952"/>
                </a:lnTo>
                <a:lnTo>
                  <a:pt x="195123" y="44212"/>
                </a:lnTo>
                <a:lnTo>
                  <a:pt x="195210" y="675"/>
                </a:lnTo>
                <a:close/>
              </a:path>
              <a:path w="761364" h="66039">
                <a:moveTo>
                  <a:pt x="231261" y="42505"/>
                </a:moveTo>
                <a:lnTo>
                  <a:pt x="215665" y="42505"/>
                </a:lnTo>
                <a:lnTo>
                  <a:pt x="215878" y="47038"/>
                </a:lnTo>
                <a:lnTo>
                  <a:pt x="250214" y="64773"/>
                </a:lnTo>
                <a:lnTo>
                  <a:pt x="264499" y="65444"/>
                </a:lnTo>
                <a:lnTo>
                  <a:pt x="272671" y="65444"/>
                </a:lnTo>
                <a:lnTo>
                  <a:pt x="280027" y="64618"/>
                </a:lnTo>
                <a:lnTo>
                  <a:pt x="293099" y="61315"/>
                </a:lnTo>
                <a:lnTo>
                  <a:pt x="298113" y="59002"/>
                </a:lnTo>
                <a:lnTo>
                  <a:pt x="299265" y="58022"/>
                </a:lnTo>
                <a:lnTo>
                  <a:pt x="257587" y="58022"/>
                </a:lnTo>
                <a:lnTo>
                  <a:pt x="251941" y="57357"/>
                </a:lnTo>
                <a:lnTo>
                  <a:pt x="241907" y="54693"/>
                </a:lnTo>
                <a:lnTo>
                  <a:pt x="238205" y="52948"/>
                </a:lnTo>
                <a:lnTo>
                  <a:pt x="233429" y="48633"/>
                </a:lnTo>
                <a:lnTo>
                  <a:pt x="231912" y="45871"/>
                </a:lnTo>
                <a:lnTo>
                  <a:pt x="231261" y="42505"/>
                </a:lnTo>
                <a:close/>
              </a:path>
              <a:path w="761364" h="66039">
                <a:moveTo>
                  <a:pt x="269634" y="0"/>
                </a:moveTo>
                <a:lnTo>
                  <a:pt x="253312" y="0"/>
                </a:lnTo>
                <a:lnTo>
                  <a:pt x="246252" y="721"/>
                </a:lnTo>
                <a:lnTo>
                  <a:pt x="233555" y="3602"/>
                </a:lnTo>
                <a:lnTo>
                  <a:pt x="228726" y="5714"/>
                </a:lnTo>
                <a:lnTo>
                  <a:pt x="222116" y="11280"/>
                </a:lnTo>
                <a:lnTo>
                  <a:pt x="220464" y="14270"/>
                </a:lnTo>
                <a:lnTo>
                  <a:pt x="220464" y="20378"/>
                </a:lnTo>
                <a:lnTo>
                  <a:pt x="269440" y="36619"/>
                </a:lnTo>
                <a:lnTo>
                  <a:pt x="276058" y="37649"/>
                </a:lnTo>
                <a:lnTo>
                  <a:pt x="283707" y="39321"/>
                </a:lnTo>
                <a:lnTo>
                  <a:pt x="286906" y="40533"/>
                </a:lnTo>
                <a:lnTo>
                  <a:pt x="290381" y="43359"/>
                </a:lnTo>
                <a:lnTo>
                  <a:pt x="291249" y="45013"/>
                </a:lnTo>
                <a:lnTo>
                  <a:pt x="291249" y="48774"/>
                </a:lnTo>
                <a:lnTo>
                  <a:pt x="269422" y="58022"/>
                </a:lnTo>
                <a:lnTo>
                  <a:pt x="299265" y="58022"/>
                </a:lnTo>
                <a:lnTo>
                  <a:pt x="305098" y="53058"/>
                </a:lnTo>
                <a:lnTo>
                  <a:pt x="306845" y="49888"/>
                </a:lnTo>
                <a:lnTo>
                  <a:pt x="306845" y="43134"/>
                </a:lnTo>
                <a:lnTo>
                  <a:pt x="250661" y="25513"/>
                </a:lnTo>
                <a:lnTo>
                  <a:pt x="243246" y="24008"/>
                </a:lnTo>
                <a:lnTo>
                  <a:pt x="240411" y="22538"/>
                </a:lnTo>
                <a:lnTo>
                  <a:pt x="237510" y="21069"/>
                </a:lnTo>
                <a:lnTo>
                  <a:pt x="236061" y="19197"/>
                </a:lnTo>
                <a:lnTo>
                  <a:pt x="236092" y="14270"/>
                </a:lnTo>
                <a:lnTo>
                  <a:pt x="238100" y="12068"/>
                </a:lnTo>
                <a:lnTo>
                  <a:pt x="246261" y="8351"/>
                </a:lnTo>
                <a:lnTo>
                  <a:pt x="252764" y="7421"/>
                </a:lnTo>
                <a:lnTo>
                  <a:pt x="296965" y="7421"/>
                </a:lnTo>
                <a:lnTo>
                  <a:pt x="295257" y="5999"/>
                </a:lnTo>
                <a:lnTo>
                  <a:pt x="290234" y="3778"/>
                </a:lnTo>
                <a:lnTo>
                  <a:pt x="277173" y="756"/>
                </a:lnTo>
                <a:lnTo>
                  <a:pt x="269634" y="0"/>
                </a:lnTo>
                <a:close/>
              </a:path>
              <a:path w="761364" h="66039">
                <a:moveTo>
                  <a:pt x="296965" y="7421"/>
                </a:moveTo>
                <a:lnTo>
                  <a:pt x="270259" y="7421"/>
                </a:lnTo>
                <a:lnTo>
                  <a:pt x="276740" y="8388"/>
                </a:lnTo>
                <a:lnTo>
                  <a:pt x="285512" y="12252"/>
                </a:lnTo>
                <a:lnTo>
                  <a:pt x="288088" y="15110"/>
                </a:lnTo>
                <a:lnTo>
                  <a:pt x="288850" y="18891"/>
                </a:lnTo>
                <a:lnTo>
                  <a:pt x="304446" y="18891"/>
                </a:lnTo>
                <a:lnTo>
                  <a:pt x="304185" y="15180"/>
                </a:lnTo>
                <a:lnTo>
                  <a:pt x="302294" y="11860"/>
                </a:lnTo>
                <a:lnTo>
                  <a:pt x="296965" y="7421"/>
                </a:lnTo>
                <a:close/>
              </a:path>
              <a:path w="761364" h="66039">
                <a:moveTo>
                  <a:pt x="420836" y="675"/>
                </a:moveTo>
                <a:lnTo>
                  <a:pt x="372427" y="675"/>
                </a:lnTo>
                <a:lnTo>
                  <a:pt x="372427" y="64768"/>
                </a:lnTo>
                <a:lnTo>
                  <a:pt x="420734" y="64768"/>
                </a:lnTo>
                <a:lnTo>
                  <a:pt x="426873" y="64405"/>
                </a:lnTo>
                <a:lnTo>
                  <a:pt x="437560" y="62951"/>
                </a:lnTo>
                <a:lnTo>
                  <a:pt x="442121" y="61879"/>
                </a:lnTo>
                <a:lnTo>
                  <a:pt x="449682" y="59047"/>
                </a:lnTo>
                <a:lnTo>
                  <a:pt x="452728" y="57348"/>
                </a:lnTo>
                <a:lnTo>
                  <a:pt x="388023" y="57348"/>
                </a:lnTo>
                <a:lnTo>
                  <a:pt x="388023" y="8096"/>
                </a:lnTo>
                <a:lnTo>
                  <a:pt x="453181" y="8096"/>
                </a:lnTo>
                <a:lnTo>
                  <a:pt x="444498" y="3967"/>
                </a:lnTo>
                <a:lnTo>
                  <a:pt x="438894" y="2435"/>
                </a:lnTo>
                <a:lnTo>
                  <a:pt x="427633" y="981"/>
                </a:lnTo>
                <a:lnTo>
                  <a:pt x="420836" y="675"/>
                </a:lnTo>
                <a:close/>
              </a:path>
              <a:path w="761364" h="66039">
                <a:moveTo>
                  <a:pt x="453181" y="8096"/>
                </a:moveTo>
                <a:lnTo>
                  <a:pt x="420936" y="8096"/>
                </a:lnTo>
                <a:lnTo>
                  <a:pt x="427440" y="8535"/>
                </a:lnTo>
                <a:lnTo>
                  <a:pt x="437075" y="10643"/>
                </a:lnTo>
                <a:lnTo>
                  <a:pt x="441830" y="13070"/>
                </a:lnTo>
                <a:lnTo>
                  <a:pt x="449654" y="20316"/>
                </a:lnTo>
                <a:lnTo>
                  <a:pt x="451609" y="25497"/>
                </a:lnTo>
                <a:lnTo>
                  <a:pt x="451578" y="37237"/>
                </a:lnTo>
                <a:lnTo>
                  <a:pt x="419867" y="57348"/>
                </a:lnTo>
                <a:lnTo>
                  <a:pt x="452728" y="57348"/>
                </a:lnTo>
                <a:lnTo>
                  <a:pt x="467206" y="37237"/>
                </a:lnTo>
                <a:lnTo>
                  <a:pt x="467206" y="26661"/>
                </a:lnTo>
                <a:lnTo>
                  <a:pt x="465706" y="21581"/>
                </a:lnTo>
                <a:lnTo>
                  <a:pt x="459709" y="12691"/>
                </a:lnTo>
                <a:lnTo>
                  <a:pt x="455184" y="9041"/>
                </a:lnTo>
                <a:lnTo>
                  <a:pt x="453181" y="8096"/>
                </a:lnTo>
                <a:close/>
              </a:path>
              <a:path w="761364" h="66039">
                <a:moveTo>
                  <a:pt x="534432" y="675"/>
                </a:moveTo>
                <a:lnTo>
                  <a:pt x="518891" y="675"/>
                </a:lnTo>
                <a:lnTo>
                  <a:pt x="472307" y="64768"/>
                </a:lnTo>
                <a:lnTo>
                  <a:pt x="488859" y="64768"/>
                </a:lnTo>
                <a:lnTo>
                  <a:pt x="502339" y="44528"/>
                </a:lnTo>
                <a:lnTo>
                  <a:pt x="566305" y="44528"/>
                </a:lnTo>
                <a:lnTo>
                  <a:pt x="560912" y="37108"/>
                </a:lnTo>
                <a:lnTo>
                  <a:pt x="507287" y="37108"/>
                </a:lnTo>
                <a:lnTo>
                  <a:pt x="520222" y="19660"/>
                </a:lnTo>
                <a:lnTo>
                  <a:pt x="522922" y="15607"/>
                </a:lnTo>
                <a:lnTo>
                  <a:pt x="525064" y="11751"/>
                </a:lnTo>
                <a:lnTo>
                  <a:pt x="526652" y="8096"/>
                </a:lnTo>
                <a:lnTo>
                  <a:pt x="539825" y="8096"/>
                </a:lnTo>
                <a:lnTo>
                  <a:pt x="534432" y="675"/>
                </a:lnTo>
                <a:close/>
              </a:path>
              <a:path w="761364" h="66039">
                <a:moveTo>
                  <a:pt x="566305" y="44528"/>
                </a:moveTo>
                <a:lnTo>
                  <a:pt x="550966" y="44528"/>
                </a:lnTo>
                <a:lnTo>
                  <a:pt x="564443" y="64768"/>
                </a:lnTo>
                <a:lnTo>
                  <a:pt x="581016" y="64768"/>
                </a:lnTo>
                <a:lnTo>
                  <a:pt x="566305" y="44528"/>
                </a:lnTo>
                <a:close/>
              </a:path>
              <a:path w="761364" h="66039">
                <a:moveTo>
                  <a:pt x="662630" y="675"/>
                </a:moveTo>
                <a:lnTo>
                  <a:pt x="572649" y="675"/>
                </a:lnTo>
                <a:lnTo>
                  <a:pt x="572649" y="8096"/>
                </a:lnTo>
                <a:lnTo>
                  <a:pt x="609841" y="8096"/>
                </a:lnTo>
                <a:lnTo>
                  <a:pt x="609841" y="64768"/>
                </a:lnTo>
                <a:lnTo>
                  <a:pt x="625438" y="64768"/>
                </a:lnTo>
                <a:lnTo>
                  <a:pt x="625438" y="8097"/>
                </a:lnTo>
                <a:lnTo>
                  <a:pt x="662630" y="8097"/>
                </a:lnTo>
                <a:lnTo>
                  <a:pt x="662630" y="675"/>
                </a:lnTo>
                <a:close/>
              </a:path>
              <a:path w="761364" h="66039">
                <a:moveTo>
                  <a:pt x="714645" y="675"/>
                </a:moveTo>
                <a:lnTo>
                  <a:pt x="699104" y="675"/>
                </a:lnTo>
                <a:lnTo>
                  <a:pt x="652520" y="64768"/>
                </a:lnTo>
                <a:lnTo>
                  <a:pt x="669075" y="64768"/>
                </a:lnTo>
                <a:lnTo>
                  <a:pt x="682552" y="44528"/>
                </a:lnTo>
                <a:lnTo>
                  <a:pt x="746519" y="44528"/>
                </a:lnTo>
                <a:lnTo>
                  <a:pt x="741125" y="37108"/>
                </a:lnTo>
                <a:lnTo>
                  <a:pt x="687500" y="37108"/>
                </a:lnTo>
                <a:lnTo>
                  <a:pt x="700437" y="19660"/>
                </a:lnTo>
                <a:lnTo>
                  <a:pt x="703135" y="15607"/>
                </a:lnTo>
                <a:lnTo>
                  <a:pt x="705279" y="11751"/>
                </a:lnTo>
                <a:lnTo>
                  <a:pt x="706866" y="8097"/>
                </a:lnTo>
                <a:lnTo>
                  <a:pt x="720039" y="8097"/>
                </a:lnTo>
                <a:lnTo>
                  <a:pt x="714645" y="675"/>
                </a:lnTo>
                <a:close/>
              </a:path>
              <a:path w="761364" h="66039">
                <a:moveTo>
                  <a:pt x="746519" y="44528"/>
                </a:moveTo>
                <a:lnTo>
                  <a:pt x="731180" y="44528"/>
                </a:lnTo>
                <a:lnTo>
                  <a:pt x="744659" y="64768"/>
                </a:lnTo>
                <a:lnTo>
                  <a:pt x="761230" y="64768"/>
                </a:lnTo>
                <a:lnTo>
                  <a:pt x="746519" y="44528"/>
                </a:lnTo>
                <a:close/>
              </a:path>
              <a:path w="761364" h="66039">
                <a:moveTo>
                  <a:pt x="539825" y="8096"/>
                </a:moveTo>
                <a:lnTo>
                  <a:pt x="526652" y="8096"/>
                </a:lnTo>
                <a:lnTo>
                  <a:pt x="546017" y="37108"/>
                </a:lnTo>
                <a:lnTo>
                  <a:pt x="560912" y="37108"/>
                </a:lnTo>
                <a:lnTo>
                  <a:pt x="539825" y="8096"/>
                </a:lnTo>
                <a:close/>
              </a:path>
              <a:path w="761364" h="66039">
                <a:moveTo>
                  <a:pt x="720039" y="8097"/>
                </a:moveTo>
                <a:lnTo>
                  <a:pt x="706866" y="8097"/>
                </a:lnTo>
                <a:lnTo>
                  <a:pt x="726231" y="37108"/>
                </a:lnTo>
                <a:lnTo>
                  <a:pt x="741125" y="37108"/>
                </a:lnTo>
                <a:lnTo>
                  <a:pt x="720039" y="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86135" y="2843396"/>
            <a:ext cx="973455" cy="66040"/>
          </a:xfrm>
          <a:custGeom>
            <a:avLst/>
            <a:gdLst/>
            <a:ahLst/>
            <a:cxnLst/>
            <a:rect l="l" t="t" r="r" b="b"/>
            <a:pathLst>
              <a:path w="973454" h="66039">
                <a:moveTo>
                  <a:pt x="52127" y="674"/>
                </a:moveTo>
                <a:lnTo>
                  <a:pt x="0" y="674"/>
                </a:lnTo>
                <a:lnTo>
                  <a:pt x="0" y="64767"/>
                </a:lnTo>
                <a:lnTo>
                  <a:pt x="50907" y="64767"/>
                </a:lnTo>
                <a:lnTo>
                  <a:pt x="57059" y="64408"/>
                </a:lnTo>
                <a:lnTo>
                  <a:pt x="67095" y="62967"/>
                </a:lnTo>
                <a:lnTo>
                  <a:pt x="71268" y="61901"/>
                </a:lnTo>
                <a:lnTo>
                  <a:pt x="77929" y="59075"/>
                </a:lnTo>
                <a:lnTo>
                  <a:pt x="80338" y="57346"/>
                </a:lnTo>
                <a:lnTo>
                  <a:pt x="15595" y="57346"/>
                </a:lnTo>
                <a:lnTo>
                  <a:pt x="15595" y="35082"/>
                </a:lnTo>
                <a:lnTo>
                  <a:pt x="79278" y="35082"/>
                </a:lnTo>
                <a:lnTo>
                  <a:pt x="77101" y="33460"/>
                </a:lnTo>
                <a:lnTo>
                  <a:pt x="71796" y="31504"/>
                </a:lnTo>
                <a:lnTo>
                  <a:pt x="64898" y="30359"/>
                </a:lnTo>
                <a:lnTo>
                  <a:pt x="70485" y="28891"/>
                </a:lnTo>
                <a:lnTo>
                  <a:pt x="73145" y="27660"/>
                </a:lnTo>
                <a:lnTo>
                  <a:pt x="15595" y="27660"/>
                </a:lnTo>
                <a:lnTo>
                  <a:pt x="15595" y="8096"/>
                </a:lnTo>
                <a:lnTo>
                  <a:pt x="76567" y="8096"/>
                </a:lnTo>
                <a:lnTo>
                  <a:pt x="74037" y="5857"/>
                </a:lnTo>
                <a:lnTo>
                  <a:pt x="69863" y="3881"/>
                </a:lnTo>
                <a:lnTo>
                  <a:pt x="59203" y="1314"/>
                </a:lnTo>
                <a:lnTo>
                  <a:pt x="52127" y="674"/>
                </a:lnTo>
                <a:close/>
              </a:path>
              <a:path w="973454" h="66039">
                <a:moveTo>
                  <a:pt x="79278" y="35082"/>
                </a:moveTo>
                <a:lnTo>
                  <a:pt x="49063" y="35082"/>
                </a:lnTo>
                <a:lnTo>
                  <a:pt x="54598" y="35444"/>
                </a:lnTo>
                <a:lnTo>
                  <a:pt x="62283" y="36892"/>
                </a:lnTo>
                <a:lnTo>
                  <a:pt x="65300" y="38144"/>
                </a:lnTo>
                <a:lnTo>
                  <a:pt x="69688" y="41708"/>
                </a:lnTo>
                <a:lnTo>
                  <a:pt x="70785" y="43803"/>
                </a:lnTo>
                <a:lnTo>
                  <a:pt x="70785" y="48281"/>
                </a:lnTo>
                <a:lnTo>
                  <a:pt x="48746" y="57346"/>
                </a:lnTo>
                <a:lnTo>
                  <a:pt x="80338" y="57346"/>
                </a:lnTo>
                <a:lnTo>
                  <a:pt x="80726" y="57068"/>
                </a:lnTo>
                <a:lnTo>
                  <a:pt x="85250" y="51868"/>
                </a:lnTo>
                <a:lnTo>
                  <a:pt x="86382" y="49053"/>
                </a:lnTo>
                <a:lnTo>
                  <a:pt x="86382" y="42257"/>
                </a:lnTo>
                <a:lnTo>
                  <a:pt x="84526" y="38991"/>
                </a:lnTo>
                <a:lnTo>
                  <a:pt x="79278" y="35082"/>
                </a:lnTo>
                <a:close/>
              </a:path>
              <a:path w="973454" h="66039">
                <a:moveTo>
                  <a:pt x="76567" y="8096"/>
                </a:moveTo>
                <a:lnTo>
                  <a:pt x="46427" y="8096"/>
                </a:lnTo>
                <a:lnTo>
                  <a:pt x="52179" y="8397"/>
                </a:lnTo>
                <a:lnTo>
                  <a:pt x="58889" y="9607"/>
                </a:lnTo>
                <a:lnTo>
                  <a:pt x="61471" y="10725"/>
                </a:lnTo>
                <a:lnTo>
                  <a:pt x="65083" y="13992"/>
                </a:lnTo>
                <a:lnTo>
                  <a:pt x="65986" y="15882"/>
                </a:lnTo>
                <a:lnTo>
                  <a:pt x="65986" y="20295"/>
                </a:lnTo>
                <a:lnTo>
                  <a:pt x="46784" y="27660"/>
                </a:lnTo>
                <a:lnTo>
                  <a:pt x="73145" y="27660"/>
                </a:lnTo>
                <a:lnTo>
                  <a:pt x="74663" y="26958"/>
                </a:lnTo>
                <a:lnTo>
                  <a:pt x="80197" y="22165"/>
                </a:lnTo>
                <a:lnTo>
                  <a:pt x="81582" y="19610"/>
                </a:lnTo>
                <a:lnTo>
                  <a:pt x="81582" y="13989"/>
                </a:lnTo>
                <a:lnTo>
                  <a:pt x="80073" y="11198"/>
                </a:lnTo>
                <a:lnTo>
                  <a:pt x="76567" y="8096"/>
                </a:lnTo>
                <a:close/>
              </a:path>
              <a:path w="973454" h="66039">
                <a:moveTo>
                  <a:pt x="122025" y="674"/>
                </a:moveTo>
                <a:lnTo>
                  <a:pt x="106428" y="674"/>
                </a:lnTo>
                <a:lnTo>
                  <a:pt x="106428" y="44211"/>
                </a:lnTo>
                <a:lnTo>
                  <a:pt x="143513" y="65250"/>
                </a:lnTo>
                <a:lnTo>
                  <a:pt x="151081" y="65443"/>
                </a:lnTo>
                <a:lnTo>
                  <a:pt x="158853" y="65221"/>
                </a:lnTo>
                <a:lnTo>
                  <a:pt x="187473" y="57346"/>
                </a:lnTo>
                <a:lnTo>
                  <a:pt x="143534" y="57346"/>
                </a:lnTo>
                <a:lnTo>
                  <a:pt x="138225" y="56644"/>
                </a:lnTo>
                <a:lnTo>
                  <a:pt x="129541" y="53832"/>
                </a:lnTo>
                <a:lnTo>
                  <a:pt x="126479" y="51829"/>
                </a:lnTo>
                <a:lnTo>
                  <a:pt x="122915" y="46629"/>
                </a:lnTo>
                <a:lnTo>
                  <a:pt x="122025" y="42588"/>
                </a:lnTo>
                <a:lnTo>
                  <a:pt x="122025" y="674"/>
                </a:lnTo>
                <a:close/>
              </a:path>
              <a:path w="973454" h="66039">
                <a:moveTo>
                  <a:pt x="195210" y="674"/>
                </a:moveTo>
                <a:lnTo>
                  <a:pt x="179613" y="674"/>
                </a:lnTo>
                <a:lnTo>
                  <a:pt x="179613" y="45027"/>
                </a:lnTo>
                <a:lnTo>
                  <a:pt x="177330" y="50380"/>
                </a:lnTo>
                <a:lnTo>
                  <a:pt x="168194" y="55953"/>
                </a:lnTo>
                <a:lnTo>
                  <a:pt x="160543" y="57346"/>
                </a:lnTo>
                <a:lnTo>
                  <a:pt x="187473" y="57346"/>
                </a:lnTo>
                <a:lnTo>
                  <a:pt x="188790" y="56476"/>
                </a:lnTo>
                <a:lnTo>
                  <a:pt x="193926" y="48950"/>
                </a:lnTo>
                <a:lnTo>
                  <a:pt x="195123" y="44211"/>
                </a:lnTo>
                <a:lnTo>
                  <a:pt x="195210" y="674"/>
                </a:lnTo>
                <a:close/>
              </a:path>
              <a:path w="973454" h="66039">
                <a:moveTo>
                  <a:pt x="231261" y="42504"/>
                </a:moveTo>
                <a:lnTo>
                  <a:pt x="215663" y="42504"/>
                </a:lnTo>
                <a:lnTo>
                  <a:pt x="215877" y="47036"/>
                </a:lnTo>
                <a:lnTo>
                  <a:pt x="250213" y="64772"/>
                </a:lnTo>
                <a:lnTo>
                  <a:pt x="264499" y="65443"/>
                </a:lnTo>
                <a:lnTo>
                  <a:pt x="272672" y="65443"/>
                </a:lnTo>
                <a:lnTo>
                  <a:pt x="280026" y="64617"/>
                </a:lnTo>
                <a:lnTo>
                  <a:pt x="293098" y="61314"/>
                </a:lnTo>
                <a:lnTo>
                  <a:pt x="298114" y="59001"/>
                </a:lnTo>
                <a:lnTo>
                  <a:pt x="299266" y="58021"/>
                </a:lnTo>
                <a:lnTo>
                  <a:pt x="257587" y="58021"/>
                </a:lnTo>
                <a:lnTo>
                  <a:pt x="251941" y="57355"/>
                </a:lnTo>
                <a:lnTo>
                  <a:pt x="241907" y="54692"/>
                </a:lnTo>
                <a:lnTo>
                  <a:pt x="238205" y="52947"/>
                </a:lnTo>
                <a:lnTo>
                  <a:pt x="233429" y="48632"/>
                </a:lnTo>
                <a:lnTo>
                  <a:pt x="231910" y="45869"/>
                </a:lnTo>
                <a:lnTo>
                  <a:pt x="231261" y="42504"/>
                </a:lnTo>
                <a:close/>
              </a:path>
              <a:path w="973454" h="66039">
                <a:moveTo>
                  <a:pt x="269634" y="0"/>
                </a:moveTo>
                <a:lnTo>
                  <a:pt x="253312" y="0"/>
                </a:lnTo>
                <a:lnTo>
                  <a:pt x="246252" y="720"/>
                </a:lnTo>
                <a:lnTo>
                  <a:pt x="233554" y="3601"/>
                </a:lnTo>
                <a:lnTo>
                  <a:pt x="228726" y="5713"/>
                </a:lnTo>
                <a:lnTo>
                  <a:pt x="222117" y="11278"/>
                </a:lnTo>
                <a:lnTo>
                  <a:pt x="220464" y="14269"/>
                </a:lnTo>
                <a:lnTo>
                  <a:pt x="220464" y="20375"/>
                </a:lnTo>
                <a:lnTo>
                  <a:pt x="269441" y="36617"/>
                </a:lnTo>
                <a:lnTo>
                  <a:pt x="276057" y="37647"/>
                </a:lnTo>
                <a:lnTo>
                  <a:pt x="283706" y="39320"/>
                </a:lnTo>
                <a:lnTo>
                  <a:pt x="286905" y="40532"/>
                </a:lnTo>
                <a:lnTo>
                  <a:pt x="290381" y="43357"/>
                </a:lnTo>
                <a:lnTo>
                  <a:pt x="291249" y="45012"/>
                </a:lnTo>
                <a:lnTo>
                  <a:pt x="291249" y="48771"/>
                </a:lnTo>
                <a:lnTo>
                  <a:pt x="269422" y="58021"/>
                </a:lnTo>
                <a:lnTo>
                  <a:pt x="299266" y="58021"/>
                </a:lnTo>
                <a:lnTo>
                  <a:pt x="305099" y="53056"/>
                </a:lnTo>
                <a:lnTo>
                  <a:pt x="306845" y="49886"/>
                </a:lnTo>
                <a:lnTo>
                  <a:pt x="306845" y="43133"/>
                </a:lnTo>
                <a:lnTo>
                  <a:pt x="250661" y="25513"/>
                </a:lnTo>
                <a:lnTo>
                  <a:pt x="243246" y="24006"/>
                </a:lnTo>
                <a:lnTo>
                  <a:pt x="240409" y="22537"/>
                </a:lnTo>
                <a:lnTo>
                  <a:pt x="237509" y="21068"/>
                </a:lnTo>
                <a:lnTo>
                  <a:pt x="236061" y="19196"/>
                </a:lnTo>
                <a:lnTo>
                  <a:pt x="236092" y="14269"/>
                </a:lnTo>
                <a:lnTo>
                  <a:pt x="238099" y="12067"/>
                </a:lnTo>
                <a:lnTo>
                  <a:pt x="246261" y="8350"/>
                </a:lnTo>
                <a:lnTo>
                  <a:pt x="252763" y="7420"/>
                </a:lnTo>
                <a:lnTo>
                  <a:pt x="296966" y="7420"/>
                </a:lnTo>
                <a:lnTo>
                  <a:pt x="295258" y="5996"/>
                </a:lnTo>
                <a:lnTo>
                  <a:pt x="290234" y="3776"/>
                </a:lnTo>
                <a:lnTo>
                  <a:pt x="277173" y="755"/>
                </a:lnTo>
                <a:lnTo>
                  <a:pt x="269634" y="0"/>
                </a:lnTo>
                <a:close/>
              </a:path>
              <a:path w="973454" h="66039">
                <a:moveTo>
                  <a:pt x="296966" y="7420"/>
                </a:moveTo>
                <a:lnTo>
                  <a:pt x="270259" y="7420"/>
                </a:lnTo>
                <a:lnTo>
                  <a:pt x="276739" y="8387"/>
                </a:lnTo>
                <a:lnTo>
                  <a:pt x="285512" y="12252"/>
                </a:lnTo>
                <a:lnTo>
                  <a:pt x="288088" y="15109"/>
                </a:lnTo>
                <a:lnTo>
                  <a:pt x="288850" y="18889"/>
                </a:lnTo>
                <a:lnTo>
                  <a:pt x="304446" y="18889"/>
                </a:lnTo>
                <a:lnTo>
                  <a:pt x="304184" y="15179"/>
                </a:lnTo>
                <a:lnTo>
                  <a:pt x="302293" y="11859"/>
                </a:lnTo>
                <a:lnTo>
                  <a:pt x="296966" y="7420"/>
                </a:lnTo>
                <a:close/>
              </a:path>
              <a:path w="973454" h="66039">
                <a:moveTo>
                  <a:pt x="410394" y="674"/>
                </a:moveTo>
                <a:lnTo>
                  <a:pt x="394853" y="674"/>
                </a:lnTo>
                <a:lnTo>
                  <a:pt x="348268" y="64767"/>
                </a:lnTo>
                <a:lnTo>
                  <a:pt x="364821" y="64767"/>
                </a:lnTo>
                <a:lnTo>
                  <a:pt x="378299" y="44527"/>
                </a:lnTo>
                <a:lnTo>
                  <a:pt x="442267" y="44527"/>
                </a:lnTo>
                <a:lnTo>
                  <a:pt x="436873" y="37106"/>
                </a:lnTo>
                <a:lnTo>
                  <a:pt x="383250" y="37106"/>
                </a:lnTo>
                <a:lnTo>
                  <a:pt x="396184" y="19659"/>
                </a:lnTo>
                <a:lnTo>
                  <a:pt x="398882" y="15604"/>
                </a:lnTo>
                <a:lnTo>
                  <a:pt x="401025" y="11750"/>
                </a:lnTo>
                <a:lnTo>
                  <a:pt x="402612" y="8096"/>
                </a:lnTo>
                <a:lnTo>
                  <a:pt x="415788" y="8096"/>
                </a:lnTo>
                <a:lnTo>
                  <a:pt x="410394" y="674"/>
                </a:lnTo>
                <a:close/>
              </a:path>
              <a:path w="973454" h="66039">
                <a:moveTo>
                  <a:pt x="442267" y="44527"/>
                </a:moveTo>
                <a:lnTo>
                  <a:pt x="426928" y="44527"/>
                </a:lnTo>
                <a:lnTo>
                  <a:pt x="440405" y="64767"/>
                </a:lnTo>
                <a:lnTo>
                  <a:pt x="456977" y="64767"/>
                </a:lnTo>
                <a:lnTo>
                  <a:pt x="442267" y="44527"/>
                </a:lnTo>
                <a:close/>
              </a:path>
              <a:path w="973454" h="66039">
                <a:moveTo>
                  <a:pt x="415788" y="8096"/>
                </a:moveTo>
                <a:lnTo>
                  <a:pt x="402612" y="8096"/>
                </a:lnTo>
                <a:lnTo>
                  <a:pt x="421977" y="37106"/>
                </a:lnTo>
                <a:lnTo>
                  <a:pt x="436873" y="37106"/>
                </a:lnTo>
                <a:lnTo>
                  <a:pt x="415788" y="8096"/>
                </a:lnTo>
                <a:close/>
              </a:path>
              <a:path w="973454" h="66039">
                <a:moveTo>
                  <a:pt x="485648" y="674"/>
                </a:moveTo>
                <a:lnTo>
                  <a:pt x="470052" y="674"/>
                </a:lnTo>
                <a:lnTo>
                  <a:pt x="470052" y="64767"/>
                </a:lnTo>
                <a:lnTo>
                  <a:pt x="540838" y="64767"/>
                </a:lnTo>
                <a:lnTo>
                  <a:pt x="540838" y="57346"/>
                </a:lnTo>
                <a:lnTo>
                  <a:pt x="485648" y="57346"/>
                </a:lnTo>
                <a:lnTo>
                  <a:pt x="485648" y="674"/>
                </a:lnTo>
                <a:close/>
              </a:path>
              <a:path w="973454" h="66039">
                <a:moveTo>
                  <a:pt x="605567" y="674"/>
                </a:moveTo>
                <a:lnTo>
                  <a:pt x="590026" y="674"/>
                </a:lnTo>
                <a:lnTo>
                  <a:pt x="543443" y="64767"/>
                </a:lnTo>
                <a:lnTo>
                  <a:pt x="559995" y="64767"/>
                </a:lnTo>
                <a:lnTo>
                  <a:pt x="573473" y="44527"/>
                </a:lnTo>
                <a:lnTo>
                  <a:pt x="637440" y="44527"/>
                </a:lnTo>
                <a:lnTo>
                  <a:pt x="632047" y="37106"/>
                </a:lnTo>
                <a:lnTo>
                  <a:pt x="578422" y="37106"/>
                </a:lnTo>
                <a:lnTo>
                  <a:pt x="591356" y="19659"/>
                </a:lnTo>
                <a:lnTo>
                  <a:pt x="594057" y="15604"/>
                </a:lnTo>
                <a:lnTo>
                  <a:pt x="596200" y="11750"/>
                </a:lnTo>
                <a:lnTo>
                  <a:pt x="597786" y="8096"/>
                </a:lnTo>
                <a:lnTo>
                  <a:pt x="610962" y="8096"/>
                </a:lnTo>
                <a:lnTo>
                  <a:pt x="605567" y="674"/>
                </a:lnTo>
                <a:close/>
              </a:path>
              <a:path w="973454" h="66039">
                <a:moveTo>
                  <a:pt x="637440" y="44527"/>
                </a:moveTo>
                <a:lnTo>
                  <a:pt x="622100" y="44527"/>
                </a:lnTo>
                <a:lnTo>
                  <a:pt x="635579" y="64767"/>
                </a:lnTo>
                <a:lnTo>
                  <a:pt x="652151" y="64767"/>
                </a:lnTo>
                <a:lnTo>
                  <a:pt x="637440" y="44527"/>
                </a:lnTo>
                <a:close/>
              </a:path>
              <a:path w="973454" h="66039">
                <a:moveTo>
                  <a:pt x="610962" y="8096"/>
                </a:moveTo>
                <a:lnTo>
                  <a:pt x="597786" y="8096"/>
                </a:lnTo>
                <a:lnTo>
                  <a:pt x="617151" y="37106"/>
                </a:lnTo>
                <a:lnTo>
                  <a:pt x="632047" y="37106"/>
                </a:lnTo>
                <a:lnTo>
                  <a:pt x="610962" y="8096"/>
                </a:lnTo>
                <a:close/>
              </a:path>
              <a:path w="973454" h="66039">
                <a:moveTo>
                  <a:pt x="686727" y="674"/>
                </a:moveTo>
                <a:lnTo>
                  <a:pt x="662825" y="674"/>
                </a:lnTo>
                <a:lnTo>
                  <a:pt x="662825" y="64767"/>
                </a:lnTo>
                <a:lnTo>
                  <a:pt x="678422" y="64767"/>
                </a:lnTo>
                <a:lnTo>
                  <a:pt x="678422" y="10119"/>
                </a:lnTo>
                <a:lnTo>
                  <a:pt x="692029" y="10119"/>
                </a:lnTo>
                <a:lnTo>
                  <a:pt x="686727" y="674"/>
                </a:lnTo>
                <a:close/>
              </a:path>
              <a:path w="973454" h="66039">
                <a:moveTo>
                  <a:pt x="692029" y="10119"/>
                </a:moveTo>
                <a:lnTo>
                  <a:pt x="678422" y="10119"/>
                </a:lnTo>
                <a:lnTo>
                  <a:pt x="708997" y="64767"/>
                </a:lnTo>
                <a:lnTo>
                  <a:pt x="725700" y="64767"/>
                </a:lnTo>
                <a:lnTo>
                  <a:pt x="730817" y="55660"/>
                </a:lnTo>
                <a:lnTo>
                  <a:pt x="717415" y="55660"/>
                </a:lnTo>
                <a:lnTo>
                  <a:pt x="716213" y="53326"/>
                </a:lnTo>
                <a:lnTo>
                  <a:pt x="714621" y="50388"/>
                </a:lnTo>
                <a:lnTo>
                  <a:pt x="712259" y="46151"/>
                </a:lnTo>
                <a:lnTo>
                  <a:pt x="692029" y="10119"/>
                </a:lnTo>
                <a:close/>
              </a:path>
              <a:path w="973454" h="66039">
                <a:moveTo>
                  <a:pt x="772002" y="10119"/>
                </a:moveTo>
                <a:lnTo>
                  <a:pt x="756405" y="10119"/>
                </a:lnTo>
                <a:lnTo>
                  <a:pt x="756405" y="64767"/>
                </a:lnTo>
                <a:lnTo>
                  <a:pt x="772002" y="64767"/>
                </a:lnTo>
                <a:lnTo>
                  <a:pt x="772002" y="10119"/>
                </a:lnTo>
                <a:close/>
              </a:path>
              <a:path w="973454" h="66039">
                <a:moveTo>
                  <a:pt x="772002" y="674"/>
                </a:moveTo>
                <a:lnTo>
                  <a:pt x="748252" y="674"/>
                </a:lnTo>
                <a:lnTo>
                  <a:pt x="723019" y="45361"/>
                </a:lnTo>
                <a:lnTo>
                  <a:pt x="720482" y="49894"/>
                </a:lnTo>
                <a:lnTo>
                  <a:pt x="718494" y="53558"/>
                </a:lnTo>
                <a:lnTo>
                  <a:pt x="717415" y="55660"/>
                </a:lnTo>
                <a:lnTo>
                  <a:pt x="730817" y="55660"/>
                </a:lnTo>
                <a:lnTo>
                  <a:pt x="756405" y="10119"/>
                </a:lnTo>
                <a:lnTo>
                  <a:pt x="772002" y="10119"/>
                </a:lnTo>
                <a:lnTo>
                  <a:pt x="772002" y="674"/>
                </a:lnTo>
                <a:close/>
              </a:path>
              <a:path w="973454" h="66039">
                <a:moveTo>
                  <a:pt x="844917" y="674"/>
                </a:moveTo>
                <a:lnTo>
                  <a:pt x="829377" y="674"/>
                </a:lnTo>
                <a:lnTo>
                  <a:pt x="782792" y="64767"/>
                </a:lnTo>
                <a:lnTo>
                  <a:pt x="799345" y="64767"/>
                </a:lnTo>
                <a:lnTo>
                  <a:pt x="812822" y="44527"/>
                </a:lnTo>
                <a:lnTo>
                  <a:pt x="876789" y="44527"/>
                </a:lnTo>
                <a:lnTo>
                  <a:pt x="871396" y="37106"/>
                </a:lnTo>
                <a:lnTo>
                  <a:pt x="817773" y="37106"/>
                </a:lnTo>
                <a:lnTo>
                  <a:pt x="830708" y="19659"/>
                </a:lnTo>
                <a:lnTo>
                  <a:pt x="833407" y="15604"/>
                </a:lnTo>
                <a:lnTo>
                  <a:pt x="835550" y="11750"/>
                </a:lnTo>
                <a:lnTo>
                  <a:pt x="837138" y="8096"/>
                </a:lnTo>
                <a:lnTo>
                  <a:pt x="850311" y="8096"/>
                </a:lnTo>
                <a:lnTo>
                  <a:pt x="844917" y="674"/>
                </a:lnTo>
                <a:close/>
              </a:path>
              <a:path w="973454" h="66039">
                <a:moveTo>
                  <a:pt x="876789" y="44527"/>
                </a:moveTo>
                <a:lnTo>
                  <a:pt x="861451" y="44527"/>
                </a:lnTo>
                <a:lnTo>
                  <a:pt x="874929" y="64767"/>
                </a:lnTo>
                <a:lnTo>
                  <a:pt x="891500" y="64767"/>
                </a:lnTo>
                <a:lnTo>
                  <a:pt x="876789" y="44527"/>
                </a:lnTo>
                <a:close/>
              </a:path>
              <a:path w="973454" h="66039">
                <a:moveTo>
                  <a:pt x="935923" y="8096"/>
                </a:moveTo>
                <a:lnTo>
                  <a:pt x="920325" y="8096"/>
                </a:lnTo>
                <a:lnTo>
                  <a:pt x="920325" y="64767"/>
                </a:lnTo>
                <a:lnTo>
                  <a:pt x="935923" y="64767"/>
                </a:lnTo>
                <a:lnTo>
                  <a:pt x="935923" y="8096"/>
                </a:lnTo>
                <a:close/>
              </a:path>
              <a:path w="973454" h="66039">
                <a:moveTo>
                  <a:pt x="850311" y="8096"/>
                </a:moveTo>
                <a:lnTo>
                  <a:pt x="837138" y="8096"/>
                </a:lnTo>
                <a:lnTo>
                  <a:pt x="856503" y="37106"/>
                </a:lnTo>
                <a:lnTo>
                  <a:pt x="871396" y="37106"/>
                </a:lnTo>
                <a:lnTo>
                  <a:pt x="850311" y="8096"/>
                </a:lnTo>
                <a:close/>
              </a:path>
              <a:path w="973454" h="66039">
                <a:moveTo>
                  <a:pt x="973115" y="674"/>
                </a:moveTo>
                <a:lnTo>
                  <a:pt x="883133" y="674"/>
                </a:lnTo>
                <a:lnTo>
                  <a:pt x="883133" y="8096"/>
                </a:lnTo>
                <a:lnTo>
                  <a:pt x="973115" y="8096"/>
                </a:lnTo>
                <a:lnTo>
                  <a:pt x="973115" y="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853708" y="2072243"/>
            <a:ext cx="1731010" cy="1781175"/>
            <a:chOff x="4853708" y="2072243"/>
            <a:chExt cx="1731010" cy="1781175"/>
          </a:xfrm>
        </p:grpSpPr>
        <p:sp>
          <p:nvSpPr>
            <p:cNvPr id="10" name="object 10"/>
            <p:cNvSpPr/>
            <p:nvPr/>
          </p:nvSpPr>
          <p:spPr>
            <a:xfrm>
              <a:off x="5430994" y="2234165"/>
              <a:ext cx="1151890" cy="1457325"/>
            </a:xfrm>
            <a:custGeom>
              <a:avLst/>
              <a:gdLst/>
              <a:ahLst/>
              <a:cxnLst/>
              <a:rect l="l" t="t" r="r" b="b"/>
              <a:pathLst>
                <a:path w="1151890" h="1457325">
                  <a:moveTo>
                    <a:pt x="1151761" y="1457297"/>
                  </a:moveTo>
                  <a:lnTo>
                    <a:pt x="0" y="1457297"/>
                  </a:lnTo>
                  <a:lnTo>
                    <a:pt x="0" y="0"/>
                  </a:lnTo>
                  <a:lnTo>
                    <a:pt x="1151761" y="0"/>
                  </a:lnTo>
                  <a:lnTo>
                    <a:pt x="1151761" y="14572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30994" y="2234165"/>
              <a:ext cx="1151890" cy="1457325"/>
            </a:xfrm>
            <a:custGeom>
              <a:avLst/>
              <a:gdLst/>
              <a:ahLst/>
              <a:cxnLst/>
              <a:rect l="l" t="t" r="r" b="b"/>
              <a:pathLst>
                <a:path w="1151890" h="1457325">
                  <a:moveTo>
                    <a:pt x="0" y="0"/>
                  </a:moveTo>
                  <a:lnTo>
                    <a:pt x="0" y="1457297"/>
                  </a:lnTo>
                  <a:lnTo>
                    <a:pt x="1151761" y="1457297"/>
                  </a:lnTo>
                  <a:lnTo>
                    <a:pt x="1151761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30994" y="2234165"/>
              <a:ext cx="1151890" cy="1457325"/>
            </a:xfrm>
            <a:custGeom>
              <a:avLst/>
              <a:gdLst/>
              <a:ahLst/>
              <a:cxnLst/>
              <a:rect l="l" t="t" r="r" b="b"/>
              <a:pathLst>
                <a:path w="1151890" h="1457325">
                  <a:moveTo>
                    <a:pt x="1151761" y="1457297"/>
                  </a:moveTo>
                  <a:lnTo>
                    <a:pt x="0" y="1457297"/>
                  </a:lnTo>
                  <a:lnTo>
                    <a:pt x="0" y="0"/>
                  </a:lnTo>
                  <a:lnTo>
                    <a:pt x="1151761" y="0"/>
                  </a:lnTo>
                  <a:lnTo>
                    <a:pt x="1151761" y="1457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30994" y="2234165"/>
              <a:ext cx="1151890" cy="1457325"/>
            </a:xfrm>
            <a:custGeom>
              <a:avLst/>
              <a:gdLst/>
              <a:ahLst/>
              <a:cxnLst/>
              <a:rect l="l" t="t" r="r" b="b"/>
              <a:pathLst>
                <a:path w="1151890" h="1457325">
                  <a:moveTo>
                    <a:pt x="0" y="1457297"/>
                  </a:moveTo>
                  <a:lnTo>
                    <a:pt x="1151761" y="1457297"/>
                  </a:lnTo>
                  <a:lnTo>
                    <a:pt x="1151761" y="0"/>
                  </a:lnTo>
                  <a:lnTo>
                    <a:pt x="0" y="0"/>
                  </a:lnTo>
                  <a:lnTo>
                    <a:pt x="0" y="14572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08916" y="2916936"/>
              <a:ext cx="396240" cy="78105"/>
            </a:xfrm>
            <a:custGeom>
              <a:avLst/>
              <a:gdLst/>
              <a:ahLst/>
              <a:cxnLst/>
              <a:rect l="l" t="t" r="r" b="b"/>
              <a:pathLst>
                <a:path w="396239" h="78105">
                  <a:moveTo>
                    <a:pt x="61073" y="0"/>
                  </a:moveTo>
                  <a:lnTo>
                    <a:pt x="0" y="0"/>
                  </a:lnTo>
                  <a:lnTo>
                    <a:pt x="0" y="77586"/>
                  </a:lnTo>
                  <a:lnTo>
                    <a:pt x="17995" y="77586"/>
                  </a:lnTo>
                  <a:lnTo>
                    <a:pt x="17995" y="43178"/>
                  </a:lnTo>
                  <a:lnTo>
                    <a:pt x="73605" y="43178"/>
                  </a:lnTo>
                  <a:lnTo>
                    <a:pt x="71365" y="42503"/>
                  </a:lnTo>
                  <a:lnTo>
                    <a:pt x="80679" y="41474"/>
                  </a:lnTo>
                  <a:lnTo>
                    <a:pt x="88696" y="39926"/>
                  </a:lnTo>
                  <a:lnTo>
                    <a:pt x="95414" y="37858"/>
                  </a:lnTo>
                  <a:lnTo>
                    <a:pt x="100834" y="35271"/>
                  </a:lnTo>
                  <a:lnTo>
                    <a:pt x="103413" y="33733"/>
                  </a:lnTo>
                  <a:lnTo>
                    <a:pt x="17995" y="33733"/>
                  </a:lnTo>
                  <a:lnTo>
                    <a:pt x="17995" y="9444"/>
                  </a:lnTo>
                  <a:lnTo>
                    <a:pt x="104526" y="9444"/>
                  </a:lnTo>
                  <a:lnTo>
                    <a:pt x="100769" y="5977"/>
                  </a:lnTo>
                  <a:lnTo>
                    <a:pt x="69778" y="131"/>
                  </a:lnTo>
                  <a:lnTo>
                    <a:pt x="61073" y="0"/>
                  </a:lnTo>
                  <a:close/>
                </a:path>
                <a:path w="396239" h="78105">
                  <a:moveTo>
                    <a:pt x="73605" y="43178"/>
                  </a:moveTo>
                  <a:lnTo>
                    <a:pt x="43976" y="43178"/>
                  </a:lnTo>
                  <a:lnTo>
                    <a:pt x="47382" y="43304"/>
                  </a:lnTo>
                  <a:lnTo>
                    <a:pt x="49469" y="43558"/>
                  </a:lnTo>
                  <a:lnTo>
                    <a:pt x="98677" y="77586"/>
                  </a:lnTo>
                  <a:lnTo>
                    <a:pt x="119880" y="77586"/>
                  </a:lnTo>
                  <a:lnTo>
                    <a:pt x="86743" y="49433"/>
                  </a:lnTo>
                  <a:lnTo>
                    <a:pt x="75914" y="43874"/>
                  </a:lnTo>
                  <a:lnTo>
                    <a:pt x="73605" y="43178"/>
                  </a:lnTo>
                  <a:close/>
                </a:path>
                <a:path w="396239" h="78105">
                  <a:moveTo>
                    <a:pt x="104526" y="9444"/>
                  </a:moveTo>
                  <a:lnTo>
                    <a:pt x="72414" y="9444"/>
                  </a:lnTo>
                  <a:lnTo>
                    <a:pt x="80147" y="10563"/>
                  </a:lnTo>
                  <a:lnTo>
                    <a:pt x="89933" y="15040"/>
                  </a:lnTo>
                  <a:lnTo>
                    <a:pt x="92381" y="17896"/>
                  </a:lnTo>
                  <a:lnTo>
                    <a:pt x="92381" y="23736"/>
                  </a:lnTo>
                  <a:lnTo>
                    <a:pt x="65772" y="33733"/>
                  </a:lnTo>
                  <a:lnTo>
                    <a:pt x="103413" y="33733"/>
                  </a:lnTo>
                  <a:lnTo>
                    <a:pt x="107196" y="31478"/>
                  </a:lnTo>
                  <a:lnTo>
                    <a:pt x="110375" y="26814"/>
                  </a:lnTo>
                  <a:lnTo>
                    <a:pt x="110375" y="16988"/>
                  </a:lnTo>
                  <a:lnTo>
                    <a:pt x="108454" y="13069"/>
                  </a:lnTo>
                  <a:lnTo>
                    <a:pt x="104526" y="9444"/>
                  </a:lnTo>
                  <a:close/>
                </a:path>
                <a:path w="396239" h="78105">
                  <a:moveTo>
                    <a:pt x="193628" y="0"/>
                  </a:moveTo>
                  <a:lnTo>
                    <a:pt x="173457" y="0"/>
                  </a:lnTo>
                  <a:lnTo>
                    <a:pt x="122092" y="77586"/>
                  </a:lnTo>
                  <a:lnTo>
                    <a:pt x="141027" y="77586"/>
                  </a:lnTo>
                  <a:lnTo>
                    <a:pt x="155930" y="53299"/>
                  </a:lnTo>
                  <a:lnTo>
                    <a:pt x="230767" y="53299"/>
                  </a:lnTo>
                  <a:lnTo>
                    <a:pt x="224185" y="43853"/>
                  </a:lnTo>
                  <a:lnTo>
                    <a:pt x="161704" y="43853"/>
                  </a:lnTo>
                  <a:lnTo>
                    <a:pt x="175818" y="22865"/>
                  </a:lnTo>
                  <a:lnTo>
                    <a:pt x="178843" y="17952"/>
                  </a:lnTo>
                  <a:lnTo>
                    <a:pt x="181442" y="13028"/>
                  </a:lnTo>
                  <a:lnTo>
                    <a:pt x="183616" y="8094"/>
                  </a:lnTo>
                  <a:lnTo>
                    <a:pt x="199268" y="8094"/>
                  </a:lnTo>
                  <a:lnTo>
                    <a:pt x="193628" y="0"/>
                  </a:lnTo>
                  <a:close/>
                </a:path>
                <a:path w="396239" h="78105">
                  <a:moveTo>
                    <a:pt x="230767" y="53299"/>
                  </a:moveTo>
                  <a:lnTo>
                    <a:pt x="212879" y="53299"/>
                  </a:lnTo>
                  <a:lnTo>
                    <a:pt x="228608" y="77586"/>
                  </a:lnTo>
                  <a:lnTo>
                    <a:pt x="247691" y="77586"/>
                  </a:lnTo>
                  <a:lnTo>
                    <a:pt x="230767" y="53299"/>
                  </a:lnTo>
                  <a:close/>
                </a:path>
                <a:path w="396239" h="78105">
                  <a:moveTo>
                    <a:pt x="199268" y="8094"/>
                  </a:moveTo>
                  <a:lnTo>
                    <a:pt x="183616" y="8094"/>
                  </a:lnTo>
                  <a:lnTo>
                    <a:pt x="206768" y="43853"/>
                  </a:lnTo>
                  <a:lnTo>
                    <a:pt x="224185" y="43853"/>
                  </a:lnTo>
                  <a:lnTo>
                    <a:pt x="199268" y="8094"/>
                  </a:lnTo>
                  <a:close/>
                </a:path>
                <a:path w="396239" h="78105">
                  <a:moveTo>
                    <a:pt x="291108" y="0"/>
                  </a:moveTo>
                  <a:lnTo>
                    <a:pt x="264262" y="0"/>
                  </a:lnTo>
                  <a:lnTo>
                    <a:pt x="264262" y="77586"/>
                  </a:lnTo>
                  <a:lnTo>
                    <a:pt x="282258" y="77586"/>
                  </a:lnTo>
                  <a:lnTo>
                    <a:pt x="282258" y="11469"/>
                  </a:lnTo>
                  <a:lnTo>
                    <a:pt x="298040" y="11469"/>
                  </a:lnTo>
                  <a:lnTo>
                    <a:pt x="291108" y="0"/>
                  </a:lnTo>
                  <a:close/>
                </a:path>
                <a:path w="396239" h="78105">
                  <a:moveTo>
                    <a:pt x="298040" y="11469"/>
                  </a:moveTo>
                  <a:lnTo>
                    <a:pt x="282258" y="11469"/>
                  </a:lnTo>
                  <a:lnTo>
                    <a:pt x="321776" y="77586"/>
                  </a:lnTo>
                  <a:lnTo>
                    <a:pt x="338086" y="77586"/>
                  </a:lnTo>
                  <a:lnTo>
                    <a:pt x="345032" y="66149"/>
                  </a:lnTo>
                  <a:lnTo>
                    <a:pt x="330848" y="66149"/>
                  </a:lnTo>
                  <a:lnTo>
                    <a:pt x="329450" y="63619"/>
                  </a:lnTo>
                  <a:lnTo>
                    <a:pt x="327224" y="59806"/>
                  </a:lnTo>
                  <a:lnTo>
                    <a:pt x="324175" y="54711"/>
                  </a:lnTo>
                  <a:lnTo>
                    <a:pt x="298040" y="11469"/>
                  </a:lnTo>
                  <a:close/>
                </a:path>
                <a:path w="396239" h="78105">
                  <a:moveTo>
                    <a:pt x="396234" y="11469"/>
                  </a:moveTo>
                  <a:lnTo>
                    <a:pt x="378239" y="11469"/>
                  </a:lnTo>
                  <a:lnTo>
                    <a:pt x="378239" y="77586"/>
                  </a:lnTo>
                  <a:lnTo>
                    <a:pt x="396234" y="77586"/>
                  </a:lnTo>
                  <a:lnTo>
                    <a:pt x="396234" y="11469"/>
                  </a:lnTo>
                  <a:close/>
                </a:path>
                <a:path w="396239" h="78105">
                  <a:moveTo>
                    <a:pt x="396234" y="0"/>
                  </a:moveTo>
                  <a:lnTo>
                    <a:pt x="371209" y="0"/>
                  </a:lnTo>
                  <a:lnTo>
                    <a:pt x="338178" y="53762"/>
                  </a:lnTo>
                  <a:lnTo>
                    <a:pt x="334855" y="59209"/>
                  </a:lnTo>
                  <a:lnTo>
                    <a:pt x="332412" y="63337"/>
                  </a:lnTo>
                  <a:lnTo>
                    <a:pt x="330848" y="66149"/>
                  </a:lnTo>
                  <a:lnTo>
                    <a:pt x="345032" y="66149"/>
                  </a:lnTo>
                  <a:lnTo>
                    <a:pt x="378239" y="11469"/>
                  </a:lnTo>
                  <a:lnTo>
                    <a:pt x="396234" y="11469"/>
                  </a:lnTo>
                  <a:lnTo>
                    <a:pt x="3962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55114" y="2719931"/>
              <a:ext cx="575945" cy="323850"/>
            </a:xfrm>
            <a:custGeom>
              <a:avLst/>
              <a:gdLst/>
              <a:ahLst/>
              <a:cxnLst/>
              <a:rect l="l" t="t" r="r" b="b"/>
              <a:pathLst>
                <a:path w="575945" h="323850">
                  <a:moveTo>
                    <a:pt x="431910" y="323843"/>
                  </a:moveTo>
                  <a:lnTo>
                    <a:pt x="431910" y="242882"/>
                  </a:lnTo>
                  <a:lnTo>
                    <a:pt x="0" y="242882"/>
                  </a:lnTo>
                  <a:lnTo>
                    <a:pt x="0" y="80960"/>
                  </a:lnTo>
                  <a:lnTo>
                    <a:pt x="431910" y="80960"/>
                  </a:lnTo>
                  <a:lnTo>
                    <a:pt x="431910" y="0"/>
                  </a:lnTo>
                  <a:lnTo>
                    <a:pt x="575880" y="161921"/>
                  </a:lnTo>
                  <a:lnTo>
                    <a:pt x="431910" y="3238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55114" y="2719931"/>
              <a:ext cx="575945" cy="323850"/>
            </a:xfrm>
            <a:custGeom>
              <a:avLst/>
              <a:gdLst/>
              <a:ahLst/>
              <a:cxnLst/>
              <a:rect l="l" t="t" r="r" b="b"/>
              <a:pathLst>
                <a:path w="575945" h="323850">
                  <a:moveTo>
                    <a:pt x="0" y="80960"/>
                  </a:moveTo>
                  <a:lnTo>
                    <a:pt x="0" y="242882"/>
                  </a:lnTo>
                  <a:lnTo>
                    <a:pt x="431910" y="242882"/>
                  </a:lnTo>
                  <a:lnTo>
                    <a:pt x="431910" y="323843"/>
                  </a:lnTo>
                  <a:lnTo>
                    <a:pt x="575880" y="161921"/>
                  </a:lnTo>
                  <a:lnTo>
                    <a:pt x="431910" y="0"/>
                  </a:lnTo>
                  <a:lnTo>
                    <a:pt x="431910" y="80960"/>
                  </a:lnTo>
                  <a:lnTo>
                    <a:pt x="0" y="809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55114" y="2719931"/>
              <a:ext cx="575945" cy="323850"/>
            </a:xfrm>
            <a:custGeom>
              <a:avLst/>
              <a:gdLst/>
              <a:ahLst/>
              <a:cxnLst/>
              <a:rect l="l" t="t" r="r" b="b"/>
              <a:pathLst>
                <a:path w="575945" h="323850">
                  <a:moveTo>
                    <a:pt x="431910" y="323843"/>
                  </a:moveTo>
                  <a:lnTo>
                    <a:pt x="431910" y="242882"/>
                  </a:lnTo>
                  <a:lnTo>
                    <a:pt x="0" y="242882"/>
                  </a:lnTo>
                  <a:lnTo>
                    <a:pt x="0" y="80960"/>
                  </a:lnTo>
                  <a:lnTo>
                    <a:pt x="431910" y="80960"/>
                  </a:lnTo>
                  <a:lnTo>
                    <a:pt x="431910" y="0"/>
                  </a:lnTo>
                  <a:lnTo>
                    <a:pt x="575880" y="161921"/>
                  </a:lnTo>
                  <a:lnTo>
                    <a:pt x="431910" y="323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55114" y="2719931"/>
              <a:ext cx="575945" cy="323850"/>
            </a:xfrm>
            <a:custGeom>
              <a:avLst/>
              <a:gdLst/>
              <a:ahLst/>
              <a:cxnLst/>
              <a:rect l="l" t="t" r="r" b="b"/>
              <a:pathLst>
                <a:path w="575945" h="323850">
                  <a:moveTo>
                    <a:pt x="0" y="80960"/>
                  </a:moveTo>
                  <a:lnTo>
                    <a:pt x="0" y="242882"/>
                  </a:lnTo>
                  <a:lnTo>
                    <a:pt x="431910" y="242882"/>
                  </a:lnTo>
                  <a:lnTo>
                    <a:pt x="431910" y="323843"/>
                  </a:lnTo>
                  <a:lnTo>
                    <a:pt x="575880" y="161921"/>
                  </a:lnTo>
                  <a:lnTo>
                    <a:pt x="431910" y="0"/>
                  </a:lnTo>
                  <a:lnTo>
                    <a:pt x="431910" y="80960"/>
                  </a:lnTo>
                  <a:lnTo>
                    <a:pt x="0" y="809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9477" y="3690057"/>
              <a:ext cx="74796" cy="163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9477" y="2072243"/>
              <a:ext cx="74796" cy="163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7338" y="2295560"/>
              <a:ext cx="316022" cy="7961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015273" y="2296235"/>
              <a:ext cx="314325" cy="78105"/>
            </a:xfrm>
            <a:custGeom>
              <a:avLst/>
              <a:gdLst/>
              <a:ahLst/>
              <a:cxnLst/>
              <a:rect l="l" t="t" r="r" b="b"/>
              <a:pathLst>
                <a:path w="314325" h="78105">
                  <a:moveTo>
                    <a:pt x="18595" y="0"/>
                  </a:moveTo>
                  <a:lnTo>
                    <a:pt x="0" y="0"/>
                  </a:lnTo>
                  <a:lnTo>
                    <a:pt x="37003" y="77586"/>
                  </a:lnTo>
                  <a:lnTo>
                    <a:pt x="55918" y="77586"/>
                  </a:lnTo>
                  <a:lnTo>
                    <a:pt x="61243" y="66729"/>
                  </a:lnTo>
                  <a:lnTo>
                    <a:pt x="46189" y="66729"/>
                  </a:lnTo>
                  <a:lnTo>
                    <a:pt x="18595" y="0"/>
                  </a:lnTo>
                  <a:close/>
                </a:path>
                <a:path w="314325" h="78105">
                  <a:moveTo>
                    <a:pt x="106542" y="9361"/>
                  </a:moveTo>
                  <a:lnTo>
                    <a:pt x="89380" y="9361"/>
                  </a:lnTo>
                  <a:lnTo>
                    <a:pt x="120516" y="77586"/>
                  </a:lnTo>
                  <a:lnTo>
                    <a:pt x="141738" y="77586"/>
                  </a:lnTo>
                  <a:lnTo>
                    <a:pt x="146751" y="66729"/>
                  </a:lnTo>
                  <a:lnTo>
                    <a:pt x="131372" y="66729"/>
                  </a:lnTo>
                  <a:lnTo>
                    <a:pt x="129502" y="60149"/>
                  </a:lnTo>
                  <a:lnTo>
                    <a:pt x="127079" y="53375"/>
                  </a:lnTo>
                  <a:lnTo>
                    <a:pt x="124103" y="46407"/>
                  </a:lnTo>
                  <a:lnTo>
                    <a:pt x="120573" y="39246"/>
                  </a:lnTo>
                  <a:lnTo>
                    <a:pt x="106542" y="9361"/>
                  </a:lnTo>
                  <a:close/>
                </a:path>
                <a:path w="314325" h="78105">
                  <a:moveTo>
                    <a:pt x="102147" y="0"/>
                  </a:moveTo>
                  <a:lnTo>
                    <a:pt x="78919" y="0"/>
                  </a:lnTo>
                  <a:lnTo>
                    <a:pt x="46189" y="66729"/>
                  </a:lnTo>
                  <a:lnTo>
                    <a:pt x="61243" y="66729"/>
                  </a:lnTo>
                  <a:lnTo>
                    <a:pt x="89380" y="9361"/>
                  </a:lnTo>
                  <a:lnTo>
                    <a:pt x="106542" y="9361"/>
                  </a:lnTo>
                  <a:lnTo>
                    <a:pt x="102147" y="0"/>
                  </a:lnTo>
                  <a:close/>
                </a:path>
                <a:path w="314325" h="78105">
                  <a:moveTo>
                    <a:pt x="177563" y="0"/>
                  </a:moveTo>
                  <a:lnTo>
                    <a:pt x="159002" y="0"/>
                  </a:lnTo>
                  <a:lnTo>
                    <a:pt x="131372" y="66729"/>
                  </a:lnTo>
                  <a:lnTo>
                    <a:pt x="146751" y="66729"/>
                  </a:lnTo>
                  <a:lnTo>
                    <a:pt x="177563" y="0"/>
                  </a:lnTo>
                  <a:close/>
                </a:path>
                <a:path w="314325" h="78105">
                  <a:moveTo>
                    <a:pt x="255452" y="0"/>
                  </a:moveTo>
                  <a:lnTo>
                    <a:pt x="194377" y="0"/>
                  </a:lnTo>
                  <a:lnTo>
                    <a:pt x="194377" y="77586"/>
                  </a:lnTo>
                  <a:lnTo>
                    <a:pt x="212373" y="77586"/>
                  </a:lnTo>
                  <a:lnTo>
                    <a:pt x="212373" y="43179"/>
                  </a:lnTo>
                  <a:lnTo>
                    <a:pt x="267987" y="43179"/>
                  </a:lnTo>
                  <a:lnTo>
                    <a:pt x="265744" y="42504"/>
                  </a:lnTo>
                  <a:lnTo>
                    <a:pt x="275058" y="41475"/>
                  </a:lnTo>
                  <a:lnTo>
                    <a:pt x="283074" y="39926"/>
                  </a:lnTo>
                  <a:lnTo>
                    <a:pt x="289793" y="37858"/>
                  </a:lnTo>
                  <a:lnTo>
                    <a:pt x="295214" y="35271"/>
                  </a:lnTo>
                  <a:lnTo>
                    <a:pt x="297792" y="33733"/>
                  </a:lnTo>
                  <a:lnTo>
                    <a:pt x="212373" y="33733"/>
                  </a:lnTo>
                  <a:lnTo>
                    <a:pt x="212373" y="9444"/>
                  </a:lnTo>
                  <a:lnTo>
                    <a:pt x="298904" y="9444"/>
                  </a:lnTo>
                  <a:lnTo>
                    <a:pt x="295148" y="5979"/>
                  </a:lnTo>
                  <a:lnTo>
                    <a:pt x="264157" y="131"/>
                  </a:lnTo>
                  <a:lnTo>
                    <a:pt x="255452" y="0"/>
                  </a:lnTo>
                  <a:close/>
                </a:path>
                <a:path w="314325" h="78105">
                  <a:moveTo>
                    <a:pt x="267987" y="43179"/>
                  </a:moveTo>
                  <a:lnTo>
                    <a:pt x="238356" y="43179"/>
                  </a:lnTo>
                  <a:lnTo>
                    <a:pt x="241761" y="43304"/>
                  </a:lnTo>
                  <a:lnTo>
                    <a:pt x="243848" y="43558"/>
                  </a:lnTo>
                  <a:lnTo>
                    <a:pt x="293057" y="77586"/>
                  </a:lnTo>
                  <a:lnTo>
                    <a:pt x="314258" y="77586"/>
                  </a:lnTo>
                  <a:lnTo>
                    <a:pt x="281122" y="49433"/>
                  </a:lnTo>
                  <a:lnTo>
                    <a:pt x="270292" y="43874"/>
                  </a:lnTo>
                  <a:lnTo>
                    <a:pt x="267987" y="43179"/>
                  </a:lnTo>
                  <a:close/>
                </a:path>
                <a:path w="314325" h="78105">
                  <a:moveTo>
                    <a:pt x="298904" y="9444"/>
                  </a:moveTo>
                  <a:lnTo>
                    <a:pt x="266793" y="9444"/>
                  </a:lnTo>
                  <a:lnTo>
                    <a:pt x="274527" y="10563"/>
                  </a:lnTo>
                  <a:lnTo>
                    <a:pt x="284312" y="15041"/>
                  </a:lnTo>
                  <a:lnTo>
                    <a:pt x="286757" y="17896"/>
                  </a:lnTo>
                  <a:lnTo>
                    <a:pt x="286757" y="23736"/>
                  </a:lnTo>
                  <a:lnTo>
                    <a:pt x="260151" y="33733"/>
                  </a:lnTo>
                  <a:lnTo>
                    <a:pt x="297792" y="33733"/>
                  </a:lnTo>
                  <a:lnTo>
                    <a:pt x="301574" y="31478"/>
                  </a:lnTo>
                  <a:lnTo>
                    <a:pt x="304755" y="26814"/>
                  </a:lnTo>
                  <a:lnTo>
                    <a:pt x="304755" y="16990"/>
                  </a:lnTo>
                  <a:lnTo>
                    <a:pt x="302832" y="13069"/>
                  </a:lnTo>
                  <a:lnTo>
                    <a:pt x="298904" y="94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7295" y="3563274"/>
              <a:ext cx="246606" cy="8028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855114" y="2315126"/>
              <a:ext cx="575945" cy="323850"/>
            </a:xfrm>
            <a:custGeom>
              <a:avLst/>
              <a:gdLst/>
              <a:ahLst/>
              <a:cxnLst/>
              <a:rect l="l" t="t" r="r" b="b"/>
              <a:pathLst>
                <a:path w="575945" h="323850">
                  <a:moveTo>
                    <a:pt x="431910" y="323844"/>
                  </a:moveTo>
                  <a:lnTo>
                    <a:pt x="431910" y="242882"/>
                  </a:lnTo>
                  <a:lnTo>
                    <a:pt x="143970" y="242882"/>
                  </a:lnTo>
                  <a:lnTo>
                    <a:pt x="143970" y="323844"/>
                  </a:lnTo>
                  <a:lnTo>
                    <a:pt x="0" y="161921"/>
                  </a:lnTo>
                  <a:lnTo>
                    <a:pt x="143970" y="0"/>
                  </a:lnTo>
                  <a:lnTo>
                    <a:pt x="143970" y="80960"/>
                  </a:lnTo>
                  <a:lnTo>
                    <a:pt x="431910" y="80960"/>
                  </a:lnTo>
                  <a:lnTo>
                    <a:pt x="431910" y="0"/>
                  </a:lnTo>
                  <a:lnTo>
                    <a:pt x="575880" y="161921"/>
                  </a:lnTo>
                  <a:lnTo>
                    <a:pt x="431910" y="3238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55114" y="2315126"/>
              <a:ext cx="575945" cy="323850"/>
            </a:xfrm>
            <a:custGeom>
              <a:avLst/>
              <a:gdLst/>
              <a:ahLst/>
              <a:cxnLst/>
              <a:rect l="l" t="t" r="r" b="b"/>
              <a:pathLst>
                <a:path w="575945" h="323850">
                  <a:moveTo>
                    <a:pt x="143970" y="80960"/>
                  </a:moveTo>
                  <a:lnTo>
                    <a:pt x="143970" y="0"/>
                  </a:lnTo>
                  <a:lnTo>
                    <a:pt x="0" y="161921"/>
                  </a:lnTo>
                  <a:lnTo>
                    <a:pt x="143970" y="323844"/>
                  </a:lnTo>
                  <a:lnTo>
                    <a:pt x="143970" y="242882"/>
                  </a:lnTo>
                  <a:lnTo>
                    <a:pt x="431910" y="242882"/>
                  </a:lnTo>
                  <a:lnTo>
                    <a:pt x="431910" y="323844"/>
                  </a:lnTo>
                  <a:lnTo>
                    <a:pt x="575880" y="161921"/>
                  </a:lnTo>
                  <a:lnTo>
                    <a:pt x="431910" y="0"/>
                  </a:lnTo>
                  <a:lnTo>
                    <a:pt x="431910" y="80960"/>
                  </a:lnTo>
                  <a:lnTo>
                    <a:pt x="143970" y="809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55114" y="2315126"/>
              <a:ext cx="575945" cy="323850"/>
            </a:xfrm>
            <a:custGeom>
              <a:avLst/>
              <a:gdLst/>
              <a:ahLst/>
              <a:cxnLst/>
              <a:rect l="l" t="t" r="r" b="b"/>
              <a:pathLst>
                <a:path w="575945" h="323850">
                  <a:moveTo>
                    <a:pt x="431910" y="323844"/>
                  </a:moveTo>
                  <a:lnTo>
                    <a:pt x="431910" y="242882"/>
                  </a:lnTo>
                  <a:lnTo>
                    <a:pt x="143970" y="242882"/>
                  </a:lnTo>
                  <a:lnTo>
                    <a:pt x="143970" y="323844"/>
                  </a:lnTo>
                  <a:lnTo>
                    <a:pt x="0" y="161921"/>
                  </a:lnTo>
                  <a:lnTo>
                    <a:pt x="143970" y="0"/>
                  </a:lnTo>
                  <a:lnTo>
                    <a:pt x="143970" y="80960"/>
                  </a:lnTo>
                  <a:lnTo>
                    <a:pt x="431910" y="80960"/>
                  </a:lnTo>
                  <a:lnTo>
                    <a:pt x="431910" y="0"/>
                  </a:lnTo>
                  <a:lnTo>
                    <a:pt x="575880" y="161921"/>
                  </a:lnTo>
                  <a:lnTo>
                    <a:pt x="431910" y="323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55114" y="2315126"/>
              <a:ext cx="575945" cy="323850"/>
            </a:xfrm>
            <a:custGeom>
              <a:avLst/>
              <a:gdLst/>
              <a:ahLst/>
              <a:cxnLst/>
              <a:rect l="l" t="t" r="r" b="b"/>
              <a:pathLst>
                <a:path w="575945" h="323850">
                  <a:moveTo>
                    <a:pt x="143970" y="80960"/>
                  </a:moveTo>
                  <a:lnTo>
                    <a:pt x="143970" y="0"/>
                  </a:lnTo>
                  <a:lnTo>
                    <a:pt x="0" y="161921"/>
                  </a:lnTo>
                  <a:lnTo>
                    <a:pt x="143970" y="323844"/>
                  </a:lnTo>
                  <a:lnTo>
                    <a:pt x="143970" y="242882"/>
                  </a:lnTo>
                  <a:lnTo>
                    <a:pt x="431910" y="242882"/>
                  </a:lnTo>
                  <a:lnTo>
                    <a:pt x="431910" y="323844"/>
                  </a:lnTo>
                  <a:lnTo>
                    <a:pt x="575880" y="161921"/>
                  </a:lnTo>
                  <a:lnTo>
                    <a:pt x="431910" y="0"/>
                  </a:lnTo>
                  <a:lnTo>
                    <a:pt x="431910" y="80960"/>
                  </a:lnTo>
                  <a:lnTo>
                    <a:pt x="143970" y="809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1121487" y="2438590"/>
            <a:ext cx="761365" cy="66040"/>
          </a:xfrm>
          <a:custGeom>
            <a:avLst/>
            <a:gdLst/>
            <a:ahLst/>
            <a:cxnLst/>
            <a:rect l="l" t="t" r="r" b="b"/>
            <a:pathLst>
              <a:path w="761364" h="66039">
                <a:moveTo>
                  <a:pt x="52127" y="675"/>
                </a:moveTo>
                <a:lnTo>
                  <a:pt x="0" y="675"/>
                </a:lnTo>
                <a:lnTo>
                  <a:pt x="0" y="64768"/>
                </a:lnTo>
                <a:lnTo>
                  <a:pt x="50907" y="64768"/>
                </a:lnTo>
                <a:lnTo>
                  <a:pt x="57059" y="64409"/>
                </a:lnTo>
                <a:lnTo>
                  <a:pt x="67095" y="62969"/>
                </a:lnTo>
                <a:lnTo>
                  <a:pt x="71269" y="61901"/>
                </a:lnTo>
                <a:lnTo>
                  <a:pt x="77931" y="59076"/>
                </a:lnTo>
                <a:lnTo>
                  <a:pt x="80338" y="57348"/>
                </a:lnTo>
                <a:lnTo>
                  <a:pt x="15596" y="57348"/>
                </a:lnTo>
                <a:lnTo>
                  <a:pt x="15596" y="35083"/>
                </a:lnTo>
                <a:lnTo>
                  <a:pt x="79279" y="35083"/>
                </a:lnTo>
                <a:lnTo>
                  <a:pt x="77102" y="33461"/>
                </a:lnTo>
                <a:lnTo>
                  <a:pt x="71796" y="31506"/>
                </a:lnTo>
                <a:lnTo>
                  <a:pt x="64899" y="30360"/>
                </a:lnTo>
                <a:lnTo>
                  <a:pt x="70485" y="28891"/>
                </a:lnTo>
                <a:lnTo>
                  <a:pt x="73143" y="27661"/>
                </a:lnTo>
                <a:lnTo>
                  <a:pt x="15596" y="27661"/>
                </a:lnTo>
                <a:lnTo>
                  <a:pt x="15596" y="8096"/>
                </a:lnTo>
                <a:lnTo>
                  <a:pt x="76566" y="8096"/>
                </a:lnTo>
                <a:lnTo>
                  <a:pt x="74037" y="5858"/>
                </a:lnTo>
                <a:lnTo>
                  <a:pt x="69863" y="3882"/>
                </a:lnTo>
                <a:lnTo>
                  <a:pt x="59202" y="1315"/>
                </a:lnTo>
                <a:lnTo>
                  <a:pt x="52127" y="675"/>
                </a:lnTo>
                <a:close/>
              </a:path>
              <a:path w="761364" h="66039">
                <a:moveTo>
                  <a:pt x="79279" y="35083"/>
                </a:moveTo>
                <a:lnTo>
                  <a:pt x="49065" y="35083"/>
                </a:lnTo>
                <a:lnTo>
                  <a:pt x="54597" y="35445"/>
                </a:lnTo>
                <a:lnTo>
                  <a:pt x="62283" y="36893"/>
                </a:lnTo>
                <a:lnTo>
                  <a:pt x="65302" y="38145"/>
                </a:lnTo>
                <a:lnTo>
                  <a:pt x="69688" y="41708"/>
                </a:lnTo>
                <a:lnTo>
                  <a:pt x="70784" y="43804"/>
                </a:lnTo>
                <a:lnTo>
                  <a:pt x="70784" y="48281"/>
                </a:lnTo>
                <a:lnTo>
                  <a:pt x="48746" y="57348"/>
                </a:lnTo>
                <a:lnTo>
                  <a:pt x="80338" y="57348"/>
                </a:lnTo>
                <a:lnTo>
                  <a:pt x="80726" y="57069"/>
                </a:lnTo>
                <a:lnTo>
                  <a:pt x="85251" y="51869"/>
                </a:lnTo>
                <a:lnTo>
                  <a:pt x="86381" y="49055"/>
                </a:lnTo>
                <a:lnTo>
                  <a:pt x="86381" y="42259"/>
                </a:lnTo>
                <a:lnTo>
                  <a:pt x="84526" y="38992"/>
                </a:lnTo>
                <a:lnTo>
                  <a:pt x="79279" y="35083"/>
                </a:lnTo>
                <a:close/>
              </a:path>
              <a:path w="761364" h="66039">
                <a:moveTo>
                  <a:pt x="76566" y="8096"/>
                </a:moveTo>
                <a:lnTo>
                  <a:pt x="46427" y="8096"/>
                </a:lnTo>
                <a:lnTo>
                  <a:pt x="52179" y="8398"/>
                </a:lnTo>
                <a:lnTo>
                  <a:pt x="58891" y="9607"/>
                </a:lnTo>
                <a:lnTo>
                  <a:pt x="61471" y="10726"/>
                </a:lnTo>
                <a:lnTo>
                  <a:pt x="65083" y="13994"/>
                </a:lnTo>
                <a:lnTo>
                  <a:pt x="65986" y="15883"/>
                </a:lnTo>
                <a:lnTo>
                  <a:pt x="65986" y="20297"/>
                </a:lnTo>
                <a:lnTo>
                  <a:pt x="46784" y="27661"/>
                </a:lnTo>
                <a:lnTo>
                  <a:pt x="73143" y="27661"/>
                </a:lnTo>
                <a:lnTo>
                  <a:pt x="74662" y="26959"/>
                </a:lnTo>
                <a:lnTo>
                  <a:pt x="80199" y="22166"/>
                </a:lnTo>
                <a:lnTo>
                  <a:pt x="81582" y="19611"/>
                </a:lnTo>
                <a:lnTo>
                  <a:pt x="81582" y="13990"/>
                </a:lnTo>
                <a:lnTo>
                  <a:pt x="80073" y="11198"/>
                </a:lnTo>
                <a:lnTo>
                  <a:pt x="76566" y="8096"/>
                </a:lnTo>
                <a:close/>
              </a:path>
              <a:path w="761364" h="66039">
                <a:moveTo>
                  <a:pt x="122026" y="675"/>
                </a:moveTo>
                <a:lnTo>
                  <a:pt x="106429" y="675"/>
                </a:lnTo>
                <a:lnTo>
                  <a:pt x="106429" y="44212"/>
                </a:lnTo>
                <a:lnTo>
                  <a:pt x="143514" y="65250"/>
                </a:lnTo>
                <a:lnTo>
                  <a:pt x="151083" y="65443"/>
                </a:lnTo>
                <a:lnTo>
                  <a:pt x="158854" y="65221"/>
                </a:lnTo>
                <a:lnTo>
                  <a:pt x="187474" y="57348"/>
                </a:lnTo>
                <a:lnTo>
                  <a:pt x="143534" y="57348"/>
                </a:lnTo>
                <a:lnTo>
                  <a:pt x="138226" y="56645"/>
                </a:lnTo>
                <a:lnTo>
                  <a:pt x="129540" y="53834"/>
                </a:lnTo>
                <a:lnTo>
                  <a:pt x="126479" y="51831"/>
                </a:lnTo>
                <a:lnTo>
                  <a:pt x="122916" y="46630"/>
                </a:lnTo>
                <a:lnTo>
                  <a:pt x="122026" y="42589"/>
                </a:lnTo>
                <a:lnTo>
                  <a:pt x="122026" y="675"/>
                </a:lnTo>
                <a:close/>
              </a:path>
              <a:path w="761364" h="66039">
                <a:moveTo>
                  <a:pt x="195211" y="675"/>
                </a:moveTo>
                <a:lnTo>
                  <a:pt x="179614" y="675"/>
                </a:lnTo>
                <a:lnTo>
                  <a:pt x="179614" y="45027"/>
                </a:lnTo>
                <a:lnTo>
                  <a:pt x="177330" y="50382"/>
                </a:lnTo>
                <a:lnTo>
                  <a:pt x="168194" y="55954"/>
                </a:lnTo>
                <a:lnTo>
                  <a:pt x="160543" y="57348"/>
                </a:lnTo>
                <a:lnTo>
                  <a:pt x="187474" y="57348"/>
                </a:lnTo>
                <a:lnTo>
                  <a:pt x="188790" y="56478"/>
                </a:lnTo>
                <a:lnTo>
                  <a:pt x="193926" y="48952"/>
                </a:lnTo>
                <a:lnTo>
                  <a:pt x="195124" y="44212"/>
                </a:lnTo>
                <a:lnTo>
                  <a:pt x="195211" y="675"/>
                </a:lnTo>
                <a:close/>
              </a:path>
              <a:path w="761364" h="66039">
                <a:moveTo>
                  <a:pt x="231261" y="42505"/>
                </a:moveTo>
                <a:lnTo>
                  <a:pt x="215665" y="42505"/>
                </a:lnTo>
                <a:lnTo>
                  <a:pt x="215877" y="47038"/>
                </a:lnTo>
                <a:lnTo>
                  <a:pt x="250214" y="64773"/>
                </a:lnTo>
                <a:lnTo>
                  <a:pt x="264499" y="65444"/>
                </a:lnTo>
                <a:lnTo>
                  <a:pt x="272671" y="65444"/>
                </a:lnTo>
                <a:lnTo>
                  <a:pt x="280026" y="64618"/>
                </a:lnTo>
                <a:lnTo>
                  <a:pt x="293099" y="61315"/>
                </a:lnTo>
                <a:lnTo>
                  <a:pt x="298113" y="59002"/>
                </a:lnTo>
                <a:lnTo>
                  <a:pt x="299265" y="58022"/>
                </a:lnTo>
                <a:lnTo>
                  <a:pt x="257587" y="58022"/>
                </a:lnTo>
                <a:lnTo>
                  <a:pt x="251941" y="57357"/>
                </a:lnTo>
                <a:lnTo>
                  <a:pt x="241907" y="54693"/>
                </a:lnTo>
                <a:lnTo>
                  <a:pt x="238203" y="52948"/>
                </a:lnTo>
                <a:lnTo>
                  <a:pt x="233429" y="48633"/>
                </a:lnTo>
                <a:lnTo>
                  <a:pt x="231912" y="45871"/>
                </a:lnTo>
                <a:lnTo>
                  <a:pt x="231261" y="42505"/>
                </a:lnTo>
                <a:close/>
              </a:path>
              <a:path w="761364" h="66039">
                <a:moveTo>
                  <a:pt x="269634" y="0"/>
                </a:moveTo>
                <a:lnTo>
                  <a:pt x="253314" y="0"/>
                </a:lnTo>
                <a:lnTo>
                  <a:pt x="246253" y="721"/>
                </a:lnTo>
                <a:lnTo>
                  <a:pt x="233555" y="3602"/>
                </a:lnTo>
                <a:lnTo>
                  <a:pt x="228728" y="5714"/>
                </a:lnTo>
                <a:lnTo>
                  <a:pt x="222116" y="11280"/>
                </a:lnTo>
                <a:lnTo>
                  <a:pt x="220464" y="14270"/>
                </a:lnTo>
                <a:lnTo>
                  <a:pt x="220464" y="20378"/>
                </a:lnTo>
                <a:lnTo>
                  <a:pt x="269441" y="36619"/>
                </a:lnTo>
                <a:lnTo>
                  <a:pt x="276058" y="37649"/>
                </a:lnTo>
                <a:lnTo>
                  <a:pt x="283707" y="39321"/>
                </a:lnTo>
                <a:lnTo>
                  <a:pt x="286906" y="40533"/>
                </a:lnTo>
                <a:lnTo>
                  <a:pt x="290380" y="43359"/>
                </a:lnTo>
                <a:lnTo>
                  <a:pt x="291249" y="45013"/>
                </a:lnTo>
                <a:lnTo>
                  <a:pt x="291249" y="48774"/>
                </a:lnTo>
                <a:lnTo>
                  <a:pt x="269422" y="58022"/>
                </a:lnTo>
                <a:lnTo>
                  <a:pt x="299265" y="58022"/>
                </a:lnTo>
                <a:lnTo>
                  <a:pt x="305099" y="53058"/>
                </a:lnTo>
                <a:lnTo>
                  <a:pt x="306845" y="49888"/>
                </a:lnTo>
                <a:lnTo>
                  <a:pt x="306845" y="43134"/>
                </a:lnTo>
                <a:lnTo>
                  <a:pt x="250661" y="25513"/>
                </a:lnTo>
                <a:lnTo>
                  <a:pt x="243246" y="24008"/>
                </a:lnTo>
                <a:lnTo>
                  <a:pt x="240409" y="22538"/>
                </a:lnTo>
                <a:lnTo>
                  <a:pt x="237510" y="21069"/>
                </a:lnTo>
                <a:lnTo>
                  <a:pt x="236061" y="19197"/>
                </a:lnTo>
                <a:lnTo>
                  <a:pt x="236092" y="14270"/>
                </a:lnTo>
                <a:lnTo>
                  <a:pt x="238100" y="12068"/>
                </a:lnTo>
                <a:lnTo>
                  <a:pt x="246261" y="8351"/>
                </a:lnTo>
                <a:lnTo>
                  <a:pt x="252763" y="7421"/>
                </a:lnTo>
                <a:lnTo>
                  <a:pt x="296965" y="7421"/>
                </a:lnTo>
                <a:lnTo>
                  <a:pt x="295258" y="5999"/>
                </a:lnTo>
                <a:lnTo>
                  <a:pt x="290234" y="3778"/>
                </a:lnTo>
                <a:lnTo>
                  <a:pt x="277173" y="756"/>
                </a:lnTo>
                <a:lnTo>
                  <a:pt x="269634" y="0"/>
                </a:lnTo>
                <a:close/>
              </a:path>
              <a:path w="761364" h="66039">
                <a:moveTo>
                  <a:pt x="296965" y="7421"/>
                </a:moveTo>
                <a:lnTo>
                  <a:pt x="270259" y="7421"/>
                </a:lnTo>
                <a:lnTo>
                  <a:pt x="276739" y="8388"/>
                </a:lnTo>
                <a:lnTo>
                  <a:pt x="285512" y="12252"/>
                </a:lnTo>
                <a:lnTo>
                  <a:pt x="288086" y="15110"/>
                </a:lnTo>
                <a:lnTo>
                  <a:pt x="288850" y="18891"/>
                </a:lnTo>
                <a:lnTo>
                  <a:pt x="304446" y="18891"/>
                </a:lnTo>
                <a:lnTo>
                  <a:pt x="304184" y="15180"/>
                </a:lnTo>
                <a:lnTo>
                  <a:pt x="302294" y="11860"/>
                </a:lnTo>
                <a:lnTo>
                  <a:pt x="296965" y="7421"/>
                </a:lnTo>
                <a:close/>
              </a:path>
              <a:path w="761364" h="66039">
                <a:moveTo>
                  <a:pt x="420834" y="675"/>
                </a:moveTo>
                <a:lnTo>
                  <a:pt x="372426" y="675"/>
                </a:lnTo>
                <a:lnTo>
                  <a:pt x="372426" y="64768"/>
                </a:lnTo>
                <a:lnTo>
                  <a:pt x="420735" y="64768"/>
                </a:lnTo>
                <a:lnTo>
                  <a:pt x="426874" y="64405"/>
                </a:lnTo>
                <a:lnTo>
                  <a:pt x="437559" y="62951"/>
                </a:lnTo>
                <a:lnTo>
                  <a:pt x="442121" y="61879"/>
                </a:lnTo>
                <a:lnTo>
                  <a:pt x="449682" y="59047"/>
                </a:lnTo>
                <a:lnTo>
                  <a:pt x="452729" y="57348"/>
                </a:lnTo>
                <a:lnTo>
                  <a:pt x="388023" y="57348"/>
                </a:lnTo>
                <a:lnTo>
                  <a:pt x="388023" y="8096"/>
                </a:lnTo>
                <a:lnTo>
                  <a:pt x="453180" y="8096"/>
                </a:lnTo>
                <a:lnTo>
                  <a:pt x="444498" y="3967"/>
                </a:lnTo>
                <a:lnTo>
                  <a:pt x="438894" y="2435"/>
                </a:lnTo>
                <a:lnTo>
                  <a:pt x="427633" y="981"/>
                </a:lnTo>
                <a:lnTo>
                  <a:pt x="420834" y="675"/>
                </a:lnTo>
                <a:close/>
              </a:path>
              <a:path w="761364" h="66039">
                <a:moveTo>
                  <a:pt x="453180" y="8096"/>
                </a:moveTo>
                <a:lnTo>
                  <a:pt x="420935" y="8096"/>
                </a:lnTo>
                <a:lnTo>
                  <a:pt x="427440" y="8535"/>
                </a:lnTo>
                <a:lnTo>
                  <a:pt x="437075" y="10643"/>
                </a:lnTo>
                <a:lnTo>
                  <a:pt x="441830" y="13070"/>
                </a:lnTo>
                <a:lnTo>
                  <a:pt x="449654" y="20316"/>
                </a:lnTo>
                <a:lnTo>
                  <a:pt x="451609" y="25497"/>
                </a:lnTo>
                <a:lnTo>
                  <a:pt x="451578" y="37237"/>
                </a:lnTo>
                <a:lnTo>
                  <a:pt x="419867" y="57348"/>
                </a:lnTo>
                <a:lnTo>
                  <a:pt x="452729" y="57348"/>
                </a:lnTo>
                <a:lnTo>
                  <a:pt x="467206" y="37237"/>
                </a:lnTo>
                <a:lnTo>
                  <a:pt x="467206" y="26661"/>
                </a:lnTo>
                <a:lnTo>
                  <a:pt x="465707" y="21581"/>
                </a:lnTo>
                <a:lnTo>
                  <a:pt x="459708" y="12691"/>
                </a:lnTo>
                <a:lnTo>
                  <a:pt x="455184" y="9041"/>
                </a:lnTo>
                <a:lnTo>
                  <a:pt x="453180" y="8096"/>
                </a:lnTo>
                <a:close/>
              </a:path>
              <a:path w="761364" h="66039">
                <a:moveTo>
                  <a:pt x="534432" y="675"/>
                </a:moveTo>
                <a:lnTo>
                  <a:pt x="518891" y="675"/>
                </a:lnTo>
                <a:lnTo>
                  <a:pt x="472307" y="64768"/>
                </a:lnTo>
                <a:lnTo>
                  <a:pt x="488859" y="64768"/>
                </a:lnTo>
                <a:lnTo>
                  <a:pt x="502338" y="44528"/>
                </a:lnTo>
                <a:lnTo>
                  <a:pt x="566305" y="44528"/>
                </a:lnTo>
                <a:lnTo>
                  <a:pt x="560912" y="37108"/>
                </a:lnTo>
                <a:lnTo>
                  <a:pt x="507287" y="37108"/>
                </a:lnTo>
                <a:lnTo>
                  <a:pt x="520222" y="19660"/>
                </a:lnTo>
                <a:lnTo>
                  <a:pt x="522922" y="15607"/>
                </a:lnTo>
                <a:lnTo>
                  <a:pt x="525064" y="11751"/>
                </a:lnTo>
                <a:lnTo>
                  <a:pt x="526652" y="8096"/>
                </a:lnTo>
                <a:lnTo>
                  <a:pt x="539825" y="8096"/>
                </a:lnTo>
                <a:lnTo>
                  <a:pt x="534432" y="675"/>
                </a:lnTo>
                <a:close/>
              </a:path>
              <a:path w="761364" h="66039">
                <a:moveTo>
                  <a:pt x="566305" y="44528"/>
                </a:moveTo>
                <a:lnTo>
                  <a:pt x="550966" y="44528"/>
                </a:lnTo>
                <a:lnTo>
                  <a:pt x="564445" y="64768"/>
                </a:lnTo>
                <a:lnTo>
                  <a:pt x="581016" y="64768"/>
                </a:lnTo>
                <a:lnTo>
                  <a:pt x="566305" y="44528"/>
                </a:lnTo>
                <a:close/>
              </a:path>
              <a:path w="761364" h="66039">
                <a:moveTo>
                  <a:pt x="662631" y="675"/>
                </a:moveTo>
                <a:lnTo>
                  <a:pt x="572649" y="675"/>
                </a:lnTo>
                <a:lnTo>
                  <a:pt x="572649" y="8096"/>
                </a:lnTo>
                <a:lnTo>
                  <a:pt x="609842" y="8096"/>
                </a:lnTo>
                <a:lnTo>
                  <a:pt x="609842" y="64768"/>
                </a:lnTo>
                <a:lnTo>
                  <a:pt x="625438" y="64768"/>
                </a:lnTo>
                <a:lnTo>
                  <a:pt x="625438" y="8097"/>
                </a:lnTo>
                <a:lnTo>
                  <a:pt x="662631" y="8097"/>
                </a:lnTo>
                <a:lnTo>
                  <a:pt x="662631" y="675"/>
                </a:lnTo>
                <a:close/>
              </a:path>
              <a:path w="761364" h="66039">
                <a:moveTo>
                  <a:pt x="714646" y="675"/>
                </a:moveTo>
                <a:lnTo>
                  <a:pt x="699105" y="675"/>
                </a:lnTo>
                <a:lnTo>
                  <a:pt x="652522" y="64768"/>
                </a:lnTo>
                <a:lnTo>
                  <a:pt x="669074" y="64768"/>
                </a:lnTo>
                <a:lnTo>
                  <a:pt x="682552" y="44528"/>
                </a:lnTo>
                <a:lnTo>
                  <a:pt x="746519" y="44528"/>
                </a:lnTo>
                <a:lnTo>
                  <a:pt x="741126" y="37108"/>
                </a:lnTo>
                <a:lnTo>
                  <a:pt x="687501" y="37108"/>
                </a:lnTo>
                <a:lnTo>
                  <a:pt x="700437" y="19660"/>
                </a:lnTo>
                <a:lnTo>
                  <a:pt x="703135" y="15607"/>
                </a:lnTo>
                <a:lnTo>
                  <a:pt x="705279" y="11751"/>
                </a:lnTo>
                <a:lnTo>
                  <a:pt x="706866" y="8097"/>
                </a:lnTo>
                <a:lnTo>
                  <a:pt x="720041" y="8097"/>
                </a:lnTo>
                <a:lnTo>
                  <a:pt x="714646" y="675"/>
                </a:lnTo>
                <a:close/>
              </a:path>
              <a:path w="761364" h="66039">
                <a:moveTo>
                  <a:pt x="746519" y="44528"/>
                </a:moveTo>
                <a:lnTo>
                  <a:pt x="731179" y="44528"/>
                </a:lnTo>
                <a:lnTo>
                  <a:pt x="744658" y="64768"/>
                </a:lnTo>
                <a:lnTo>
                  <a:pt x="761230" y="64768"/>
                </a:lnTo>
                <a:lnTo>
                  <a:pt x="746519" y="44528"/>
                </a:lnTo>
                <a:close/>
              </a:path>
              <a:path w="761364" h="66039">
                <a:moveTo>
                  <a:pt x="539825" y="8096"/>
                </a:moveTo>
                <a:lnTo>
                  <a:pt x="526652" y="8096"/>
                </a:lnTo>
                <a:lnTo>
                  <a:pt x="546017" y="37108"/>
                </a:lnTo>
                <a:lnTo>
                  <a:pt x="560912" y="37108"/>
                </a:lnTo>
                <a:lnTo>
                  <a:pt x="539825" y="8096"/>
                </a:lnTo>
                <a:close/>
              </a:path>
              <a:path w="761364" h="66039">
                <a:moveTo>
                  <a:pt x="720041" y="8097"/>
                </a:moveTo>
                <a:lnTo>
                  <a:pt x="706866" y="8097"/>
                </a:lnTo>
                <a:lnTo>
                  <a:pt x="726231" y="37108"/>
                </a:lnTo>
                <a:lnTo>
                  <a:pt x="741126" y="37108"/>
                </a:lnTo>
                <a:lnTo>
                  <a:pt x="720041" y="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6731" y="2843396"/>
            <a:ext cx="973455" cy="66040"/>
          </a:xfrm>
          <a:custGeom>
            <a:avLst/>
            <a:gdLst/>
            <a:ahLst/>
            <a:cxnLst/>
            <a:rect l="l" t="t" r="r" b="b"/>
            <a:pathLst>
              <a:path w="973455" h="66039">
                <a:moveTo>
                  <a:pt x="52127" y="674"/>
                </a:moveTo>
                <a:lnTo>
                  <a:pt x="0" y="674"/>
                </a:lnTo>
                <a:lnTo>
                  <a:pt x="0" y="64767"/>
                </a:lnTo>
                <a:lnTo>
                  <a:pt x="50907" y="64767"/>
                </a:lnTo>
                <a:lnTo>
                  <a:pt x="57059" y="64408"/>
                </a:lnTo>
                <a:lnTo>
                  <a:pt x="67095" y="62967"/>
                </a:lnTo>
                <a:lnTo>
                  <a:pt x="71269" y="61901"/>
                </a:lnTo>
                <a:lnTo>
                  <a:pt x="77931" y="59075"/>
                </a:lnTo>
                <a:lnTo>
                  <a:pt x="80339" y="57346"/>
                </a:lnTo>
                <a:lnTo>
                  <a:pt x="15596" y="57346"/>
                </a:lnTo>
                <a:lnTo>
                  <a:pt x="15596" y="35082"/>
                </a:lnTo>
                <a:lnTo>
                  <a:pt x="79279" y="35082"/>
                </a:lnTo>
                <a:lnTo>
                  <a:pt x="77102" y="33460"/>
                </a:lnTo>
                <a:lnTo>
                  <a:pt x="71798" y="31504"/>
                </a:lnTo>
                <a:lnTo>
                  <a:pt x="64899" y="30359"/>
                </a:lnTo>
                <a:lnTo>
                  <a:pt x="70485" y="28891"/>
                </a:lnTo>
                <a:lnTo>
                  <a:pt x="73145" y="27660"/>
                </a:lnTo>
                <a:lnTo>
                  <a:pt x="15596" y="27660"/>
                </a:lnTo>
                <a:lnTo>
                  <a:pt x="15596" y="8096"/>
                </a:lnTo>
                <a:lnTo>
                  <a:pt x="76567" y="8096"/>
                </a:lnTo>
                <a:lnTo>
                  <a:pt x="74037" y="5857"/>
                </a:lnTo>
                <a:lnTo>
                  <a:pt x="69863" y="3881"/>
                </a:lnTo>
                <a:lnTo>
                  <a:pt x="59203" y="1314"/>
                </a:lnTo>
                <a:lnTo>
                  <a:pt x="52127" y="674"/>
                </a:lnTo>
                <a:close/>
              </a:path>
              <a:path w="973455" h="66039">
                <a:moveTo>
                  <a:pt x="79279" y="35082"/>
                </a:moveTo>
                <a:lnTo>
                  <a:pt x="49065" y="35082"/>
                </a:lnTo>
                <a:lnTo>
                  <a:pt x="54598" y="35444"/>
                </a:lnTo>
                <a:lnTo>
                  <a:pt x="62284" y="36892"/>
                </a:lnTo>
                <a:lnTo>
                  <a:pt x="65302" y="38144"/>
                </a:lnTo>
                <a:lnTo>
                  <a:pt x="69688" y="41708"/>
                </a:lnTo>
                <a:lnTo>
                  <a:pt x="70785" y="43803"/>
                </a:lnTo>
                <a:lnTo>
                  <a:pt x="70785" y="48281"/>
                </a:lnTo>
                <a:lnTo>
                  <a:pt x="48746" y="57346"/>
                </a:lnTo>
                <a:lnTo>
                  <a:pt x="80339" y="57346"/>
                </a:lnTo>
                <a:lnTo>
                  <a:pt x="80727" y="57068"/>
                </a:lnTo>
                <a:lnTo>
                  <a:pt x="85251" y="51868"/>
                </a:lnTo>
                <a:lnTo>
                  <a:pt x="86381" y="49053"/>
                </a:lnTo>
                <a:lnTo>
                  <a:pt x="86381" y="42257"/>
                </a:lnTo>
                <a:lnTo>
                  <a:pt x="84526" y="38991"/>
                </a:lnTo>
                <a:lnTo>
                  <a:pt x="79279" y="35082"/>
                </a:lnTo>
                <a:close/>
              </a:path>
              <a:path w="973455" h="66039">
                <a:moveTo>
                  <a:pt x="76567" y="8096"/>
                </a:moveTo>
                <a:lnTo>
                  <a:pt x="46427" y="8096"/>
                </a:lnTo>
                <a:lnTo>
                  <a:pt x="52179" y="8397"/>
                </a:lnTo>
                <a:lnTo>
                  <a:pt x="58891" y="9607"/>
                </a:lnTo>
                <a:lnTo>
                  <a:pt x="61471" y="10725"/>
                </a:lnTo>
                <a:lnTo>
                  <a:pt x="65083" y="13992"/>
                </a:lnTo>
                <a:lnTo>
                  <a:pt x="65986" y="15882"/>
                </a:lnTo>
                <a:lnTo>
                  <a:pt x="65986" y="20295"/>
                </a:lnTo>
                <a:lnTo>
                  <a:pt x="46784" y="27660"/>
                </a:lnTo>
                <a:lnTo>
                  <a:pt x="73145" y="27660"/>
                </a:lnTo>
                <a:lnTo>
                  <a:pt x="74663" y="26958"/>
                </a:lnTo>
                <a:lnTo>
                  <a:pt x="80199" y="22165"/>
                </a:lnTo>
                <a:lnTo>
                  <a:pt x="81583" y="19610"/>
                </a:lnTo>
                <a:lnTo>
                  <a:pt x="81583" y="13989"/>
                </a:lnTo>
                <a:lnTo>
                  <a:pt x="80073" y="11198"/>
                </a:lnTo>
                <a:lnTo>
                  <a:pt x="76567" y="8096"/>
                </a:lnTo>
                <a:close/>
              </a:path>
              <a:path w="973455" h="66039">
                <a:moveTo>
                  <a:pt x="122026" y="674"/>
                </a:moveTo>
                <a:lnTo>
                  <a:pt x="106429" y="674"/>
                </a:lnTo>
                <a:lnTo>
                  <a:pt x="106429" y="44211"/>
                </a:lnTo>
                <a:lnTo>
                  <a:pt x="143514" y="65250"/>
                </a:lnTo>
                <a:lnTo>
                  <a:pt x="151083" y="65443"/>
                </a:lnTo>
                <a:lnTo>
                  <a:pt x="158854" y="65221"/>
                </a:lnTo>
                <a:lnTo>
                  <a:pt x="187474" y="57346"/>
                </a:lnTo>
                <a:lnTo>
                  <a:pt x="143534" y="57346"/>
                </a:lnTo>
                <a:lnTo>
                  <a:pt x="138226" y="56644"/>
                </a:lnTo>
                <a:lnTo>
                  <a:pt x="129541" y="53832"/>
                </a:lnTo>
                <a:lnTo>
                  <a:pt x="126479" y="51829"/>
                </a:lnTo>
                <a:lnTo>
                  <a:pt x="122916" y="46629"/>
                </a:lnTo>
                <a:lnTo>
                  <a:pt x="122026" y="42588"/>
                </a:lnTo>
                <a:lnTo>
                  <a:pt x="122026" y="674"/>
                </a:lnTo>
                <a:close/>
              </a:path>
              <a:path w="973455" h="66039">
                <a:moveTo>
                  <a:pt x="195211" y="674"/>
                </a:moveTo>
                <a:lnTo>
                  <a:pt x="179614" y="674"/>
                </a:lnTo>
                <a:lnTo>
                  <a:pt x="179614" y="45027"/>
                </a:lnTo>
                <a:lnTo>
                  <a:pt x="177331" y="50380"/>
                </a:lnTo>
                <a:lnTo>
                  <a:pt x="168194" y="55953"/>
                </a:lnTo>
                <a:lnTo>
                  <a:pt x="160543" y="57346"/>
                </a:lnTo>
                <a:lnTo>
                  <a:pt x="187474" y="57346"/>
                </a:lnTo>
                <a:lnTo>
                  <a:pt x="188790" y="56476"/>
                </a:lnTo>
                <a:lnTo>
                  <a:pt x="193927" y="48950"/>
                </a:lnTo>
                <a:lnTo>
                  <a:pt x="195124" y="44211"/>
                </a:lnTo>
                <a:lnTo>
                  <a:pt x="195211" y="674"/>
                </a:lnTo>
                <a:close/>
              </a:path>
              <a:path w="973455" h="66039">
                <a:moveTo>
                  <a:pt x="231261" y="42504"/>
                </a:moveTo>
                <a:lnTo>
                  <a:pt x="215665" y="42504"/>
                </a:lnTo>
                <a:lnTo>
                  <a:pt x="215877" y="47036"/>
                </a:lnTo>
                <a:lnTo>
                  <a:pt x="250214" y="64772"/>
                </a:lnTo>
                <a:lnTo>
                  <a:pt x="264499" y="65443"/>
                </a:lnTo>
                <a:lnTo>
                  <a:pt x="272671" y="65443"/>
                </a:lnTo>
                <a:lnTo>
                  <a:pt x="280027" y="64617"/>
                </a:lnTo>
                <a:lnTo>
                  <a:pt x="293099" y="61314"/>
                </a:lnTo>
                <a:lnTo>
                  <a:pt x="298113" y="59001"/>
                </a:lnTo>
                <a:lnTo>
                  <a:pt x="299265" y="58021"/>
                </a:lnTo>
                <a:lnTo>
                  <a:pt x="257587" y="58021"/>
                </a:lnTo>
                <a:lnTo>
                  <a:pt x="251942" y="57355"/>
                </a:lnTo>
                <a:lnTo>
                  <a:pt x="241907" y="54692"/>
                </a:lnTo>
                <a:lnTo>
                  <a:pt x="238203" y="52947"/>
                </a:lnTo>
                <a:lnTo>
                  <a:pt x="233429" y="48632"/>
                </a:lnTo>
                <a:lnTo>
                  <a:pt x="231912" y="45869"/>
                </a:lnTo>
                <a:lnTo>
                  <a:pt x="231261" y="42504"/>
                </a:lnTo>
                <a:close/>
              </a:path>
              <a:path w="973455" h="66039">
                <a:moveTo>
                  <a:pt x="269634" y="0"/>
                </a:moveTo>
                <a:lnTo>
                  <a:pt x="253314" y="0"/>
                </a:lnTo>
                <a:lnTo>
                  <a:pt x="246252" y="720"/>
                </a:lnTo>
                <a:lnTo>
                  <a:pt x="233555" y="3601"/>
                </a:lnTo>
                <a:lnTo>
                  <a:pt x="228728" y="5713"/>
                </a:lnTo>
                <a:lnTo>
                  <a:pt x="222116" y="11278"/>
                </a:lnTo>
                <a:lnTo>
                  <a:pt x="220464" y="14269"/>
                </a:lnTo>
                <a:lnTo>
                  <a:pt x="220464" y="20375"/>
                </a:lnTo>
                <a:lnTo>
                  <a:pt x="269441" y="36617"/>
                </a:lnTo>
                <a:lnTo>
                  <a:pt x="276058" y="37647"/>
                </a:lnTo>
                <a:lnTo>
                  <a:pt x="283707" y="39320"/>
                </a:lnTo>
                <a:lnTo>
                  <a:pt x="286906" y="40532"/>
                </a:lnTo>
                <a:lnTo>
                  <a:pt x="290381" y="43357"/>
                </a:lnTo>
                <a:lnTo>
                  <a:pt x="291249" y="45012"/>
                </a:lnTo>
                <a:lnTo>
                  <a:pt x="291249" y="48771"/>
                </a:lnTo>
                <a:lnTo>
                  <a:pt x="269422" y="58021"/>
                </a:lnTo>
                <a:lnTo>
                  <a:pt x="299265" y="58021"/>
                </a:lnTo>
                <a:lnTo>
                  <a:pt x="305099" y="53056"/>
                </a:lnTo>
                <a:lnTo>
                  <a:pt x="306845" y="49886"/>
                </a:lnTo>
                <a:lnTo>
                  <a:pt x="306845" y="43133"/>
                </a:lnTo>
                <a:lnTo>
                  <a:pt x="250661" y="25513"/>
                </a:lnTo>
                <a:lnTo>
                  <a:pt x="243246" y="24006"/>
                </a:lnTo>
                <a:lnTo>
                  <a:pt x="240409" y="22537"/>
                </a:lnTo>
                <a:lnTo>
                  <a:pt x="237510" y="21068"/>
                </a:lnTo>
                <a:lnTo>
                  <a:pt x="236061" y="19196"/>
                </a:lnTo>
                <a:lnTo>
                  <a:pt x="236092" y="14269"/>
                </a:lnTo>
                <a:lnTo>
                  <a:pt x="238100" y="12067"/>
                </a:lnTo>
                <a:lnTo>
                  <a:pt x="246261" y="8350"/>
                </a:lnTo>
                <a:lnTo>
                  <a:pt x="252764" y="7420"/>
                </a:lnTo>
                <a:lnTo>
                  <a:pt x="296967" y="7420"/>
                </a:lnTo>
                <a:lnTo>
                  <a:pt x="295258" y="5996"/>
                </a:lnTo>
                <a:lnTo>
                  <a:pt x="290234" y="3776"/>
                </a:lnTo>
                <a:lnTo>
                  <a:pt x="277174" y="755"/>
                </a:lnTo>
                <a:lnTo>
                  <a:pt x="269634" y="0"/>
                </a:lnTo>
                <a:close/>
              </a:path>
              <a:path w="973455" h="66039">
                <a:moveTo>
                  <a:pt x="296967" y="7420"/>
                </a:moveTo>
                <a:lnTo>
                  <a:pt x="270259" y="7420"/>
                </a:lnTo>
                <a:lnTo>
                  <a:pt x="276740" y="8387"/>
                </a:lnTo>
                <a:lnTo>
                  <a:pt x="285513" y="12252"/>
                </a:lnTo>
                <a:lnTo>
                  <a:pt x="288088" y="15109"/>
                </a:lnTo>
                <a:lnTo>
                  <a:pt x="288850" y="18889"/>
                </a:lnTo>
                <a:lnTo>
                  <a:pt x="304446" y="18889"/>
                </a:lnTo>
                <a:lnTo>
                  <a:pt x="304184" y="15179"/>
                </a:lnTo>
                <a:lnTo>
                  <a:pt x="302294" y="11859"/>
                </a:lnTo>
                <a:lnTo>
                  <a:pt x="296967" y="7420"/>
                </a:lnTo>
                <a:close/>
              </a:path>
              <a:path w="973455" h="66039">
                <a:moveTo>
                  <a:pt x="410394" y="674"/>
                </a:moveTo>
                <a:lnTo>
                  <a:pt x="394853" y="674"/>
                </a:lnTo>
                <a:lnTo>
                  <a:pt x="348269" y="64767"/>
                </a:lnTo>
                <a:lnTo>
                  <a:pt x="364822" y="64767"/>
                </a:lnTo>
                <a:lnTo>
                  <a:pt x="378301" y="44527"/>
                </a:lnTo>
                <a:lnTo>
                  <a:pt x="442267" y="44527"/>
                </a:lnTo>
                <a:lnTo>
                  <a:pt x="436873" y="37106"/>
                </a:lnTo>
                <a:lnTo>
                  <a:pt x="383249" y="37106"/>
                </a:lnTo>
                <a:lnTo>
                  <a:pt x="396184" y="19659"/>
                </a:lnTo>
                <a:lnTo>
                  <a:pt x="398884" y="15604"/>
                </a:lnTo>
                <a:lnTo>
                  <a:pt x="401027" y="11750"/>
                </a:lnTo>
                <a:lnTo>
                  <a:pt x="402614" y="8096"/>
                </a:lnTo>
                <a:lnTo>
                  <a:pt x="415788" y="8096"/>
                </a:lnTo>
                <a:lnTo>
                  <a:pt x="410394" y="674"/>
                </a:lnTo>
                <a:close/>
              </a:path>
              <a:path w="973455" h="66039">
                <a:moveTo>
                  <a:pt x="442267" y="44527"/>
                </a:moveTo>
                <a:lnTo>
                  <a:pt x="426928" y="44527"/>
                </a:lnTo>
                <a:lnTo>
                  <a:pt x="440406" y="64767"/>
                </a:lnTo>
                <a:lnTo>
                  <a:pt x="456977" y="64767"/>
                </a:lnTo>
                <a:lnTo>
                  <a:pt x="442267" y="44527"/>
                </a:lnTo>
                <a:close/>
              </a:path>
              <a:path w="973455" h="66039">
                <a:moveTo>
                  <a:pt x="415788" y="8096"/>
                </a:moveTo>
                <a:lnTo>
                  <a:pt x="402614" y="8096"/>
                </a:lnTo>
                <a:lnTo>
                  <a:pt x="421979" y="37106"/>
                </a:lnTo>
                <a:lnTo>
                  <a:pt x="436873" y="37106"/>
                </a:lnTo>
                <a:lnTo>
                  <a:pt x="415788" y="8096"/>
                </a:lnTo>
                <a:close/>
              </a:path>
              <a:path w="973455" h="66039">
                <a:moveTo>
                  <a:pt x="485649" y="674"/>
                </a:moveTo>
                <a:lnTo>
                  <a:pt x="470052" y="674"/>
                </a:lnTo>
                <a:lnTo>
                  <a:pt x="470052" y="64767"/>
                </a:lnTo>
                <a:lnTo>
                  <a:pt x="540837" y="64767"/>
                </a:lnTo>
                <a:lnTo>
                  <a:pt x="540837" y="57346"/>
                </a:lnTo>
                <a:lnTo>
                  <a:pt x="485649" y="57346"/>
                </a:lnTo>
                <a:lnTo>
                  <a:pt x="485649" y="674"/>
                </a:lnTo>
                <a:close/>
              </a:path>
              <a:path w="973455" h="66039">
                <a:moveTo>
                  <a:pt x="605567" y="674"/>
                </a:moveTo>
                <a:lnTo>
                  <a:pt x="590026" y="674"/>
                </a:lnTo>
                <a:lnTo>
                  <a:pt x="543443" y="64767"/>
                </a:lnTo>
                <a:lnTo>
                  <a:pt x="559995" y="64767"/>
                </a:lnTo>
                <a:lnTo>
                  <a:pt x="573473" y="44527"/>
                </a:lnTo>
                <a:lnTo>
                  <a:pt x="637440" y="44527"/>
                </a:lnTo>
                <a:lnTo>
                  <a:pt x="632047" y="37106"/>
                </a:lnTo>
                <a:lnTo>
                  <a:pt x="578422" y="37106"/>
                </a:lnTo>
                <a:lnTo>
                  <a:pt x="591357" y="19659"/>
                </a:lnTo>
                <a:lnTo>
                  <a:pt x="594057" y="15604"/>
                </a:lnTo>
                <a:lnTo>
                  <a:pt x="596200" y="11750"/>
                </a:lnTo>
                <a:lnTo>
                  <a:pt x="597787" y="8096"/>
                </a:lnTo>
                <a:lnTo>
                  <a:pt x="610962" y="8096"/>
                </a:lnTo>
                <a:lnTo>
                  <a:pt x="605567" y="674"/>
                </a:lnTo>
                <a:close/>
              </a:path>
              <a:path w="973455" h="66039">
                <a:moveTo>
                  <a:pt x="637440" y="44527"/>
                </a:moveTo>
                <a:lnTo>
                  <a:pt x="622101" y="44527"/>
                </a:lnTo>
                <a:lnTo>
                  <a:pt x="635580" y="64767"/>
                </a:lnTo>
                <a:lnTo>
                  <a:pt x="652151" y="64767"/>
                </a:lnTo>
                <a:lnTo>
                  <a:pt x="637440" y="44527"/>
                </a:lnTo>
                <a:close/>
              </a:path>
              <a:path w="973455" h="66039">
                <a:moveTo>
                  <a:pt x="610962" y="8096"/>
                </a:moveTo>
                <a:lnTo>
                  <a:pt x="597787" y="8096"/>
                </a:lnTo>
                <a:lnTo>
                  <a:pt x="617152" y="37106"/>
                </a:lnTo>
                <a:lnTo>
                  <a:pt x="632047" y="37106"/>
                </a:lnTo>
                <a:lnTo>
                  <a:pt x="610962" y="8096"/>
                </a:lnTo>
                <a:close/>
              </a:path>
              <a:path w="973455" h="66039">
                <a:moveTo>
                  <a:pt x="686727" y="674"/>
                </a:moveTo>
                <a:lnTo>
                  <a:pt x="662825" y="674"/>
                </a:lnTo>
                <a:lnTo>
                  <a:pt x="662825" y="64767"/>
                </a:lnTo>
                <a:lnTo>
                  <a:pt x="678422" y="64767"/>
                </a:lnTo>
                <a:lnTo>
                  <a:pt x="678422" y="10119"/>
                </a:lnTo>
                <a:lnTo>
                  <a:pt x="692029" y="10119"/>
                </a:lnTo>
                <a:lnTo>
                  <a:pt x="686727" y="674"/>
                </a:lnTo>
                <a:close/>
              </a:path>
              <a:path w="973455" h="66039">
                <a:moveTo>
                  <a:pt x="692029" y="10119"/>
                </a:moveTo>
                <a:lnTo>
                  <a:pt x="678422" y="10119"/>
                </a:lnTo>
                <a:lnTo>
                  <a:pt x="708997" y="64767"/>
                </a:lnTo>
                <a:lnTo>
                  <a:pt x="725700" y="64767"/>
                </a:lnTo>
                <a:lnTo>
                  <a:pt x="730818" y="55660"/>
                </a:lnTo>
                <a:lnTo>
                  <a:pt x="717415" y="55660"/>
                </a:lnTo>
                <a:lnTo>
                  <a:pt x="716213" y="53326"/>
                </a:lnTo>
                <a:lnTo>
                  <a:pt x="714621" y="50388"/>
                </a:lnTo>
                <a:lnTo>
                  <a:pt x="712260" y="46151"/>
                </a:lnTo>
                <a:lnTo>
                  <a:pt x="692029" y="10119"/>
                </a:lnTo>
                <a:close/>
              </a:path>
              <a:path w="973455" h="66039">
                <a:moveTo>
                  <a:pt x="772003" y="10119"/>
                </a:moveTo>
                <a:lnTo>
                  <a:pt x="756406" y="10119"/>
                </a:lnTo>
                <a:lnTo>
                  <a:pt x="756406" y="64767"/>
                </a:lnTo>
                <a:lnTo>
                  <a:pt x="772003" y="64767"/>
                </a:lnTo>
                <a:lnTo>
                  <a:pt x="772003" y="10119"/>
                </a:lnTo>
                <a:close/>
              </a:path>
              <a:path w="973455" h="66039">
                <a:moveTo>
                  <a:pt x="772003" y="674"/>
                </a:moveTo>
                <a:lnTo>
                  <a:pt x="748252" y="674"/>
                </a:lnTo>
                <a:lnTo>
                  <a:pt x="723019" y="45361"/>
                </a:lnTo>
                <a:lnTo>
                  <a:pt x="720483" y="49894"/>
                </a:lnTo>
                <a:lnTo>
                  <a:pt x="718494" y="53558"/>
                </a:lnTo>
                <a:lnTo>
                  <a:pt x="717415" y="55660"/>
                </a:lnTo>
                <a:lnTo>
                  <a:pt x="730818" y="55660"/>
                </a:lnTo>
                <a:lnTo>
                  <a:pt x="756406" y="10119"/>
                </a:lnTo>
                <a:lnTo>
                  <a:pt x="772003" y="10119"/>
                </a:lnTo>
                <a:lnTo>
                  <a:pt x="772003" y="674"/>
                </a:lnTo>
                <a:close/>
              </a:path>
              <a:path w="973455" h="66039">
                <a:moveTo>
                  <a:pt x="844918" y="674"/>
                </a:moveTo>
                <a:lnTo>
                  <a:pt x="829377" y="674"/>
                </a:lnTo>
                <a:lnTo>
                  <a:pt x="782793" y="64767"/>
                </a:lnTo>
                <a:lnTo>
                  <a:pt x="799345" y="64767"/>
                </a:lnTo>
                <a:lnTo>
                  <a:pt x="812824" y="44527"/>
                </a:lnTo>
                <a:lnTo>
                  <a:pt x="876791" y="44527"/>
                </a:lnTo>
                <a:lnTo>
                  <a:pt x="871397" y="37106"/>
                </a:lnTo>
                <a:lnTo>
                  <a:pt x="817773" y="37106"/>
                </a:lnTo>
                <a:lnTo>
                  <a:pt x="830708" y="19659"/>
                </a:lnTo>
                <a:lnTo>
                  <a:pt x="833408" y="15604"/>
                </a:lnTo>
                <a:lnTo>
                  <a:pt x="835550" y="11750"/>
                </a:lnTo>
                <a:lnTo>
                  <a:pt x="837138" y="8096"/>
                </a:lnTo>
                <a:lnTo>
                  <a:pt x="850312" y="8096"/>
                </a:lnTo>
                <a:lnTo>
                  <a:pt x="844918" y="674"/>
                </a:lnTo>
                <a:close/>
              </a:path>
              <a:path w="973455" h="66039">
                <a:moveTo>
                  <a:pt x="876791" y="44527"/>
                </a:moveTo>
                <a:lnTo>
                  <a:pt x="861452" y="44527"/>
                </a:lnTo>
                <a:lnTo>
                  <a:pt x="874930" y="64767"/>
                </a:lnTo>
                <a:lnTo>
                  <a:pt x="891501" y="64767"/>
                </a:lnTo>
                <a:lnTo>
                  <a:pt x="876791" y="44527"/>
                </a:lnTo>
                <a:close/>
              </a:path>
              <a:path w="973455" h="66039">
                <a:moveTo>
                  <a:pt x="935923" y="8096"/>
                </a:moveTo>
                <a:lnTo>
                  <a:pt x="920327" y="8096"/>
                </a:lnTo>
                <a:lnTo>
                  <a:pt x="920327" y="64767"/>
                </a:lnTo>
                <a:lnTo>
                  <a:pt x="935923" y="64767"/>
                </a:lnTo>
                <a:lnTo>
                  <a:pt x="935923" y="8096"/>
                </a:lnTo>
                <a:close/>
              </a:path>
              <a:path w="973455" h="66039">
                <a:moveTo>
                  <a:pt x="850312" y="8096"/>
                </a:moveTo>
                <a:lnTo>
                  <a:pt x="837138" y="8096"/>
                </a:lnTo>
                <a:lnTo>
                  <a:pt x="856503" y="37106"/>
                </a:lnTo>
                <a:lnTo>
                  <a:pt x="871397" y="37106"/>
                </a:lnTo>
                <a:lnTo>
                  <a:pt x="850312" y="8096"/>
                </a:lnTo>
                <a:close/>
              </a:path>
              <a:path w="973455" h="66039">
                <a:moveTo>
                  <a:pt x="973117" y="674"/>
                </a:moveTo>
                <a:lnTo>
                  <a:pt x="883135" y="674"/>
                </a:lnTo>
                <a:lnTo>
                  <a:pt x="883135" y="8096"/>
                </a:lnTo>
                <a:lnTo>
                  <a:pt x="973117" y="8096"/>
                </a:lnTo>
                <a:lnTo>
                  <a:pt x="973117" y="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974304" y="2071568"/>
            <a:ext cx="1731010" cy="1781810"/>
            <a:chOff x="1974304" y="2071568"/>
            <a:chExt cx="1731010" cy="1781810"/>
          </a:xfrm>
        </p:grpSpPr>
        <p:sp>
          <p:nvSpPr>
            <p:cNvPr id="31" name="object 31"/>
            <p:cNvSpPr/>
            <p:nvPr/>
          </p:nvSpPr>
          <p:spPr>
            <a:xfrm>
              <a:off x="2551591" y="2234165"/>
              <a:ext cx="1151890" cy="1457325"/>
            </a:xfrm>
            <a:custGeom>
              <a:avLst/>
              <a:gdLst/>
              <a:ahLst/>
              <a:cxnLst/>
              <a:rect l="l" t="t" r="r" b="b"/>
              <a:pathLst>
                <a:path w="1151889" h="1457325">
                  <a:moveTo>
                    <a:pt x="1151761" y="1457297"/>
                  </a:moveTo>
                  <a:lnTo>
                    <a:pt x="0" y="1457297"/>
                  </a:lnTo>
                  <a:lnTo>
                    <a:pt x="0" y="0"/>
                  </a:lnTo>
                  <a:lnTo>
                    <a:pt x="1151761" y="0"/>
                  </a:lnTo>
                  <a:lnTo>
                    <a:pt x="1151761" y="14572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51591" y="2234165"/>
              <a:ext cx="1151890" cy="1457325"/>
            </a:xfrm>
            <a:custGeom>
              <a:avLst/>
              <a:gdLst/>
              <a:ahLst/>
              <a:cxnLst/>
              <a:rect l="l" t="t" r="r" b="b"/>
              <a:pathLst>
                <a:path w="1151889" h="1457325">
                  <a:moveTo>
                    <a:pt x="0" y="0"/>
                  </a:moveTo>
                  <a:lnTo>
                    <a:pt x="0" y="1457297"/>
                  </a:lnTo>
                  <a:lnTo>
                    <a:pt x="1151761" y="1457297"/>
                  </a:lnTo>
                  <a:lnTo>
                    <a:pt x="1151761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51591" y="2234165"/>
              <a:ext cx="1151890" cy="1457325"/>
            </a:xfrm>
            <a:custGeom>
              <a:avLst/>
              <a:gdLst/>
              <a:ahLst/>
              <a:cxnLst/>
              <a:rect l="l" t="t" r="r" b="b"/>
              <a:pathLst>
                <a:path w="1151889" h="1457325">
                  <a:moveTo>
                    <a:pt x="1151761" y="1457297"/>
                  </a:moveTo>
                  <a:lnTo>
                    <a:pt x="0" y="1457297"/>
                  </a:lnTo>
                  <a:lnTo>
                    <a:pt x="0" y="0"/>
                  </a:lnTo>
                  <a:lnTo>
                    <a:pt x="1151761" y="0"/>
                  </a:lnTo>
                  <a:lnTo>
                    <a:pt x="1151761" y="1457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51591" y="2234165"/>
              <a:ext cx="1151890" cy="1457325"/>
            </a:xfrm>
            <a:custGeom>
              <a:avLst/>
              <a:gdLst/>
              <a:ahLst/>
              <a:cxnLst/>
              <a:rect l="l" t="t" r="r" b="b"/>
              <a:pathLst>
                <a:path w="1151889" h="1457325">
                  <a:moveTo>
                    <a:pt x="0" y="1457297"/>
                  </a:moveTo>
                  <a:lnTo>
                    <a:pt x="1151761" y="1457297"/>
                  </a:lnTo>
                  <a:lnTo>
                    <a:pt x="1151761" y="0"/>
                  </a:lnTo>
                  <a:lnTo>
                    <a:pt x="0" y="0"/>
                  </a:lnTo>
                  <a:lnTo>
                    <a:pt x="0" y="14572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29512" y="2916936"/>
              <a:ext cx="396240" cy="78105"/>
            </a:xfrm>
            <a:custGeom>
              <a:avLst/>
              <a:gdLst/>
              <a:ahLst/>
              <a:cxnLst/>
              <a:rect l="l" t="t" r="r" b="b"/>
              <a:pathLst>
                <a:path w="396239" h="78105">
                  <a:moveTo>
                    <a:pt x="61074" y="0"/>
                  </a:moveTo>
                  <a:lnTo>
                    <a:pt x="0" y="0"/>
                  </a:lnTo>
                  <a:lnTo>
                    <a:pt x="0" y="77586"/>
                  </a:lnTo>
                  <a:lnTo>
                    <a:pt x="17994" y="77586"/>
                  </a:lnTo>
                  <a:lnTo>
                    <a:pt x="17994" y="43178"/>
                  </a:lnTo>
                  <a:lnTo>
                    <a:pt x="73607" y="43178"/>
                  </a:lnTo>
                  <a:lnTo>
                    <a:pt x="71366" y="42503"/>
                  </a:lnTo>
                  <a:lnTo>
                    <a:pt x="80680" y="41474"/>
                  </a:lnTo>
                  <a:lnTo>
                    <a:pt x="88697" y="39926"/>
                  </a:lnTo>
                  <a:lnTo>
                    <a:pt x="95415" y="37858"/>
                  </a:lnTo>
                  <a:lnTo>
                    <a:pt x="100836" y="35271"/>
                  </a:lnTo>
                  <a:lnTo>
                    <a:pt x="103415" y="33733"/>
                  </a:lnTo>
                  <a:lnTo>
                    <a:pt x="17994" y="33733"/>
                  </a:lnTo>
                  <a:lnTo>
                    <a:pt x="17994" y="9444"/>
                  </a:lnTo>
                  <a:lnTo>
                    <a:pt x="104527" y="9444"/>
                  </a:lnTo>
                  <a:lnTo>
                    <a:pt x="100769" y="5977"/>
                  </a:lnTo>
                  <a:lnTo>
                    <a:pt x="69779" y="131"/>
                  </a:lnTo>
                  <a:lnTo>
                    <a:pt x="61074" y="0"/>
                  </a:lnTo>
                  <a:close/>
                </a:path>
                <a:path w="396239" h="78105">
                  <a:moveTo>
                    <a:pt x="73607" y="43178"/>
                  </a:moveTo>
                  <a:lnTo>
                    <a:pt x="43977" y="43178"/>
                  </a:lnTo>
                  <a:lnTo>
                    <a:pt x="47383" y="43304"/>
                  </a:lnTo>
                  <a:lnTo>
                    <a:pt x="49470" y="43558"/>
                  </a:lnTo>
                  <a:lnTo>
                    <a:pt x="98679" y="77586"/>
                  </a:lnTo>
                  <a:lnTo>
                    <a:pt x="119880" y="77586"/>
                  </a:lnTo>
                  <a:lnTo>
                    <a:pt x="86743" y="49433"/>
                  </a:lnTo>
                  <a:lnTo>
                    <a:pt x="75915" y="43874"/>
                  </a:lnTo>
                  <a:lnTo>
                    <a:pt x="73607" y="43178"/>
                  </a:lnTo>
                  <a:close/>
                </a:path>
                <a:path w="396239" h="78105">
                  <a:moveTo>
                    <a:pt x="104527" y="9444"/>
                  </a:moveTo>
                  <a:lnTo>
                    <a:pt x="72415" y="9444"/>
                  </a:lnTo>
                  <a:lnTo>
                    <a:pt x="80149" y="10563"/>
                  </a:lnTo>
                  <a:lnTo>
                    <a:pt x="89935" y="15040"/>
                  </a:lnTo>
                  <a:lnTo>
                    <a:pt x="92379" y="17896"/>
                  </a:lnTo>
                  <a:lnTo>
                    <a:pt x="92379" y="23736"/>
                  </a:lnTo>
                  <a:lnTo>
                    <a:pt x="65773" y="33733"/>
                  </a:lnTo>
                  <a:lnTo>
                    <a:pt x="103415" y="33733"/>
                  </a:lnTo>
                  <a:lnTo>
                    <a:pt x="107196" y="31478"/>
                  </a:lnTo>
                  <a:lnTo>
                    <a:pt x="110376" y="26814"/>
                  </a:lnTo>
                  <a:lnTo>
                    <a:pt x="110376" y="16988"/>
                  </a:lnTo>
                  <a:lnTo>
                    <a:pt x="108455" y="13069"/>
                  </a:lnTo>
                  <a:lnTo>
                    <a:pt x="104527" y="9444"/>
                  </a:lnTo>
                  <a:close/>
                </a:path>
                <a:path w="396239" h="78105">
                  <a:moveTo>
                    <a:pt x="193628" y="0"/>
                  </a:moveTo>
                  <a:lnTo>
                    <a:pt x="173456" y="0"/>
                  </a:lnTo>
                  <a:lnTo>
                    <a:pt x="122093" y="77586"/>
                  </a:lnTo>
                  <a:lnTo>
                    <a:pt x="141025" y="77586"/>
                  </a:lnTo>
                  <a:lnTo>
                    <a:pt x="155929" y="53299"/>
                  </a:lnTo>
                  <a:lnTo>
                    <a:pt x="230767" y="53299"/>
                  </a:lnTo>
                  <a:lnTo>
                    <a:pt x="224185" y="43853"/>
                  </a:lnTo>
                  <a:lnTo>
                    <a:pt x="161702" y="43853"/>
                  </a:lnTo>
                  <a:lnTo>
                    <a:pt x="175818" y="22865"/>
                  </a:lnTo>
                  <a:lnTo>
                    <a:pt x="178843" y="17952"/>
                  </a:lnTo>
                  <a:lnTo>
                    <a:pt x="181443" y="13028"/>
                  </a:lnTo>
                  <a:lnTo>
                    <a:pt x="183616" y="8094"/>
                  </a:lnTo>
                  <a:lnTo>
                    <a:pt x="199268" y="8094"/>
                  </a:lnTo>
                  <a:lnTo>
                    <a:pt x="193628" y="0"/>
                  </a:lnTo>
                  <a:close/>
                </a:path>
                <a:path w="396239" h="78105">
                  <a:moveTo>
                    <a:pt x="230767" y="53299"/>
                  </a:moveTo>
                  <a:lnTo>
                    <a:pt x="212879" y="53299"/>
                  </a:lnTo>
                  <a:lnTo>
                    <a:pt x="228608" y="77586"/>
                  </a:lnTo>
                  <a:lnTo>
                    <a:pt x="247691" y="77586"/>
                  </a:lnTo>
                  <a:lnTo>
                    <a:pt x="230767" y="53299"/>
                  </a:lnTo>
                  <a:close/>
                </a:path>
                <a:path w="396239" h="78105">
                  <a:moveTo>
                    <a:pt x="199268" y="8094"/>
                  </a:moveTo>
                  <a:lnTo>
                    <a:pt x="183616" y="8094"/>
                  </a:lnTo>
                  <a:lnTo>
                    <a:pt x="206768" y="43853"/>
                  </a:lnTo>
                  <a:lnTo>
                    <a:pt x="224185" y="43853"/>
                  </a:lnTo>
                  <a:lnTo>
                    <a:pt x="199268" y="8094"/>
                  </a:lnTo>
                  <a:close/>
                </a:path>
                <a:path w="396239" h="78105">
                  <a:moveTo>
                    <a:pt x="291109" y="0"/>
                  </a:moveTo>
                  <a:lnTo>
                    <a:pt x="264262" y="0"/>
                  </a:lnTo>
                  <a:lnTo>
                    <a:pt x="264262" y="77586"/>
                  </a:lnTo>
                  <a:lnTo>
                    <a:pt x="282260" y="77586"/>
                  </a:lnTo>
                  <a:lnTo>
                    <a:pt x="282260" y="11469"/>
                  </a:lnTo>
                  <a:lnTo>
                    <a:pt x="298041" y="11469"/>
                  </a:lnTo>
                  <a:lnTo>
                    <a:pt x="291109" y="0"/>
                  </a:lnTo>
                  <a:close/>
                </a:path>
                <a:path w="396239" h="78105">
                  <a:moveTo>
                    <a:pt x="298041" y="11469"/>
                  </a:moveTo>
                  <a:lnTo>
                    <a:pt x="282260" y="11469"/>
                  </a:lnTo>
                  <a:lnTo>
                    <a:pt x="321776" y="77586"/>
                  </a:lnTo>
                  <a:lnTo>
                    <a:pt x="338085" y="77586"/>
                  </a:lnTo>
                  <a:lnTo>
                    <a:pt x="345031" y="66149"/>
                  </a:lnTo>
                  <a:lnTo>
                    <a:pt x="330850" y="66149"/>
                  </a:lnTo>
                  <a:lnTo>
                    <a:pt x="329449" y="63619"/>
                  </a:lnTo>
                  <a:lnTo>
                    <a:pt x="327225" y="59806"/>
                  </a:lnTo>
                  <a:lnTo>
                    <a:pt x="324176" y="54711"/>
                  </a:lnTo>
                  <a:lnTo>
                    <a:pt x="298041" y="11469"/>
                  </a:lnTo>
                  <a:close/>
                </a:path>
                <a:path w="396239" h="78105">
                  <a:moveTo>
                    <a:pt x="396236" y="11469"/>
                  </a:moveTo>
                  <a:lnTo>
                    <a:pt x="378239" y="11469"/>
                  </a:lnTo>
                  <a:lnTo>
                    <a:pt x="378239" y="77586"/>
                  </a:lnTo>
                  <a:lnTo>
                    <a:pt x="396236" y="77586"/>
                  </a:lnTo>
                  <a:lnTo>
                    <a:pt x="396236" y="11469"/>
                  </a:lnTo>
                  <a:close/>
                </a:path>
                <a:path w="396239" h="78105">
                  <a:moveTo>
                    <a:pt x="396236" y="0"/>
                  </a:moveTo>
                  <a:lnTo>
                    <a:pt x="371210" y="0"/>
                  </a:lnTo>
                  <a:lnTo>
                    <a:pt x="338179" y="53762"/>
                  </a:lnTo>
                  <a:lnTo>
                    <a:pt x="334854" y="59209"/>
                  </a:lnTo>
                  <a:lnTo>
                    <a:pt x="332413" y="63337"/>
                  </a:lnTo>
                  <a:lnTo>
                    <a:pt x="330850" y="66149"/>
                  </a:lnTo>
                  <a:lnTo>
                    <a:pt x="345031" y="66149"/>
                  </a:lnTo>
                  <a:lnTo>
                    <a:pt x="378239" y="11469"/>
                  </a:lnTo>
                  <a:lnTo>
                    <a:pt x="396236" y="11469"/>
                  </a:lnTo>
                  <a:lnTo>
                    <a:pt x="3962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75710" y="2719256"/>
              <a:ext cx="575945" cy="323850"/>
            </a:xfrm>
            <a:custGeom>
              <a:avLst/>
              <a:gdLst/>
              <a:ahLst/>
              <a:cxnLst/>
              <a:rect l="l" t="t" r="r" b="b"/>
              <a:pathLst>
                <a:path w="575944" h="323850">
                  <a:moveTo>
                    <a:pt x="431910" y="323843"/>
                  </a:moveTo>
                  <a:lnTo>
                    <a:pt x="431910" y="242882"/>
                  </a:lnTo>
                  <a:lnTo>
                    <a:pt x="0" y="242882"/>
                  </a:lnTo>
                  <a:lnTo>
                    <a:pt x="0" y="80960"/>
                  </a:lnTo>
                  <a:lnTo>
                    <a:pt x="431910" y="80960"/>
                  </a:lnTo>
                  <a:lnTo>
                    <a:pt x="431910" y="0"/>
                  </a:lnTo>
                  <a:lnTo>
                    <a:pt x="575880" y="161921"/>
                  </a:lnTo>
                  <a:lnTo>
                    <a:pt x="431910" y="3238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75710" y="2719256"/>
              <a:ext cx="575945" cy="323850"/>
            </a:xfrm>
            <a:custGeom>
              <a:avLst/>
              <a:gdLst/>
              <a:ahLst/>
              <a:cxnLst/>
              <a:rect l="l" t="t" r="r" b="b"/>
              <a:pathLst>
                <a:path w="575944" h="323850">
                  <a:moveTo>
                    <a:pt x="0" y="80960"/>
                  </a:moveTo>
                  <a:lnTo>
                    <a:pt x="0" y="242882"/>
                  </a:lnTo>
                  <a:lnTo>
                    <a:pt x="431910" y="242882"/>
                  </a:lnTo>
                  <a:lnTo>
                    <a:pt x="431910" y="323843"/>
                  </a:lnTo>
                  <a:lnTo>
                    <a:pt x="575880" y="161921"/>
                  </a:lnTo>
                  <a:lnTo>
                    <a:pt x="431910" y="0"/>
                  </a:lnTo>
                  <a:lnTo>
                    <a:pt x="431910" y="80960"/>
                  </a:lnTo>
                  <a:lnTo>
                    <a:pt x="0" y="809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75710" y="2719256"/>
              <a:ext cx="575945" cy="323850"/>
            </a:xfrm>
            <a:custGeom>
              <a:avLst/>
              <a:gdLst/>
              <a:ahLst/>
              <a:cxnLst/>
              <a:rect l="l" t="t" r="r" b="b"/>
              <a:pathLst>
                <a:path w="575944" h="323850">
                  <a:moveTo>
                    <a:pt x="431910" y="323843"/>
                  </a:moveTo>
                  <a:lnTo>
                    <a:pt x="431910" y="242882"/>
                  </a:lnTo>
                  <a:lnTo>
                    <a:pt x="0" y="242882"/>
                  </a:lnTo>
                  <a:lnTo>
                    <a:pt x="0" y="80960"/>
                  </a:lnTo>
                  <a:lnTo>
                    <a:pt x="431910" y="80960"/>
                  </a:lnTo>
                  <a:lnTo>
                    <a:pt x="431910" y="0"/>
                  </a:lnTo>
                  <a:lnTo>
                    <a:pt x="575880" y="161921"/>
                  </a:lnTo>
                  <a:lnTo>
                    <a:pt x="431910" y="323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75710" y="2719256"/>
              <a:ext cx="575945" cy="323850"/>
            </a:xfrm>
            <a:custGeom>
              <a:avLst/>
              <a:gdLst/>
              <a:ahLst/>
              <a:cxnLst/>
              <a:rect l="l" t="t" r="r" b="b"/>
              <a:pathLst>
                <a:path w="575944" h="323850">
                  <a:moveTo>
                    <a:pt x="0" y="80960"/>
                  </a:moveTo>
                  <a:lnTo>
                    <a:pt x="0" y="242882"/>
                  </a:lnTo>
                  <a:lnTo>
                    <a:pt x="431910" y="242882"/>
                  </a:lnTo>
                  <a:lnTo>
                    <a:pt x="431910" y="323843"/>
                  </a:lnTo>
                  <a:lnTo>
                    <a:pt x="575880" y="161921"/>
                  </a:lnTo>
                  <a:lnTo>
                    <a:pt x="431910" y="0"/>
                  </a:lnTo>
                  <a:lnTo>
                    <a:pt x="431910" y="80960"/>
                  </a:lnTo>
                  <a:lnTo>
                    <a:pt x="0" y="809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90073" y="3690057"/>
              <a:ext cx="74796" cy="16332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2133" y="2071568"/>
              <a:ext cx="74796" cy="16332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5145" y="2296235"/>
              <a:ext cx="252604" cy="7758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27892" y="3563274"/>
              <a:ext cx="246606" cy="8028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975710" y="2314451"/>
              <a:ext cx="575945" cy="323850"/>
            </a:xfrm>
            <a:custGeom>
              <a:avLst/>
              <a:gdLst/>
              <a:ahLst/>
              <a:cxnLst/>
              <a:rect l="l" t="t" r="r" b="b"/>
              <a:pathLst>
                <a:path w="575944" h="323850">
                  <a:moveTo>
                    <a:pt x="431910" y="323844"/>
                  </a:moveTo>
                  <a:lnTo>
                    <a:pt x="431910" y="242882"/>
                  </a:lnTo>
                  <a:lnTo>
                    <a:pt x="143970" y="242882"/>
                  </a:lnTo>
                  <a:lnTo>
                    <a:pt x="143970" y="323844"/>
                  </a:lnTo>
                  <a:lnTo>
                    <a:pt x="0" y="161922"/>
                  </a:lnTo>
                  <a:lnTo>
                    <a:pt x="143970" y="0"/>
                  </a:lnTo>
                  <a:lnTo>
                    <a:pt x="143970" y="80961"/>
                  </a:lnTo>
                  <a:lnTo>
                    <a:pt x="431910" y="80961"/>
                  </a:lnTo>
                  <a:lnTo>
                    <a:pt x="431910" y="0"/>
                  </a:lnTo>
                  <a:lnTo>
                    <a:pt x="575880" y="161922"/>
                  </a:lnTo>
                  <a:lnTo>
                    <a:pt x="431910" y="3238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75710" y="2314451"/>
              <a:ext cx="575945" cy="323850"/>
            </a:xfrm>
            <a:custGeom>
              <a:avLst/>
              <a:gdLst/>
              <a:ahLst/>
              <a:cxnLst/>
              <a:rect l="l" t="t" r="r" b="b"/>
              <a:pathLst>
                <a:path w="575944" h="323850">
                  <a:moveTo>
                    <a:pt x="143970" y="80961"/>
                  </a:moveTo>
                  <a:lnTo>
                    <a:pt x="143970" y="0"/>
                  </a:lnTo>
                  <a:lnTo>
                    <a:pt x="0" y="161922"/>
                  </a:lnTo>
                  <a:lnTo>
                    <a:pt x="143970" y="323844"/>
                  </a:lnTo>
                  <a:lnTo>
                    <a:pt x="143970" y="242882"/>
                  </a:lnTo>
                  <a:lnTo>
                    <a:pt x="431910" y="242882"/>
                  </a:lnTo>
                  <a:lnTo>
                    <a:pt x="431910" y="323844"/>
                  </a:lnTo>
                  <a:lnTo>
                    <a:pt x="575880" y="161922"/>
                  </a:lnTo>
                  <a:lnTo>
                    <a:pt x="431910" y="0"/>
                  </a:lnTo>
                  <a:lnTo>
                    <a:pt x="431910" y="80961"/>
                  </a:lnTo>
                  <a:lnTo>
                    <a:pt x="143970" y="809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75710" y="2314451"/>
              <a:ext cx="575945" cy="323850"/>
            </a:xfrm>
            <a:custGeom>
              <a:avLst/>
              <a:gdLst/>
              <a:ahLst/>
              <a:cxnLst/>
              <a:rect l="l" t="t" r="r" b="b"/>
              <a:pathLst>
                <a:path w="575944" h="323850">
                  <a:moveTo>
                    <a:pt x="431910" y="323844"/>
                  </a:moveTo>
                  <a:lnTo>
                    <a:pt x="431910" y="242882"/>
                  </a:lnTo>
                  <a:lnTo>
                    <a:pt x="143970" y="242882"/>
                  </a:lnTo>
                  <a:lnTo>
                    <a:pt x="143970" y="323844"/>
                  </a:lnTo>
                  <a:lnTo>
                    <a:pt x="0" y="161922"/>
                  </a:lnTo>
                  <a:lnTo>
                    <a:pt x="143970" y="0"/>
                  </a:lnTo>
                  <a:lnTo>
                    <a:pt x="143970" y="80961"/>
                  </a:lnTo>
                  <a:lnTo>
                    <a:pt x="431910" y="80961"/>
                  </a:lnTo>
                  <a:lnTo>
                    <a:pt x="431910" y="0"/>
                  </a:lnTo>
                  <a:lnTo>
                    <a:pt x="575880" y="161922"/>
                  </a:lnTo>
                  <a:lnTo>
                    <a:pt x="431910" y="323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75710" y="2314451"/>
              <a:ext cx="575945" cy="323850"/>
            </a:xfrm>
            <a:custGeom>
              <a:avLst/>
              <a:gdLst/>
              <a:ahLst/>
              <a:cxnLst/>
              <a:rect l="l" t="t" r="r" b="b"/>
              <a:pathLst>
                <a:path w="575944" h="323850">
                  <a:moveTo>
                    <a:pt x="143970" y="80961"/>
                  </a:moveTo>
                  <a:lnTo>
                    <a:pt x="143970" y="0"/>
                  </a:lnTo>
                  <a:lnTo>
                    <a:pt x="0" y="161922"/>
                  </a:lnTo>
                  <a:lnTo>
                    <a:pt x="143970" y="323844"/>
                  </a:lnTo>
                  <a:lnTo>
                    <a:pt x="143970" y="242882"/>
                  </a:lnTo>
                  <a:lnTo>
                    <a:pt x="431910" y="242882"/>
                  </a:lnTo>
                  <a:lnTo>
                    <a:pt x="431910" y="323844"/>
                  </a:lnTo>
                  <a:lnTo>
                    <a:pt x="575880" y="161922"/>
                  </a:lnTo>
                  <a:lnTo>
                    <a:pt x="431910" y="0"/>
                  </a:lnTo>
                  <a:lnTo>
                    <a:pt x="431910" y="80961"/>
                  </a:lnTo>
                  <a:lnTo>
                    <a:pt x="143970" y="809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8013" y="2072243"/>
              <a:ext cx="74796" cy="16332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258244" y="2296235"/>
              <a:ext cx="314325" cy="78105"/>
            </a:xfrm>
            <a:custGeom>
              <a:avLst/>
              <a:gdLst/>
              <a:ahLst/>
              <a:cxnLst/>
              <a:rect l="l" t="t" r="r" b="b"/>
              <a:pathLst>
                <a:path w="314325" h="78105">
                  <a:moveTo>
                    <a:pt x="18596" y="0"/>
                  </a:moveTo>
                  <a:lnTo>
                    <a:pt x="0" y="0"/>
                  </a:lnTo>
                  <a:lnTo>
                    <a:pt x="37003" y="77586"/>
                  </a:lnTo>
                  <a:lnTo>
                    <a:pt x="55919" y="77586"/>
                  </a:lnTo>
                  <a:lnTo>
                    <a:pt x="61244" y="66729"/>
                  </a:lnTo>
                  <a:lnTo>
                    <a:pt x="46189" y="66729"/>
                  </a:lnTo>
                  <a:lnTo>
                    <a:pt x="18596" y="0"/>
                  </a:lnTo>
                  <a:close/>
                </a:path>
                <a:path w="314325" h="78105">
                  <a:moveTo>
                    <a:pt x="106542" y="9361"/>
                  </a:moveTo>
                  <a:lnTo>
                    <a:pt x="89381" y="9361"/>
                  </a:lnTo>
                  <a:lnTo>
                    <a:pt x="120517" y="77586"/>
                  </a:lnTo>
                  <a:lnTo>
                    <a:pt x="141739" y="77586"/>
                  </a:lnTo>
                  <a:lnTo>
                    <a:pt x="146752" y="66729"/>
                  </a:lnTo>
                  <a:lnTo>
                    <a:pt x="131372" y="66729"/>
                  </a:lnTo>
                  <a:lnTo>
                    <a:pt x="129502" y="60149"/>
                  </a:lnTo>
                  <a:lnTo>
                    <a:pt x="127080" y="53375"/>
                  </a:lnTo>
                  <a:lnTo>
                    <a:pt x="124103" y="46407"/>
                  </a:lnTo>
                  <a:lnTo>
                    <a:pt x="120573" y="39246"/>
                  </a:lnTo>
                  <a:lnTo>
                    <a:pt x="106542" y="9361"/>
                  </a:lnTo>
                  <a:close/>
                </a:path>
                <a:path w="314325" h="78105">
                  <a:moveTo>
                    <a:pt x="102147" y="0"/>
                  </a:moveTo>
                  <a:lnTo>
                    <a:pt x="78920" y="0"/>
                  </a:lnTo>
                  <a:lnTo>
                    <a:pt x="46189" y="66729"/>
                  </a:lnTo>
                  <a:lnTo>
                    <a:pt x="61244" y="66729"/>
                  </a:lnTo>
                  <a:lnTo>
                    <a:pt x="89381" y="9361"/>
                  </a:lnTo>
                  <a:lnTo>
                    <a:pt x="106542" y="9361"/>
                  </a:lnTo>
                  <a:lnTo>
                    <a:pt x="102147" y="0"/>
                  </a:lnTo>
                  <a:close/>
                </a:path>
                <a:path w="314325" h="78105">
                  <a:moveTo>
                    <a:pt x="177562" y="0"/>
                  </a:moveTo>
                  <a:lnTo>
                    <a:pt x="159003" y="0"/>
                  </a:lnTo>
                  <a:lnTo>
                    <a:pt x="131372" y="66729"/>
                  </a:lnTo>
                  <a:lnTo>
                    <a:pt x="146752" y="66729"/>
                  </a:lnTo>
                  <a:lnTo>
                    <a:pt x="177562" y="0"/>
                  </a:lnTo>
                  <a:close/>
                </a:path>
                <a:path w="314325" h="78105">
                  <a:moveTo>
                    <a:pt x="255452" y="0"/>
                  </a:moveTo>
                  <a:lnTo>
                    <a:pt x="194378" y="0"/>
                  </a:lnTo>
                  <a:lnTo>
                    <a:pt x="194378" y="77586"/>
                  </a:lnTo>
                  <a:lnTo>
                    <a:pt x="212373" y="77586"/>
                  </a:lnTo>
                  <a:lnTo>
                    <a:pt x="212373" y="43179"/>
                  </a:lnTo>
                  <a:lnTo>
                    <a:pt x="267987" y="43179"/>
                  </a:lnTo>
                  <a:lnTo>
                    <a:pt x="265744" y="42504"/>
                  </a:lnTo>
                  <a:lnTo>
                    <a:pt x="275059" y="41475"/>
                  </a:lnTo>
                  <a:lnTo>
                    <a:pt x="283075" y="39926"/>
                  </a:lnTo>
                  <a:lnTo>
                    <a:pt x="289793" y="37858"/>
                  </a:lnTo>
                  <a:lnTo>
                    <a:pt x="295214" y="35271"/>
                  </a:lnTo>
                  <a:lnTo>
                    <a:pt x="297792" y="33733"/>
                  </a:lnTo>
                  <a:lnTo>
                    <a:pt x="212373" y="33733"/>
                  </a:lnTo>
                  <a:lnTo>
                    <a:pt x="212373" y="9444"/>
                  </a:lnTo>
                  <a:lnTo>
                    <a:pt x="298904" y="9444"/>
                  </a:lnTo>
                  <a:lnTo>
                    <a:pt x="295148" y="5979"/>
                  </a:lnTo>
                  <a:lnTo>
                    <a:pt x="264157" y="131"/>
                  </a:lnTo>
                  <a:lnTo>
                    <a:pt x="255452" y="0"/>
                  </a:lnTo>
                  <a:close/>
                </a:path>
                <a:path w="314325" h="78105">
                  <a:moveTo>
                    <a:pt x="267987" y="43179"/>
                  </a:moveTo>
                  <a:lnTo>
                    <a:pt x="238356" y="43179"/>
                  </a:lnTo>
                  <a:lnTo>
                    <a:pt x="241762" y="43304"/>
                  </a:lnTo>
                  <a:lnTo>
                    <a:pt x="243848" y="43558"/>
                  </a:lnTo>
                  <a:lnTo>
                    <a:pt x="293057" y="77586"/>
                  </a:lnTo>
                  <a:lnTo>
                    <a:pt x="314258" y="77586"/>
                  </a:lnTo>
                  <a:lnTo>
                    <a:pt x="281122" y="49433"/>
                  </a:lnTo>
                  <a:lnTo>
                    <a:pt x="270294" y="43874"/>
                  </a:lnTo>
                  <a:lnTo>
                    <a:pt x="267987" y="43179"/>
                  </a:lnTo>
                  <a:close/>
                </a:path>
                <a:path w="314325" h="78105">
                  <a:moveTo>
                    <a:pt x="298904" y="9444"/>
                  </a:moveTo>
                  <a:lnTo>
                    <a:pt x="266795" y="9444"/>
                  </a:lnTo>
                  <a:lnTo>
                    <a:pt x="274527" y="10563"/>
                  </a:lnTo>
                  <a:lnTo>
                    <a:pt x="284313" y="15041"/>
                  </a:lnTo>
                  <a:lnTo>
                    <a:pt x="286758" y="17896"/>
                  </a:lnTo>
                  <a:lnTo>
                    <a:pt x="286758" y="23736"/>
                  </a:lnTo>
                  <a:lnTo>
                    <a:pt x="260151" y="33733"/>
                  </a:lnTo>
                  <a:lnTo>
                    <a:pt x="297792" y="33733"/>
                  </a:lnTo>
                  <a:lnTo>
                    <a:pt x="301574" y="31478"/>
                  </a:lnTo>
                  <a:lnTo>
                    <a:pt x="304755" y="26814"/>
                  </a:lnTo>
                  <a:lnTo>
                    <a:pt x="304755" y="16990"/>
                  </a:lnTo>
                  <a:lnTo>
                    <a:pt x="302834" y="13069"/>
                  </a:lnTo>
                  <a:lnTo>
                    <a:pt x="298904" y="94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" name="object 5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21892" y="4022727"/>
            <a:ext cx="215955" cy="101201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5901297" y="4022727"/>
            <a:ext cx="216535" cy="101600"/>
            <a:chOff x="5901297" y="4022727"/>
            <a:chExt cx="216535" cy="101600"/>
          </a:xfrm>
        </p:grpSpPr>
        <p:sp>
          <p:nvSpPr>
            <p:cNvPr id="52" name="object 52"/>
            <p:cNvSpPr/>
            <p:nvPr/>
          </p:nvSpPr>
          <p:spPr>
            <a:xfrm>
              <a:off x="5901297" y="4022727"/>
              <a:ext cx="45720" cy="101600"/>
            </a:xfrm>
            <a:custGeom>
              <a:avLst/>
              <a:gdLst/>
              <a:ahLst/>
              <a:cxnLst/>
              <a:rect l="l" t="t" r="r" b="b"/>
              <a:pathLst>
                <a:path w="45720" h="101600">
                  <a:moveTo>
                    <a:pt x="45590" y="0"/>
                  </a:moveTo>
                  <a:lnTo>
                    <a:pt x="33591" y="0"/>
                  </a:lnTo>
                  <a:lnTo>
                    <a:pt x="25276" y="6615"/>
                  </a:lnTo>
                  <a:lnTo>
                    <a:pt x="0" y="42191"/>
                  </a:lnTo>
                  <a:lnTo>
                    <a:pt x="0" y="50548"/>
                  </a:lnTo>
                  <a:lnTo>
                    <a:pt x="20582" y="90460"/>
                  </a:lnTo>
                  <a:lnTo>
                    <a:pt x="33591" y="101201"/>
                  </a:lnTo>
                  <a:lnTo>
                    <a:pt x="45590" y="101201"/>
                  </a:lnTo>
                  <a:lnTo>
                    <a:pt x="32992" y="88558"/>
                  </a:lnTo>
                  <a:lnTo>
                    <a:pt x="23994" y="75911"/>
                  </a:lnTo>
                  <a:lnTo>
                    <a:pt x="18595" y="63258"/>
                  </a:lnTo>
                  <a:lnTo>
                    <a:pt x="16795" y="50600"/>
                  </a:lnTo>
                  <a:lnTo>
                    <a:pt x="16795" y="43966"/>
                  </a:lnTo>
                  <a:lnTo>
                    <a:pt x="37818" y="7302"/>
                  </a:lnTo>
                  <a:lnTo>
                    <a:pt x="455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66082" y="4023402"/>
              <a:ext cx="86382" cy="7893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071660" y="4022727"/>
              <a:ext cx="45720" cy="101600"/>
            </a:xfrm>
            <a:custGeom>
              <a:avLst/>
              <a:gdLst/>
              <a:ahLst/>
              <a:cxnLst/>
              <a:rect l="l" t="t" r="r" b="b"/>
              <a:pathLst>
                <a:path w="45720" h="101600">
                  <a:moveTo>
                    <a:pt x="11998" y="0"/>
                  </a:moveTo>
                  <a:lnTo>
                    <a:pt x="0" y="0"/>
                  </a:lnTo>
                  <a:lnTo>
                    <a:pt x="7837" y="7372"/>
                  </a:lnTo>
                  <a:lnTo>
                    <a:pt x="13004" y="12636"/>
                  </a:lnTo>
                  <a:lnTo>
                    <a:pt x="19415" y="20641"/>
                  </a:lnTo>
                  <a:lnTo>
                    <a:pt x="22465" y="25697"/>
                  </a:lnTo>
                  <a:lnTo>
                    <a:pt x="27414" y="37454"/>
                  </a:lnTo>
                  <a:lnTo>
                    <a:pt x="28794" y="44001"/>
                  </a:lnTo>
                  <a:lnTo>
                    <a:pt x="28794" y="50600"/>
                  </a:lnTo>
                  <a:lnTo>
                    <a:pt x="26995" y="63258"/>
                  </a:lnTo>
                  <a:lnTo>
                    <a:pt x="21596" y="75911"/>
                  </a:lnTo>
                  <a:lnTo>
                    <a:pt x="12598" y="88558"/>
                  </a:lnTo>
                  <a:lnTo>
                    <a:pt x="0" y="101201"/>
                  </a:lnTo>
                  <a:lnTo>
                    <a:pt x="11998" y="101201"/>
                  </a:lnTo>
                  <a:lnTo>
                    <a:pt x="40081" y="71342"/>
                  </a:lnTo>
                  <a:lnTo>
                    <a:pt x="45590" y="50548"/>
                  </a:lnTo>
                  <a:lnTo>
                    <a:pt x="45590" y="42191"/>
                  </a:lnTo>
                  <a:lnTo>
                    <a:pt x="20313" y="6615"/>
                  </a:lnTo>
                  <a:lnTo>
                    <a:pt x="119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8000" y="1022350"/>
            <a:ext cx="8242300" cy="1155700"/>
            <a:chOff x="508000" y="1022350"/>
            <a:chExt cx="8242300" cy="1155700"/>
          </a:xfrm>
        </p:grpSpPr>
        <p:sp>
          <p:nvSpPr>
            <p:cNvPr id="3" name="object 3"/>
            <p:cNvSpPr/>
            <p:nvPr/>
          </p:nvSpPr>
          <p:spPr>
            <a:xfrm>
              <a:off x="514349" y="1028700"/>
              <a:ext cx="8229600" cy="1143000"/>
            </a:xfrm>
            <a:custGeom>
              <a:avLst/>
              <a:gdLst/>
              <a:ahLst/>
              <a:cxnLst/>
              <a:rect l="l" t="t" r="r" b="b"/>
              <a:pathLst>
                <a:path w="8229600" h="1143000">
                  <a:moveTo>
                    <a:pt x="82296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8229600" y="11430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4350" y="1028700"/>
              <a:ext cx="8229600" cy="1143000"/>
            </a:xfrm>
            <a:custGeom>
              <a:avLst/>
              <a:gdLst/>
              <a:ahLst/>
              <a:cxnLst/>
              <a:rect l="l" t="t" r="r" b="b"/>
              <a:pathLst>
                <a:path w="8229600" h="1143000">
                  <a:moveTo>
                    <a:pt x="0" y="0"/>
                  </a:moveTo>
                  <a:lnTo>
                    <a:pt x="8229600" y="0"/>
                  </a:lnTo>
                  <a:lnTo>
                    <a:pt x="82296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4350" y="1028700"/>
            <a:ext cx="8229600" cy="114300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328420">
              <a:lnSpc>
                <a:spcPct val="100000"/>
              </a:lnSpc>
              <a:spcBef>
                <a:spcPts val="359"/>
              </a:spcBef>
            </a:pPr>
            <a:r>
              <a:rPr dirty="0"/>
              <a:t>4.</a:t>
            </a:r>
            <a:r>
              <a:rPr spc="-30" dirty="0"/>
              <a:t> </a:t>
            </a:r>
            <a:r>
              <a:rPr spc="-5" dirty="0"/>
              <a:t>PIRANTI</a:t>
            </a:r>
            <a:r>
              <a:rPr spc="-25" dirty="0"/>
              <a:t> </a:t>
            </a:r>
            <a:r>
              <a:rPr spc="-5" dirty="0"/>
              <a:t>I/O</a:t>
            </a:r>
            <a:r>
              <a:rPr spc="-30" dirty="0"/>
              <a:t> </a:t>
            </a:r>
            <a:r>
              <a:rPr spc="-5" dirty="0"/>
              <a:t>(TYPICAL)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290" y="2776220"/>
            <a:ext cx="7713980" cy="2585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10"/>
              </a:spcBef>
            </a:pPr>
            <a:r>
              <a:rPr sz="2800" dirty="0">
                <a:latin typeface="Arial MT"/>
                <a:cs typeface="Arial MT"/>
              </a:rPr>
              <a:t>Piranti I/O </a:t>
            </a:r>
            <a:r>
              <a:rPr sz="2800" spc="-5" dirty="0">
                <a:latin typeface="Arial MT"/>
                <a:cs typeface="Arial MT"/>
              </a:rPr>
              <a:t>dapat berupa </a:t>
            </a:r>
            <a:r>
              <a:rPr sz="2800" dirty="0">
                <a:latin typeface="Arial MT"/>
                <a:cs typeface="Arial MT"/>
              </a:rPr>
              <a:t>saluran </a:t>
            </a:r>
            <a:r>
              <a:rPr sz="2800" spc="-5" dirty="0">
                <a:latin typeface="Arial MT"/>
                <a:cs typeface="Arial MT"/>
              </a:rPr>
              <a:t>paralel, </a:t>
            </a:r>
            <a:r>
              <a:rPr sz="2800" dirty="0">
                <a:latin typeface="Arial MT"/>
                <a:cs typeface="Arial MT"/>
              </a:rPr>
              <a:t>maupun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saluran serial. Piranti I/O </a:t>
            </a:r>
            <a:r>
              <a:rPr sz="2800" spc="-5" dirty="0">
                <a:latin typeface="Arial MT"/>
                <a:cs typeface="Arial MT"/>
              </a:rPr>
              <a:t>paralel dapat disusun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dengan </a:t>
            </a:r>
            <a:r>
              <a:rPr sz="2800" dirty="0">
                <a:latin typeface="Arial MT"/>
                <a:cs typeface="Arial MT"/>
              </a:rPr>
              <a:t>chip yang tetap (tidak </a:t>
            </a:r>
            <a:r>
              <a:rPr sz="2800" spc="-5" dirty="0">
                <a:latin typeface="Arial MT"/>
                <a:cs typeface="Arial MT"/>
              </a:rPr>
              <a:t>programable) dan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dapat pula disusun dengan </a:t>
            </a:r>
            <a:r>
              <a:rPr sz="2800" dirty="0">
                <a:latin typeface="Arial MT"/>
                <a:cs typeface="Arial MT"/>
              </a:rPr>
              <a:t>chip khusus yang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bersifat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dapat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diprogram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(programable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I/O).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latin typeface="Arial MT"/>
                <a:cs typeface="Arial MT"/>
              </a:rPr>
              <a:t>Secara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fungsional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piranti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I/O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8000" y="965200"/>
            <a:ext cx="8242300" cy="1155700"/>
            <a:chOff x="508000" y="965200"/>
            <a:chExt cx="8242300" cy="1155700"/>
          </a:xfrm>
        </p:grpSpPr>
        <p:sp>
          <p:nvSpPr>
            <p:cNvPr id="3" name="object 3"/>
            <p:cNvSpPr/>
            <p:nvPr/>
          </p:nvSpPr>
          <p:spPr>
            <a:xfrm>
              <a:off x="514349" y="971550"/>
              <a:ext cx="8229600" cy="1143000"/>
            </a:xfrm>
            <a:custGeom>
              <a:avLst/>
              <a:gdLst/>
              <a:ahLst/>
              <a:cxnLst/>
              <a:rect l="l" t="t" r="r" b="b"/>
              <a:pathLst>
                <a:path w="8229600" h="1143000">
                  <a:moveTo>
                    <a:pt x="82296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8229600" y="11430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4350" y="971550"/>
              <a:ext cx="8229600" cy="1143000"/>
            </a:xfrm>
            <a:custGeom>
              <a:avLst/>
              <a:gdLst/>
              <a:ahLst/>
              <a:cxnLst/>
              <a:rect l="l" t="t" r="r" b="b"/>
              <a:pathLst>
                <a:path w="8229600" h="1143000">
                  <a:moveTo>
                    <a:pt x="0" y="0"/>
                  </a:moveTo>
                  <a:lnTo>
                    <a:pt x="8229600" y="0"/>
                  </a:lnTo>
                  <a:lnTo>
                    <a:pt x="82296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704215">
              <a:lnSpc>
                <a:spcPct val="100000"/>
              </a:lnSpc>
              <a:spcBef>
                <a:spcPts val="760"/>
              </a:spcBef>
            </a:pPr>
            <a:r>
              <a:rPr sz="2800" dirty="0"/>
              <a:t>a.</a:t>
            </a:r>
            <a:r>
              <a:rPr sz="2800" spc="-20" dirty="0"/>
              <a:t> </a:t>
            </a:r>
            <a:r>
              <a:rPr sz="2800" spc="5" dirty="0"/>
              <a:t>Piranti</a:t>
            </a:r>
            <a:r>
              <a:rPr sz="2800" spc="-15" dirty="0"/>
              <a:t> </a:t>
            </a:r>
            <a:r>
              <a:rPr sz="2800" spc="-5" dirty="0"/>
              <a:t>Input</a:t>
            </a:r>
            <a:r>
              <a:rPr sz="2800" spc="-20" dirty="0"/>
              <a:t> </a:t>
            </a:r>
            <a:r>
              <a:rPr sz="2800" spc="-5" dirty="0"/>
              <a:t>Tidak</a:t>
            </a:r>
            <a:r>
              <a:rPr sz="2800" spc="-15" dirty="0"/>
              <a:t> </a:t>
            </a:r>
            <a:r>
              <a:rPr sz="2800" spc="10" dirty="0"/>
              <a:t>"programable"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3354438" y="3113011"/>
            <a:ext cx="111760" cy="60325"/>
          </a:xfrm>
          <a:custGeom>
            <a:avLst/>
            <a:gdLst/>
            <a:ahLst/>
            <a:cxnLst/>
            <a:rect l="l" t="t" r="r" b="b"/>
            <a:pathLst>
              <a:path w="111760" h="60325">
                <a:moveTo>
                  <a:pt x="65595" y="11874"/>
                </a:moveTo>
                <a:lnTo>
                  <a:pt x="64731" y="9626"/>
                </a:lnTo>
                <a:lnTo>
                  <a:pt x="61455" y="5765"/>
                </a:lnTo>
                <a:lnTo>
                  <a:pt x="61252" y="5524"/>
                </a:lnTo>
                <a:lnTo>
                  <a:pt x="58953" y="3924"/>
                </a:lnTo>
                <a:lnTo>
                  <a:pt x="54317" y="2082"/>
                </a:lnTo>
                <a:lnTo>
                  <a:pt x="54317" y="12446"/>
                </a:lnTo>
                <a:lnTo>
                  <a:pt x="54317" y="17424"/>
                </a:lnTo>
                <a:lnTo>
                  <a:pt x="52755" y="19659"/>
                </a:lnTo>
                <a:lnTo>
                  <a:pt x="46507" y="22847"/>
                </a:lnTo>
                <a:lnTo>
                  <a:pt x="41224" y="23647"/>
                </a:lnTo>
                <a:lnTo>
                  <a:pt x="11277" y="23647"/>
                </a:lnTo>
                <a:lnTo>
                  <a:pt x="11277" y="5765"/>
                </a:lnTo>
                <a:lnTo>
                  <a:pt x="38773" y="5765"/>
                </a:lnTo>
                <a:lnTo>
                  <a:pt x="54317" y="12446"/>
                </a:lnTo>
                <a:lnTo>
                  <a:pt x="54317" y="2082"/>
                </a:lnTo>
                <a:lnTo>
                  <a:pt x="53251" y="1651"/>
                </a:lnTo>
                <a:lnTo>
                  <a:pt x="49707" y="876"/>
                </a:lnTo>
                <a:lnTo>
                  <a:pt x="45478" y="482"/>
                </a:lnTo>
                <a:lnTo>
                  <a:pt x="42481" y="165"/>
                </a:lnTo>
                <a:lnTo>
                  <a:pt x="38125" y="0"/>
                </a:lnTo>
                <a:lnTo>
                  <a:pt x="0" y="0"/>
                </a:lnTo>
                <a:lnTo>
                  <a:pt x="0" y="49593"/>
                </a:lnTo>
                <a:lnTo>
                  <a:pt x="11277" y="49593"/>
                </a:lnTo>
                <a:lnTo>
                  <a:pt x="11277" y="29413"/>
                </a:lnTo>
                <a:lnTo>
                  <a:pt x="33362" y="29413"/>
                </a:lnTo>
                <a:lnTo>
                  <a:pt x="65595" y="18542"/>
                </a:lnTo>
                <a:lnTo>
                  <a:pt x="65595" y="11874"/>
                </a:lnTo>
                <a:close/>
              </a:path>
              <a:path w="111760" h="60325">
                <a:moveTo>
                  <a:pt x="111721" y="47320"/>
                </a:moveTo>
                <a:lnTo>
                  <a:pt x="107302" y="31140"/>
                </a:lnTo>
                <a:lnTo>
                  <a:pt x="106045" y="29845"/>
                </a:lnTo>
                <a:lnTo>
                  <a:pt x="104546" y="29032"/>
                </a:lnTo>
                <a:lnTo>
                  <a:pt x="104546" y="38557"/>
                </a:lnTo>
                <a:lnTo>
                  <a:pt x="104546" y="48704"/>
                </a:lnTo>
                <a:lnTo>
                  <a:pt x="103517" y="52044"/>
                </a:lnTo>
                <a:lnTo>
                  <a:pt x="99364" y="55156"/>
                </a:lnTo>
                <a:lnTo>
                  <a:pt x="96812" y="55930"/>
                </a:lnTo>
                <a:lnTo>
                  <a:pt x="90754" y="55930"/>
                </a:lnTo>
                <a:lnTo>
                  <a:pt x="88201" y="55156"/>
                </a:lnTo>
                <a:lnTo>
                  <a:pt x="84048" y="52044"/>
                </a:lnTo>
                <a:lnTo>
                  <a:pt x="83019" y="48704"/>
                </a:lnTo>
                <a:lnTo>
                  <a:pt x="83019" y="38557"/>
                </a:lnTo>
                <a:lnTo>
                  <a:pt x="84074" y="35153"/>
                </a:lnTo>
                <a:lnTo>
                  <a:pt x="86182" y="33312"/>
                </a:lnTo>
                <a:lnTo>
                  <a:pt x="88163" y="31864"/>
                </a:lnTo>
                <a:lnTo>
                  <a:pt x="90678" y="31140"/>
                </a:lnTo>
                <a:lnTo>
                  <a:pt x="96964" y="31140"/>
                </a:lnTo>
                <a:lnTo>
                  <a:pt x="99580" y="31953"/>
                </a:lnTo>
                <a:lnTo>
                  <a:pt x="103555" y="35242"/>
                </a:lnTo>
                <a:lnTo>
                  <a:pt x="104546" y="38557"/>
                </a:lnTo>
                <a:lnTo>
                  <a:pt x="104546" y="29032"/>
                </a:lnTo>
                <a:lnTo>
                  <a:pt x="104216" y="28841"/>
                </a:lnTo>
                <a:lnTo>
                  <a:pt x="99402" y="27444"/>
                </a:lnTo>
                <a:lnTo>
                  <a:pt x="96735" y="27101"/>
                </a:lnTo>
                <a:lnTo>
                  <a:pt x="89776" y="27101"/>
                </a:lnTo>
                <a:lnTo>
                  <a:pt x="75844" y="39738"/>
                </a:lnTo>
                <a:lnTo>
                  <a:pt x="75844" y="49593"/>
                </a:lnTo>
                <a:lnTo>
                  <a:pt x="77660" y="54051"/>
                </a:lnTo>
                <a:lnTo>
                  <a:pt x="81292" y="56921"/>
                </a:lnTo>
                <a:lnTo>
                  <a:pt x="84315" y="58953"/>
                </a:lnTo>
                <a:lnTo>
                  <a:pt x="88480" y="59969"/>
                </a:lnTo>
                <a:lnTo>
                  <a:pt x="97815" y="59969"/>
                </a:lnTo>
                <a:lnTo>
                  <a:pt x="111061" y="50419"/>
                </a:lnTo>
                <a:lnTo>
                  <a:pt x="111721" y="47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4438" y="3666566"/>
            <a:ext cx="101600" cy="59690"/>
          </a:xfrm>
          <a:custGeom>
            <a:avLst/>
            <a:gdLst/>
            <a:ahLst/>
            <a:cxnLst/>
            <a:rect l="l" t="t" r="r" b="b"/>
            <a:pathLst>
              <a:path w="101600" h="59689">
                <a:moveTo>
                  <a:pt x="65595" y="11874"/>
                </a:moveTo>
                <a:lnTo>
                  <a:pt x="64731" y="9626"/>
                </a:lnTo>
                <a:lnTo>
                  <a:pt x="61455" y="5765"/>
                </a:lnTo>
                <a:lnTo>
                  <a:pt x="61252" y="5524"/>
                </a:lnTo>
                <a:lnTo>
                  <a:pt x="58953" y="3924"/>
                </a:lnTo>
                <a:lnTo>
                  <a:pt x="54317" y="2082"/>
                </a:lnTo>
                <a:lnTo>
                  <a:pt x="54317" y="12446"/>
                </a:lnTo>
                <a:lnTo>
                  <a:pt x="54317" y="17424"/>
                </a:lnTo>
                <a:lnTo>
                  <a:pt x="52755" y="19659"/>
                </a:lnTo>
                <a:lnTo>
                  <a:pt x="46507" y="22847"/>
                </a:lnTo>
                <a:lnTo>
                  <a:pt x="41224" y="23647"/>
                </a:lnTo>
                <a:lnTo>
                  <a:pt x="11277" y="23647"/>
                </a:lnTo>
                <a:lnTo>
                  <a:pt x="11277" y="5765"/>
                </a:lnTo>
                <a:lnTo>
                  <a:pt x="38773" y="5765"/>
                </a:lnTo>
                <a:lnTo>
                  <a:pt x="54317" y="12446"/>
                </a:lnTo>
                <a:lnTo>
                  <a:pt x="54317" y="2082"/>
                </a:lnTo>
                <a:lnTo>
                  <a:pt x="53251" y="1651"/>
                </a:lnTo>
                <a:lnTo>
                  <a:pt x="49707" y="876"/>
                </a:lnTo>
                <a:lnTo>
                  <a:pt x="45478" y="482"/>
                </a:lnTo>
                <a:lnTo>
                  <a:pt x="42481" y="165"/>
                </a:lnTo>
                <a:lnTo>
                  <a:pt x="38125" y="0"/>
                </a:lnTo>
                <a:lnTo>
                  <a:pt x="0" y="0"/>
                </a:lnTo>
                <a:lnTo>
                  <a:pt x="0" y="49593"/>
                </a:lnTo>
                <a:lnTo>
                  <a:pt x="11277" y="49593"/>
                </a:lnTo>
                <a:lnTo>
                  <a:pt x="11277" y="29413"/>
                </a:lnTo>
                <a:lnTo>
                  <a:pt x="33362" y="29413"/>
                </a:lnTo>
                <a:lnTo>
                  <a:pt x="65595" y="18542"/>
                </a:lnTo>
                <a:lnTo>
                  <a:pt x="65595" y="11874"/>
                </a:lnTo>
                <a:close/>
              </a:path>
              <a:path w="101600" h="59689">
                <a:moveTo>
                  <a:pt x="101473" y="27101"/>
                </a:moveTo>
                <a:lnTo>
                  <a:pt x="96862" y="27101"/>
                </a:lnTo>
                <a:lnTo>
                  <a:pt x="95681" y="28486"/>
                </a:lnTo>
                <a:lnTo>
                  <a:pt x="93687" y="29921"/>
                </a:lnTo>
                <a:lnTo>
                  <a:pt x="88036" y="32880"/>
                </a:lnTo>
                <a:lnTo>
                  <a:pt x="84747" y="34137"/>
                </a:lnTo>
                <a:lnTo>
                  <a:pt x="80975" y="35179"/>
                </a:lnTo>
                <a:lnTo>
                  <a:pt x="80975" y="38989"/>
                </a:lnTo>
                <a:lnTo>
                  <a:pt x="94297" y="34226"/>
                </a:lnTo>
                <a:lnTo>
                  <a:pt x="94297" y="59397"/>
                </a:lnTo>
                <a:lnTo>
                  <a:pt x="101473" y="59397"/>
                </a:lnTo>
                <a:lnTo>
                  <a:pt x="101473" y="27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62642" y="4635284"/>
            <a:ext cx="186055" cy="59690"/>
          </a:xfrm>
          <a:custGeom>
            <a:avLst/>
            <a:gdLst/>
            <a:ahLst/>
            <a:cxnLst/>
            <a:rect l="l" t="t" r="r" b="b"/>
            <a:pathLst>
              <a:path w="186054" h="59689">
                <a:moveTo>
                  <a:pt x="65595" y="11874"/>
                </a:moveTo>
                <a:lnTo>
                  <a:pt x="54317" y="2082"/>
                </a:lnTo>
                <a:lnTo>
                  <a:pt x="54317" y="12446"/>
                </a:lnTo>
                <a:lnTo>
                  <a:pt x="54317" y="17424"/>
                </a:lnTo>
                <a:lnTo>
                  <a:pt x="52755" y="19659"/>
                </a:lnTo>
                <a:lnTo>
                  <a:pt x="46494" y="22847"/>
                </a:lnTo>
                <a:lnTo>
                  <a:pt x="41211" y="23647"/>
                </a:lnTo>
                <a:lnTo>
                  <a:pt x="11264" y="23647"/>
                </a:lnTo>
                <a:lnTo>
                  <a:pt x="11264" y="5765"/>
                </a:lnTo>
                <a:lnTo>
                  <a:pt x="38760" y="5765"/>
                </a:lnTo>
                <a:lnTo>
                  <a:pt x="54317" y="12446"/>
                </a:lnTo>
                <a:lnTo>
                  <a:pt x="54317" y="2082"/>
                </a:lnTo>
                <a:lnTo>
                  <a:pt x="53251" y="1651"/>
                </a:lnTo>
                <a:lnTo>
                  <a:pt x="49707" y="889"/>
                </a:lnTo>
                <a:lnTo>
                  <a:pt x="45478" y="482"/>
                </a:lnTo>
                <a:lnTo>
                  <a:pt x="42481" y="165"/>
                </a:lnTo>
                <a:lnTo>
                  <a:pt x="38125" y="0"/>
                </a:lnTo>
                <a:lnTo>
                  <a:pt x="0" y="0"/>
                </a:lnTo>
                <a:lnTo>
                  <a:pt x="0" y="49593"/>
                </a:lnTo>
                <a:lnTo>
                  <a:pt x="11264" y="49593"/>
                </a:lnTo>
                <a:lnTo>
                  <a:pt x="11264" y="29413"/>
                </a:lnTo>
                <a:lnTo>
                  <a:pt x="33350" y="29413"/>
                </a:lnTo>
                <a:lnTo>
                  <a:pt x="65595" y="18542"/>
                </a:lnTo>
                <a:lnTo>
                  <a:pt x="65595" y="11874"/>
                </a:lnTo>
                <a:close/>
              </a:path>
              <a:path w="186054" h="59689">
                <a:moveTo>
                  <a:pt x="122999" y="27101"/>
                </a:moveTo>
                <a:lnTo>
                  <a:pt x="115824" y="27101"/>
                </a:lnTo>
                <a:lnTo>
                  <a:pt x="115824" y="52730"/>
                </a:lnTo>
                <a:lnTo>
                  <a:pt x="85585" y="27101"/>
                </a:lnTo>
                <a:lnTo>
                  <a:pt x="77889" y="27101"/>
                </a:lnTo>
                <a:lnTo>
                  <a:pt x="77889" y="59397"/>
                </a:lnTo>
                <a:lnTo>
                  <a:pt x="85064" y="59397"/>
                </a:lnTo>
                <a:lnTo>
                  <a:pt x="85064" y="33756"/>
                </a:lnTo>
                <a:lnTo>
                  <a:pt x="115316" y="59397"/>
                </a:lnTo>
                <a:lnTo>
                  <a:pt x="122999" y="59397"/>
                </a:lnTo>
                <a:lnTo>
                  <a:pt x="122999" y="27101"/>
                </a:lnTo>
                <a:close/>
              </a:path>
              <a:path w="186054" h="59689">
                <a:moveTo>
                  <a:pt x="152717" y="45554"/>
                </a:moveTo>
                <a:lnTo>
                  <a:pt x="131191" y="45554"/>
                </a:lnTo>
                <a:lnTo>
                  <a:pt x="131191" y="49593"/>
                </a:lnTo>
                <a:lnTo>
                  <a:pt x="152717" y="49593"/>
                </a:lnTo>
                <a:lnTo>
                  <a:pt x="152717" y="45554"/>
                </a:lnTo>
                <a:close/>
              </a:path>
              <a:path w="186054" h="59689">
                <a:moveTo>
                  <a:pt x="185521" y="27101"/>
                </a:moveTo>
                <a:lnTo>
                  <a:pt x="180898" y="27101"/>
                </a:lnTo>
                <a:lnTo>
                  <a:pt x="179730" y="28486"/>
                </a:lnTo>
                <a:lnTo>
                  <a:pt x="177736" y="29921"/>
                </a:lnTo>
                <a:lnTo>
                  <a:pt x="172085" y="32880"/>
                </a:lnTo>
                <a:lnTo>
                  <a:pt x="168783" y="34137"/>
                </a:lnTo>
                <a:lnTo>
                  <a:pt x="165011" y="35179"/>
                </a:lnTo>
                <a:lnTo>
                  <a:pt x="165011" y="38989"/>
                </a:lnTo>
                <a:lnTo>
                  <a:pt x="178346" y="34226"/>
                </a:lnTo>
                <a:lnTo>
                  <a:pt x="178346" y="59397"/>
                </a:lnTo>
                <a:lnTo>
                  <a:pt x="185521" y="59397"/>
                </a:lnTo>
                <a:lnTo>
                  <a:pt x="185521" y="27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033" y="3666566"/>
            <a:ext cx="109220" cy="59690"/>
          </a:xfrm>
          <a:custGeom>
            <a:avLst/>
            <a:gdLst/>
            <a:ahLst/>
            <a:cxnLst/>
            <a:rect l="l" t="t" r="r" b="b"/>
            <a:pathLst>
              <a:path w="109219" h="59689">
                <a:moveTo>
                  <a:pt x="72771" y="20104"/>
                </a:moveTo>
                <a:lnTo>
                  <a:pt x="61506" y="5499"/>
                </a:lnTo>
                <a:lnTo>
                  <a:pt x="61506" y="19215"/>
                </a:lnTo>
                <a:lnTo>
                  <a:pt x="61468" y="28295"/>
                </a:lnTo>
                <a:lnTo>
                  <a:pt x="36436" y="43827"/>
                </a:lnTo>
                <a:lnTo>
                  <a:pt x="11277" y="43827"/>
                </a:lnTo>
                <a:lnTo>
                  <a:pt x="11277" y="5765"/>
                </a:lnTo>
                <a:lnTo>
                  <a:pt x="37274" y="5765"/>
                </a:lnTo>
                <a:lnTo>
                  <a:pt x="61506" y="19215"/>
                </a:lnTo>
                <a:lnTo>
                  <a:pt x="61506" y="5499"/>
                </a:lnTo>
                <a:lnTo>
                  <a:pt x="55346" y="2552"/>
                </a:lnTo>
                <a:lnTo>
                  <a:pt x="51041" y="1371"/>
                </a:lnTo>
                <a:lnTo>
                  <a:pt x="42392" y="241"/>
                </a:lnTo>
                <a:lnTo>
                  <a:pt x="37160" y="0"/>
                </a:lnTo>
                <a:lnTo>
                  <a:pt x="0" y="0"/>
                </a:lnTo>
                <a:lnTo>
                  <a:pt x="0" y="49593"/>
                </a:lnTo>
                <a:lnTo>
                  <a:pt x="37084" y="49593"/>
                </a:lnTo>
                <a:lnTo>
                  <a:pt x="71996" y="31623"/>
                </a:lnTo>
                <a:lnTo>
                  <a:pt x="72771" y="28295"/>
                </a:lnTo>
                <a:lnTo>
                  <a:pt x="72771" y="20104"/>
                </a:lnTo>
                <a:close/>
              </a:path>
              <a:path w="109219" h="59689">
                <a:moveTo>
                  <a:pt x="108648" y="27101"/>
                </a:moveTo>
                <a:lnTo>
                  <a:pt x="104038" y="27101"/>
                </a:lnTo>
                <a:lnTo>
                  <a:pt x="102857" y="28486"/>
                </a:lnTo>
                <a:lnTo>
                  <a:pt x="100863" y="29921"/>
                </a:lnTo>
                <a:lnTo>
                  <a:pt x="95211" y="32880"/>
                </a:lnTo>
                <a:lnTo>
                  <a:pt x="91922" y="34137"/>
                </a:lnTo>
                <a:lnTo>
                  <a:pt x="88150" y="35179"/>
                </a:lnTo>
                <a:lnTo>
                  <a:pt x="88150" y="38989"/>
                </a:lnTo>
                <a:lnTo>
                  <a:pt x="101473" y="34226"/>
                </a:lnTo>
                <a:lnTo>
                  <a:pt x="101473" y="59397"/>
                </a:lnTo>
                <a:lnTo>
                  <a:pt x="108648" y="59397"/>
                </a:lnTo>
                <a:lnTo>
                  <a:pt x="108648" y="27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32095" y="2929490"/>
            <a:ext cx="2647950" cy="2456180"/>
            <a:chOff x="632095" y="2929490"/>
            <a:chExt cx="2647950" cy="2456180"/>
          </a:xfrm>
        </p:grpSpPr>
        <p:sp>
          <p:nvSpPr>
            <p:cNvPr id="11" name="object 11"/>
            <p:cNvSpPr/>
            <p:nvPr/>
          </p:nvSpPr>
          <p:spPr>
            <a:xfrm>
              <a:off x="1308582" y="2934255"/>
              <a:ext cx="1722120" cy="2214245"/>
            </a:xfrm>
            <a:custGeom>
              <a:avLst/>
              <a:gdLst/>
              <a:ahLst/>
              <a:cxnLst/>
              <a:rect l="l" t="t" r="r" b="b"/>
              <a:pathLst>
                <a:path w="1722120" h="2214245">
                  <a:moveTo>
                    <a:pt x="1721966" y="2214218"/>
                  </a:moveTo>
                  <a:lnTo>
                    <a:pt x="0" y="2214218"/>
                  </a:lnTo>
                  <a:lnTo>
                    <a:pt x="0" y="0"/>
                  </a:lnTo>
                  <a:lnTo>
                    <a:pt x="1721966" y="0"/>
                  </a:lnTo>
                  <a:lnTo>
                    <a:pt x="1721966" y="2214218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8582" y="2934255"/>
              <a:ext cx="1722120" cy="2214245"/>
            </a:xfrm>
            <a:custGeom>
              <a:avLst/>
              <a:gdLst/>
              <a:ahLst/>
              <a:cxnLst/>
              <a:rect l="l" t="t" r="r" b="b"/>
              <a:pathLst>
                <a:path w="1722120" h="2214245">
                  <a:moveTo>
                    <a:pt x="0" y="0"/>
                  </a:moveTo>
                  <a:lnTo>
                    <a:pt x="0" y="2214218"/>
                  </a:lnTo>
                  <a:lnTo>
                    <a:pt x="1721966" y="2214218"/>
                  </a:lnTo>
                  <a:lnTo>
                    <a:pt x="1721966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8582" y="2934255"/>
              <a:ext cx="1722120" cy="2214245"/>
            </a:xfrm>
            <a:custGeom>
              <a:avLst/>
              <a:gdLst/>
              <a:ahLst/>
              <a:cxnLst/>
              <a:rect l="l" t="t" r="r" b="b"/>
              <a:pathLst>
                <a:path w="1722120" h="2214245">
                  <a:moveTo>
                    <a:pt x="1721966" y="2214218"/>
                  </a:moveTo>
                  <a:lnTo>
                    <a:pt x="0" y="2214218"/>
                  </a:lnTo>
                  <a:lnTo>
                    <a:pt x="0" y="0"/>
                  </a:lnTo>
                  <a:lnTo>
                    <a:pt x="1721966" y="0"/>
                  </a:lnTo>
                  <a:lnTo>
                    <a:pt x="1721966" y="22142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08582" y="2934255"/>
              <a:ext cx="1722120" cy="2214245"/>
            </a:xfrm>
            <a:custGeom>
              <a:avLst/>
              <a:gdLst/>
              <a:ahLst/>
              <a:cxnLst/>
              <a:rect l="l" t="t" r="r" b="b"/>
              <a:pathLst>
                <a:path w="1722120" h="2214245">
                  <a:moveTo>
                    <a:pt x="0" y="2214218"/>
                  </a:moveTo>
                  <a:lnTo>
                    <a:pt x="1721966" y="2214218"/>
                  </a:lnTo>
                  <a:lnTo>
                    <a:pt x="1721966" y="0"/>
                  </a:lnTo>
                  <a:lnTo>
                    <a:pt x="0" y="0"/>
                  </a:lnTo>
                  <a:lnTo>
                    <a:pt x="0" y="2214218"/>
                  </a:lnTo>
                  <a:close/>
                </a:path>
              </a:pathLst>
            </a:custGeom>
            <a:ln w="8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63673" y="3140684"/>
              <a:ext cx="775335" cy="0"/>
            </a:xfrm>
            <a:custGeom>
              <a:avLst/>
              <a:gdLst/>
              <a:ahLst/>
              <a:cxnLst/>
              <a:rect l="l" t="t" r="r" b="b"/>
              <a:pathLst>
                <a:path w="775335">
                  <a:moveTo>
                    <a:pt x="774884" y="0"/>
                  </a:moveTo>
                  <a:lnTo>
                    <a:pt x="0" y="0"/>
                  </a:lnTo>
                </a:path>
                <a:path w="775335">
                  <a:moveTo>
                    <a:pt x="77488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57394" y="3031703"/>
              <a:ext cx="387985" cy="218440"/>
            </a:xfrm>
            <a:custGeom>
              <a:avLst/>
              <a:gdLst/>
              <a:ahLst/>
              <a:cxnLst/>
              <a:rect l="l" t="t" r="r" b="b"/>
              <a:pathLst>
                <a:path w="387985" h="218439">
                  <a:moveTo>
                    <a:pt x="387442" y="217962"/>
                  </a:moveTo>
                  <a:lnTo>
                    <a:pt x="0" y="108980"/>
                  </a:lnTo>
                  <a:lnTo>
                    <a:pt x="387442" y="0"/>
                  </a:lnTo>
                  <a:lnTo>
                    <a:pt x="387442" y="217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57394" y="3031703"/>
              <a:ext cx="387985" cy="218440"/>
            </a:xfrm>
            <a:custGeom>
              <a:avLst/>
              <a:gdLst/>
              <a:ahLst/>
              <a:cxnLst/>
              <a:rect l="l" t="t" r="r" b="b"/>
              <a:pathLst>
                <a:path w="387985" h="218439">
                  <a:moveTo>
                    <a:pt x="387442" y="0"/>
                  </a:moveTo>
                  <a:lnTo>
                    <a:pt x="387442" y="217962"/>
                  </a:lnTo>
                  <a:lnTo>
                    <a:pt x="0" y="108980"/>
                  </a:lnTo>
                  <a:lnTo>
                    <a:pt x="38744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57394" y="3031703"/>
              <a:ext cx="387985" cy="218440"/>
            </a:xfrm>
            <a:custGeom>
              <a:avLst/>
              <a:gdLst/>
              <a:ahLst/>
              <a:cxnLst/>
              <a:rect l="l" t="t" r="r" b="b"/>
              <a:pathLst>
                <a:path w="387985" h="218439">
                  <a:moveTo>
                    <a:pt x="387442" y="217961"/>
                  </a:moveTo>
                  <a:lnTo>
                    <a:pt x="0" y="108980"/>
                  </a:lnTo>
                  <a:lnTo>
                    <a:pt x="387442" y="0"/>
                  </a:lnTo>
                  <a:lnTo>
                    <a:pt x="387442" y="2179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57394" y="3031703"/>
              <a:ext cx="387985" cy="218440"/>
            </a:xfrm>
            <a:custGeom>
              <a:avLst/>
              <a:gdLst/>
              <a:ahLst/>
              <a:cxnLst/>
              <a:rect l="l" t="t" r="r" b="b"/>
              <a:pathLst>
                <a:path w="387985" h="218439">
                  <a:moveTo>
                    <a:pt x="387442" y="0"/>
                  </a:moveTo>
                  <a:lnTo>
                    <a:pt x="387442" y="217961"/>
                  </a:lnTo>
                  <a:lnTo>
                    <a:pt x="0" y="108980"/>
                  </a:lnTo>
                  <a:lnTo>
                    <a:pt x="38744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22416" y="3194887"/>
              <a:ext cx="58419" cy="33020"/>
            </a:xfrm>
            <a:custGeom>
              <a:avLst/>
              <a:gdLst/>
              <a:ahLst/>
              <a:cxnLst/>
              <a:rect l="l" t="t" r="r" b="b"/>
              <a:pathLst>
                <a:path w="58419" h="33019">
                  <a:moveTo>
                    <a:pt x="34849" y="32867"/>
                  </a:moveTo>
                  <a:lnTo>
                    <a:pt x="23574" y="32867"/>
                  </a:lnTo>
                  <a:lnTo>
                    <a:pt x="17424" y="31713"/>
                  </a:lnTo>
                  <a:lnTo>
                    <a:pt x="1024" y="21334"/>
                  </a:lnTo>
                  <a:lnTo>
                    <a:pt x="1024" y="19605"/>
                  </a:lnTo>
                  <a:lnTo>
                    <a:pt x="0" y="18451"/>
                  </a:lnTo>
                  <a:lnTo>
                    <a:pt x="0" y="14992"/>
                  </a:lnTo>
                  <a:lnTo>
                    <a:pt x="1024" y="13262"/>
                  </a:lnTo>
                  <a:lnTo>
                    <a:pt x="1024" y="11532"/>
                  </a:lnTo>
                  <a:lnTo>
                    <a:pt x="23574" y="576"/>
                  </a:lnTo>
                  <a:lnTo>
                    <a:pt x="25624" y="576"/>
                  </a:lnTo>
                  <a:lnTo>
                    <a:pt x="28699" y="0"/>
                  </a:lnTo>
                  <a:lnTo>
                    <a:pt x="31774" y="576"/>
                  </a:lnTo>
                  <a:lnTo>
                    <a:pt x="34849" y="576"/>
                  </a:lnTo>
                  <a:lnTo>
                    <a:pt x="37924" y="1153"/>
                  </a:lnTo>
                  <a:lnTo>
                    <a:pt x="39974" y="1729"/>
                  </a:lnTo>
                  <a:lnTo>
                    <a:pt x="45099" y="2883"/>
                  </a:lnTo>
                  <a:lnTo>
                    <a:pt x="53298" y="7496"/>
                  </a:lnTo>
                  <a:lnTo>
                    <a:pt x="55348" y="10379"/>
                  </a:lnTo>
                  <a:lnTo>
                    <a:pt x="56373" y="11532"/>
                  </a:lnTo>
                  <a:lnTo>
                    <a:pt x="57398" y="13262"/>
                  </a:lnTo>
                  <a:lnTo>
                    <a:pt x="57398" y="14992"/>
                  </a:lnTo>
                  <a:lnTo>
                    <a:pt x="58423" y="16721"/>
                  </a:lnTo>
                  <a:lnTo>
                    <a:pt x="57398" y="18451"/>
                  </a:lnTo>
                  <a:lnTo>
                    <a:pt x="57398" y="19605"/>
                  </a:lnTo>
                  <a:lnTo>
                    <a:pt x="55348" y="23064"/>
                  </a:lnTo>
                  <a:lnTo>
                    <a:pt x="37924" y="32290"/>
                  </a:lnTo>
                  <a:lnTo>
                    <a:pt x="34849" y="328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22416" y="3194887"/>
              <a:ext cx="58419" cy="33020"/>
            </a:xfrm>
            <a:custGeom>
              <a:avLst/>
              <a:gdLst/>
              <a:ahLst/>
              <a:cxnLst/>
              <a:rect l="l" t="t" r="r" b="b"/>
              <a:pathLst>
                <a:path w="58419" h="33019">
                  <a:moveTo>
                    <a:pt x="58423" y="16721"/>
                  </a:moveTo>
                  <a:lnTo>
                    <a:pt x="57398" y="14992"/>
                  </a:lnTo>
                  <a:lnTo>
                    <a:pt x="57398" y="13262"/>
                  </a:lnTo>
                  <a:lnTo>
                    <a:pt x="56373" y="11532"/>
                  </a:lnTo>
                  <a:lnTo>
                    <a:pt x="55348" y="10379"/>
                  </a:lnTo>
                  <a:lnTo>
                    <a:pt x="53298" y="7496"/>
                  </a:lnTo>
                  <a:lnTo>
                    <a:pt x="49199" y="5189"/>
                  </a:lnTo>
                  <a:lnTo>
                    <a:pt x="45099" y="2883"/>
                  </a:lnTo>
                  <a:lnTo>
                    <a:pt x="39974" y="1729"/>
                  </a:lnTo>
                  <a:lnTo>
                    <a:pt x="37924" y="1153"/>
                  </a:lnTo>
                  <a:lnTo>
                    <a:pt x="34849" y="576"/>
                  </a:lnTo>
                  <a:lnTo>
                    <a:pt x="31774" y="576"/>
                  </a:lnTo>
                  <a:lnTo>
                    <a:pt x="28699" y="0"/>
                  </a:lnTo>
                  <a:lnTo>
                    <a:pt x="25624" y="576"/>
                  </a:lnTo>
                  <a:lnTo>
                    <a:pt x="23574" y="576"/>
                  </a:lnTo>
                  <a:lnTo>
                    <a:pt x="20499" y="1153"/>
                  </a:lnTo>
                  <a:lnTo>
                    <a:pt x="1024" y="11532"/>
                  </a:lnTo>
                  <a:lnTo>
                    <a:pt x="1024" y="13262"/>
                  </a:lnTo>
                  <a:lnTo>
                    <a:pt x="0" y="14992"/>
                  </a:lnTo>
                  <a:lnTo>
                    <a:pt x="0" y="16721"/>
                  </a:lnTo>
                  <a:lnTo>
                    <a:pt x="0" y="18451"/>
                  </a:lnTo>
                  <a:lnTo>
                    <a:pt x="1024" y="19605"/>
                  </a:lnTo>
                  <a:lnTo>
                    <a:pt x="1024" y="21334"/>
                  </a:lnTo>
                  <a:lnTo>
                    <a:pt x="2049" y="23064"/>
                  </a:lnTo>
                  <a:lnTo>
                    <a:pt x="23574" y="32867"/>
                  </a:lnTo>
                  <a:lnTo>
                    <a:pt x="25624" y="32867"/>
                  </a:lnTo>
                  <a:lnTo>
                    <a:pt x="28699" y="32867"/>
                  </a:lnTo>
                  <a:lnTo>
                    <a:pt x="31774" y="32867"/>
                  </a:lnTo>
                  <a:lnTo>
                    <a:pt x="34849" y="32867"/>
                  </a:lnTo>
                  <a:lnTo>
                    <a:pt x="37924" y="32290"/>
                  </a:lnTo>
                  <a:lnTo>
                    <a:pt x="56373" y="21334"/>
                  </a:lnTo>
                  <a:lnTo>
                    <a:pt x="57398" y="19605"/>
                  </a:lnTo>
                  <a:lnTo>
                    <a:pt x="57398" y="18451"/>
                  </a:lnTo>
                  <a:lnTo>
                    <a:pt x="58423" y="167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63673" y="3194887"/>
              <a:ext cx="775335" cy="502920"/>
            </a:xfrm>
            <a:custGeom>
              <a:avLst/>
              <a:gdLst/>
              <a:ahLst/>
              <a:cxnLst/>
              <a:rect l="l" t="t" r="r" b="b"/>
              <a:pathLst>
                <a:path w="775335" h="502920">
                  <a:moveTo>
                    <a:pt x="417166" y="16721"/>
                  </a:moveTo>
                  <a:lnTo>
                    <a:pt x="416141" y="14991"/>
                  </a:lnTo>
                  <a:lnTo>
                    <a:pt x="416141" y="13262"/>
                  </a:lnTo>
                  <a:lnTo>
                    <a:pt x="415116" y="11532"/>
                  </a:lnTo>
                  <a:lnTo>
                    <a:pt x="414091" y="10378"/>
                  </a:lnTo>
                  <a:lnTo>
                    <a:pt x="412041" y="7496"/>
                  </a:lnTo>
                  <a:lnTo>
                    <a:pt x="407942" y="5189"/>
                  </a:lnTo>
                  <a:lnTo>
                    <a:pt x="403842" y="2882"/>
                  </a:lnTo>
                  <a:lnTo>
                    <a:pt x="398717" y="1729"/>
                  </a:lnTo>
                  <a:lnTo>
                    <a:pt x="396667" y="1153"/>
                  </a:lnTo>
                  <a:lnTo>
                    <a:pt x="393592" y="576"/>
                  </a:lnTo>
                  <a:lnTo>
                    <a:pt x="390517" y="576"/>
                  </a:lnTo>
                  <a:lnTo>
                    <a:pt x="387442" y="0"/>
                  </a:lnTo>
                  <a:lnTo>
                    <a:pt x="384367" y="576"/>
                  </a:lnTo>
                  <a:lnTo>
                    <a:pt x="382317" y="576"/>
                  </a:lnTo>
                  <a:lnTo>
                    <a:pt x="379242" y="1153"/>
                  </a:lnTo>
                  <a:lnTo>
                    <a:pt x="359767" y="11532"/>
                  </a:lnTo>
                  <a:lnTo>
                    <a:pt x="359767" y="13262"/>
                  </a:lnTo>
                  <a:lnTo>
                    <a:pt x="358743" y="14991"/>
                  </a:lnTo>
                  <a:lnTo>
                    <a:pt x="358743" y="16721"/>
                  </a:lnTo>
                  <a:lnTo>
                    <a:pt x="358743" y="18451"/>
                  </a:lnTo>
                  <a:lnTo>
                    <a:pt x="359767" y="19605"/>
                  </a:lnTo>
                  <a:lnTo>
                    <a:pt x="359767" y="21334"/>
                  </a:lnTo>
                  <a:lnTo>
                    <a:pt x="360792" y="23064"/>
                  </a:lnTo>
                  <a:lnTo>
                    <a:pt x="382317" y="32867"/>
                  </a:lnTo>
                  <a:lnTo>
                    <a:pt x="384367" y="32867"/>
                  </a:lnTo>
                  <a:lnTo>
                    <a:pt x="387442" y="32867"/>
                  </a:lnTo>
                  <a:lnTo>
                    <a:pt x="390517" y="32867"/>
                  </a:lnTo>
                  <a:lnTo>
                    <a:pt x="393592" y="32867"/>
                  </a:lnTo>
                  <a:lnTo>
                    <a:pt x="396667" y="32290"/>
                  </a:lnTo>
                  <a:lnTo>
                    <a:pt x="415116" y="21334"/>
                  </a:lnTo>
                  <a:lnTo>
                    <a:pt x="416141" y="19605"/>
                  </a:lnTo>
                  <a:lnTo>
                    <a:pt x="416141" y="18451"/>
                  </a:lnTo>
                  <a:lnTo>
                    <a:pt x="417166" y="16721"/>
                  </a:lnTo>
                </a:path>
                <a:path w="775335" h="502920">
                  <a:moveTo>
                    <a:pt x="387442" y="32867"/>
                  </a:moveTo>
                  <a:lnTo>
                    <a:pt x="387442" y="119936"/>
                  </a:lnTo>
                </a:path>
                <a:path w="775335" h="502920">
                  <a:moveTo>
                    <a:pt x="774884" y="502811"/>
                  </a:moveTo>
                  <a:lnTo>
                    <a:pt x="0" y="502811"/>
                  </a:lnTo>
                </a:path>
                <a:path w="775335" h="502920">
                  <a:moveTo>
                    <a:pt x="774884" y="502811"/>
                  </a:moveTo>
                  <a:lnTo>
                    <a:pt x="0" y="5028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7394" y="3588718"/>
              <a:ext cx="387985" cy="218440"/>
            </a:xfrm>
            <a:custGeom>
              <a:avLst/>
              <a:gdLst/>
              <a:ahLst/>
              <a:cxnLst/>
              <a:rect l="l" t="t" r="r" b="b"/>
              <a:pathLst>
                <a:path w="387985" h="218439">
                  <a:moveTo>
                    <a:pt x="387442" y="217962"/>
                  </a:moveTo>
                  <a:lnTo>
                    <a:pt x="0" y="108981"/>
                  </a:lnTo>
                  <a:lnTo>
                    <a:pt x="387442" y="0"/>
                  </a:lnTo>
                  <a:lnTo>
                    <a:pt x="387442" y="217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57394" y="3588718"/>
              <a:ext cx="387985" cy="218440"/>
            </a:xfrm>
            <a:custGeom>
              <a:avLst/>
              <a:gdLst/>
              <a:ahLst/>
              <a:cxnLst/>
              <a:rect l="l" t="t" r="r" b="b"/>
              <a:pathLst>
                <a:path w="387985" h="218439">
                  <a:moveTo>
                    <a:pt x="387442" y="0"/>
                  </a:moveTo>
                  <a:lnTo>
                    <a:pt x="387442" y="217962"/>
                  </a:lnTo>
                  <a:lnTo>
                    <a:pt x="0" y="108981"/>
                  </a:lnTo>
                  <a:lnTo>
                    <a:pt x="38744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57394" y="3588718"/>
              <a:ext cx="387985" cy="218440"/>
            </a:xfrm>
            <a:custGeom>
              <a:avLst/>
              <a:gdLst/>
              <a:ahLst/>
              <a:cxnLst/>
              <a:rect l="l" t="t" r="r" b="b"/>
              <a:pathLst>
                <a:path w="387985" h="218439">
                  <a:moveTo>
                    <a:pt x="387442" y="217962"/>
                  </a:moveTo>
                  <a:lnTo>
                    <a:pt x="0" y="108981"/>
                  </a:lnTo>
                  <a:lnTo>
                    <a:pt x="387442" y="0"/>
                  </a:lnTo>
                  <a:lnTo>
                    <a:pt x="387442" y="2179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57394" y="3588718"/>
              <a:ext cx="387985" cy="218440"/>
            </a:xfrm>
            <a:custGeom>
              <a:avLst/>
              <a:gdLst/>
              <a:ahLst/>
              <a:cxnLst/>
              <a:rect l="l" t="t" r="r" b="b"/>
              <a:pathLst>
                <a:path w="387985" h="218439">
                  <a:moveTo>
                    <a:pt x="387442" y="0"/>
                  </a:moveTo>
                  <a:lnTo>
                    <a:pt x="387442" y="217962"/>
                  </a:lnTo>
                  <a:lnTo>
                    <a:pt x="0" y="108981"/>
                  </a:lnTo>
                  <a:lnTo>
                    <a:pt x="38744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22416" y="3751901"/>
              <a:ext cx="58419" cy="33020"/>
            </a:xfrm>
            <a:custGeom>
              <a:avLst/>
              <a:gdLst/>
              <a:ahLst/>
              <a:cxnLst/>
              <a:rect l="l" t="t" r="r" b="b"/>
              <a:pathLst>
                <a:path w="58419" h="33020">
                  <a:moveTo>
                    <a:pt x="31774" y="32867"/>
                  </a:moveTo>
                  <a:lnTo>
                    <a:pt x="25624" y="32867"/>
                  </a:lnTo>
                  <a:lnTo>
                    <a:pt x="23574" y="32290"/>
                  </a:lnTo>
                  <a:lnTo>
                    <a:pt x="17424" y="31137"/>
                  </a:lnTo>
                  <a:lnTo>
                    <a:pt x="1024" y="21334"/>
                  </a:lnTo>
                  <a:lnTo>
                    <a:pt x="1024" y="19605"/>
                  </a:lnTo>
                  <a:lnTo>
                    <a:pt x="0" y="17875"/>
                  </a:lnTo>
                  <a:lnTo>
                    <a:pt x="0" y="14415"/>
                  </a:lnTo>
                  <a:lnTo>
                    <a:pt x="1024" y="13262"/>
                  </a:lnTo>
                  <a:lnTo>
                    <a:pt x="1024" y="11532"/>
                  </a:lnTo>
                  <a:lnTo>
                    <a:pt x="2049" y="9802"/>
                  </a:lnTo>
                  <a:lnTo>
                    <a:pt x="5124" y="7496"/>
                  </a:lnTo>
                  <a:lnTo>
                    <a:pt x="8199" y="4612"/>
                  </a:lnTo>
                  <a:lnTo>
                    <a:pt x="12299" y="2883"/>
                  </a:lnTo>
                  <a:lnTo>
                    <a:pt x="17424" y="1153"/>
                  </a:lnTo>
                  <a:lnTo>
                    <a:pt x="20499" y="576"/>
                  </a:lnTo>
                  <a:lnTo>
                    <a:pt x="23574" y="576"/>
                  </a:lnTo>
                  <a:lnTo>
                    <a:pt x="25624" y="0"/>
                  </a:lnTo>
                  <a:lnTo>
                    <a:pt x="31774" y="0"/>
                  </a:lnTo>
                  <a:lnTo>
                    <a:pt x="34849" y="576"/>
                  </a:lnTo>
                  <a:lnTo>
                    <a:pt x="37924" y="576"/>
                  </a:lnTo>
                  <a:lnTo>
                    <a:pt x="57398" y="13262"/>
                  </a:lnTo>
                  <a:lnTo>
                    <a:pt x="57398" y="14415"/>
                  </a:lnTo>
                  <a:lnTo>
                    <a:pt x="58423" y="16145"/>
                  </a:lnTo>
                  <a:lnTo>
                    <a:pt x="57398" y="17875"/>
                  </a:lnTo>
                  <a:lnTo>
                    <a:pt x="57398" y="19605"/>
                  </a:lnTo>
                  <a:lnTo>
                    <a:pt x="56373" y="21334"/>
                  </a:lnTo>
                  <a:lnTo>
                    <a:pt x="55348" y="22488"/>
                  </a:lnTo>
                  <a:lnTo>
                    <a:pt x="53298" y="25371"/>
                  </a:lnTo>
                  <a:lnTo>
                    <a:pt x="45099" y="29984"/>
                  </a:lnTo>
                  <a:lnTo>
                    <a:pt x="39974" y="31137"/>
                  </a:lnTo>
                  <a:lnTo>
                    <a:pt x="37924" y="31714"/>
                  </a:lnTo>
                  <a:lnTo>
                    <a:pt x="31774" y="328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22416" y="3751901"/>
              <a:ext cx="58419" cy="33020"/>
            </a:xfrm>
            <a:custGeom>
              <a:avLst/>
              <a:gdLst/>
              <a:ahLst/>
              <a:cxnLst/>
              <a:rect l="l" t="t" r="r" b="b"/>
              <a:pathLst>
                <a:path w="58419" h="33020">
                  <a:moveTo>
                    <a:pt x="58423" y="16145"/>
                  </a:moveTo>
                  <a:lnTo>
                    <a:pt x="57398" y="14415"/>
                  </a:lnTo>
                  <a:lnTo>
                    <a:pt x="57398" y="13262"/>
                  </a:lnTo>
                  <a:lnTo>
                    <a:pt x="56373" y="11532"/>
                  </a:lnTo>
                  <a:lnTo>
                    <a:pt x="37924" y="576"/>
                  </a:lnTo>
                  <a:lnTo>
                    <a:pt x="34849" y="576"/>
                  </a:lnTo>
                  <a:lnTo>
                    <a:pt x="31774" y="0"/>
                  </a:lnTo>
                  <a:lnTo>
                    <a:pt x="28699" y="0"/>
                  </a:lnTo>
                  <a:lnTo>
                    <a:pt x="25624" y="0"/>
                  </a:lnTo>
                  <a:lnTo>
                    <a:pt x="23574" y="576"/>
                  </a:lnTo>
                  <a:lnTo>
                    <a:pt x="20499" y="576"/>
                  </a:lnTo>
                  <a:lnTo>
                    <a:pt x="17424" y="1153"/>
                  </a:lnTo>
                  <a:lnTo>
                    <a:pt x="12299" y="2883"/>
                  </a:lnTo>
                  <a:lnTo>
                    <a:pt x="8199" y="4612"/>
                  </a:lnTo>
                  <a:lnTo>
                    <a:pt x="5124" y="7496"/>
                  </a:lnTo>
                  <a:lnTo>
                    <a:pt x="2049" y="9802"/>
                  </a:lnTo>
                  <a:lnTo>
                    <a:pt x="1024" y="11532"/>
                  </a:lnTo>
                  <a:lnTo>
                    <a:pt x="1024" y="13262"/>
                  </a:lnTo>
                  <a:lnTo>
                    <a:pt x="0" y="14415"/>
                  </a:lnTo>
                  <a:lnTo>
                    <a:pt x="0" y="16145"/>
                  </a:lnTo>
                  <a:lnTo>
                    <a:pt x="0" y="17875"/>
                  </a:lnTo>
                  <a:lnTo>
                    <a:pt x="1024" y="19605"/>
                  </a:lnTo>
                  <a:lnTo>
                    <a:pt x="1024" y="21334"/>
                  </a:lnTo>
                  <a:lnTo>
                    <a:pt x="2049" y="22488"/>
                  </a:lnTo>
                  <a:lnTo>
                    <a:pt x="20499" y="31714"/>
                  </a:lnTo>
                  <a:lnTo>
                    <a:pt x="23574" y="32290"/>
                  </a:lnTo>
                  <a:lnTo>
                    <a:pt x="25624" y="32867"/>
                  </a:lnTo>
                  <a:lnTo>
                    <a:pt x="28699" y="32867"/>
                  </a:lnTo>
                  <a:lnTo>
                    <a:pt x="31774" y="32867"/>
                  </a:lnTo>
                  <a:lnTo>
                    <a:pt x="34849" y="32290"/>
                  </a:lnTo>
                  <a:lnTo>
                    <a:pt x="37924" y="31714"/>
                  </a:lnTo>
                  <a:lnTo>
                    <a:pt x="39974" y="31137"/>
                  </a:lnTo>
                  <a:lnTo>
                    <a:pt x="45099" y="29984"/>
                  </a:lnTo>
                  <a:lnTo>
                    <a:pt x="49199" y="27677"/>
                  </a:lnTo>
                  <a:lnTo>
                    <a:pt x="53298" y="25371"/>
                  </a:lnTo>
                  <a:lnTo>
                    <a:pt x="55348" y="22488"/>
                  </a:lnTo>
                  <a:lnTo>
                    <a:pt x="56373" y="21334"/>
                  </a:lnTo>
                  <a:lnTo>
                    <a:pt x="57398" y="19605"/>
                  </a:lnTo>
                  <a:lnTo>
                    <a:pt x="57398" y="17875"/>
                  </a:lnTo>
                  <a:lnTo>
                    <a:pt x="58423" y="161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63673" y="3751901"/>
              <a:ext cx="775335" cy="915035"/>
            </a:xfrm>
            <a:custGeom>
              <a:avLst/>
              <a:gdLst/>
              <a:ahLst/>
              <a:cxnLst/>
              <a:rect l="l" t="t" r="r" b="b"/>
              <a:pathLst>
                <a:path w="775335" h="915035">
                  <a:moveTo>
                    <a:pt x="417166" y="16145"/>
                  </a:moveTo>
                  <a:lnTo>
                    <a:pt x="416141" y="14415"/>
                  </a:lnTo>
                  <a:lnTo>
                    <a:pt x="416141" y="13262"/>
                  </a:lnTo>
                  <a:lnTo>
                    <a:pt x="415116" y="11532"/>
                  </a:lnTo>
                  <a:lnTo>
                    <a:pt x="396667" y="576"/>
                  </a:lnTo>
                  <a:lnTo>
                    <a:pt x="393592" y="576"/>
                  </a:lnTo>
                  <a:lnTo>
                    <a:pt x="390517" y="0"/>
                  </a:lnTo>
                  <a:lnTo>
                    <a:pt x="387442" y="0"/>
                  </a:lnTo>
                  <a:lnTo>
                    <a:pt x="384367" y="0"/>
                  </a:lnTo>
                  <a:lnTo>
                    <a:pt x="382317" y="576"/>
                  </a:lnTo>
                  <a:lnTo>
                    <a:pt x="379242" y="576"/>
                  </a:lnTo>
                  <a:lnTo>
                    <a:pt x="376167" y="1153"/>
                  </a:lnTo>
                  <a:lnTo>
                    <a:pt x="371042" y="2883"/>
                  </a:lnTo>
                  <a:lnTo>
                    <a:pt x="366942" y="4612"/>
                  </a:lnTo>
                  <a:lnTo>
                    <a:pt x="363867" y="7496"/>
                  </a:lnTo>
                  <a:lnTo>
                    <a:pt x="360792" y="9802"/>
                  </a:lnTo>
                  <a:lnTo>
                    <a:pt x="359767" y="11532"/>
                  </a:lnTo>
                  <a:lnTo>
                    <a:pt x="359767" y="13262"/>
                  </a:lnTo>
                  <a:lnTo>
                    <a:pt x="358743" y="14415"/>
                  </a:lnTo>
                  <a:lnTo>
                    <a:pt x="358743" y="16145"/>
                  </a:lnTo>
                  <a:lnTo>
                    <a:pt x="358743" y="17875"/>
                  </a:lnTo>
                  <a:lnTo>
                    <a:pt x="359767" y="19605"/>
                  </a:lnTo>
                  <a:lnTo>
                    <a:pt x="359767" y="21334"/>
                  </a:lnTo>
                  <a:lnTo>
                    <a:pt x="360792" y="22488"/>
                  </a:lnTo>
                  <a:lnTo>
                    <a:pt x="379242" y="31714"/>
                  </a:lnTo>
                  <a:lnTo>
                    <a:pt x="382317" y="32290"/>
                  </a:lnTo>
                  <a:lnTo>
                    <a:pt x="384367" y="32867"/>
                  </a:lnTo>
                  <a:lnTo>
                    <a:pt x="387442" y="32867"/>
                  </a:lnTo>
                  <a:lnTo>
                    <a:pt x="390517" y="32867"/>
                  </a:lnTo>
                  <a:lnTo>
                    <a:pt x="393592" y="32290"/>
                  </a:lnTo>
                  <a:lnTo>
                    <a:pt x="396667" y="31714"/>
                  </a:lnTo>
                  <a:lnTo>
                    <a:pt x="398717" y="31137"/>
                  </a:lnTo>
                  <a:lnTo>
                    <a:pt x="403842" y="29984"/>
                  </a:lnTo>
                  <a:lnTo>
                    <a:pt x="407942" y="27677"/>
                  </a:lnTo>
                  <a:lnTo>
                    <a:pt x="412041" y="25371"/>
                  </a:lnTo>
                  <a:lnTo>
                    <a:pt x="414091" y="22488"/>
                  </a:lnTo>
                  <a:lnTo>
                    <a:pt x="415116" y="21334"/>
                  </a:lnTo>
                  <a:lnTo>
                    <a:pt x="416141" y="19605"/>
                  </a:lnTo>
                  <a:lnTo>
                    <a:pt x="416141" y="17875"/>
                  </a:lnTo>
                  <a:lnTo>
                    <a:pt x="417166" y="16145"/>
                  </a:lnTo>
                </a:path>
                <a:path w="775335" h="915035">
                  <a:moveTo>
                    <a:pt x="387442" y="32867"/>
                  </a:moveTo>
                  <a:lnTo>
                    <a:pt x="387442" y="119936"/>
                  </a:lnTo>
                </a:path>
                <a:path w="775335" h="915035">
                  <a:moveTo>
                    <a:pt x="774884" y="914518"/>
                  </a:moveTo>
                  <a:lnTo>
                    <a:pt x="0" y="914518"/>
                  </a:lnTo>
                </a:path>
                <a:path w="775335" h="915035">
                  <a:moveTo>
                    <a:pt x="774884" y="914518"/>
                  </a:moveTo>
                  <a:lnTo>
                    <a:pt x="0" y="91451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57394" y="4557438"/>
              <a:ext cx="387985" cy="218440"/>
            </a:xfrm>
            <a:custGeom>
              <a:avLst/>
              <a:gdLst/>
              <a:ahLst/>
              <a:cxnLst/>
              <a:rect l="l" t="t" r="r" b="b"/>
              <a:pathLst>
                <a:path w="387985" h="218439">
                  <a:moveTo>
                    <a:pt x="387442" y="217962"/>
                  </a:moveTo>
                  <a:lnTo>
                    <a:pt x="0" y="108981"/>
                  </a:lnTo>
                  <a:lnTo>
                    <a:pt x="387442" y="0"/>
                  </a:lnTo>
                  <a:lnTo>
                    <a:pt x="387442" y="217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57394" y="4557438"/>
              <a:ext cx="387985" cy="218440"/>
            </a:xfrm>
            <a:custGeom>
              <a:avLst/>
              <a:gdLst/>
              <a:ahLst/>
              <a:cxnLst/>
              <a:rect l="l" t="t" r="r" b="b"/>
              <a:pathLst>
                <a:path w="387985" h="218439">
                  <a:moveTo>
                    <a:pt x="387442" y="0"/>
                  </a:moveTo>
                  <a:lnTo>
                    <a:pt x="387442" y="217962"/>
                  </a:lnTo>
                  <a:lnTo>
                    <a:pt x="0" y="108981"/>
                  </a:lnTo>
                  <a:lnTo>
                    <a:pt x="38744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57394" y="4557438"/>
              <a:ext cx="387985" cy="218440"/>
            </a:xfrm>
            <a:custGeom>
              <a:avLst/>
              <a:gdLst/>
              <a:ahLst/>
              <a:cxnLst/>
              <a:rect l="l" t="t" r="r" b="b"/>
              <a:pathLst>
                <a:path w="387985" h="218439">
                  <a:moveTo>
                    <a:pt x="387442" y="217962"/>
                  </a:moveTo>
                  <a:lnTo>
                    <a:pt x="0" y="108981"/>
                  </a:lnTo>
                  <a:lnTo>
                    <a:pt x="387442" y="0"/>
                  </a:lnTo>
                  <a:lnTo>
                    <a:pt x="387442" y="2179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57394" y="4557438"/>
              <a:ext cx="387985" cy="218440"/>
            </a:xfrm>
            <a:custGeom>
              <a:avLst/>
              <a:gdLst/>
              <a:ahLst/>
              <a:cxnLst/>
              <a:rect l="l" t="t" r="r" b="b"/>
              <a:pathLst>
                <a:path w="387985" h="218439">
                  <a:moveTo>
                    <a:pt x="387442" y="0"/>
                  </a:moveTo>
                  <a:lnTo>
                    <a:pt x="387442" y="217962"/>
                  </a:lnTo>
                  <a:lnTo>
                    <a:pt x="0" y="108981"/>
                  </a:lnTo>
                  <a:lnTo>
                    <a:pt x="38744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22416" y="4720622"/>
              <a:ext cx="58419" cy="33020"/>
            </a:xfrm>
            <a:custGeom>
              <a:avLst/>
              <a:gdLst/>
              <a:ahLst/>
              <a:cxnLst/>
              <a:rect l="l" t="t" r="r" b="b"/>
              <a:pathLst>
                <a:path w="58419" h="33020">
                  <a:moveTo>
                    <a:pt x="31774" y="32867"/>
                  </a:moveTo>
                  <a:lnTo>
                    <a:pt x="25624" y="32867"/>
                  </a:lnTo>
                  <a:lnTo>
                    <a:pt x="23574" y="32290"/>
                  </a:lnTo>
                  <a:lnTo>
                    <a:pt x="20499" y="31714"/>
                  </a:lnTo>
                  <a:lnTo>
                    <a:pt x="17424" y="31714"/>
                  </a:lnTo>
                  <a:lnTo>
                    <a:pt x="12299" y="29984"/>
                  </a:lnTo>
                  <a:lnTo>
                    <a:pt x="8199" y="27677"/>
                  </a:lnTo>
                  <a:lnTo>
                    <a:pt x="5124" y="25371"/>
                  </a:lnTo>
                  <a:lnTo>
                    <a:pt x="2049" y="22488"/>
                  </a:lnTo>
                  <a:lnTo>
                    <a:pt x="1024" y="21334"/>
                  </a:lnTo>
                  <a:lnTo>
                    <a:pt x="1024" y="19605"/>
                  </a:lnTo>
                  <a:lnTo>
                    <a:pt x="0" y="17875"/>
                  </a:lnTo>
                  <a:lnTo>
                    <a:pt x="0" y="14992"/>
                  </a:lnTo>
                  <a:lnTo>
                    <a:pt x="1024" y="13262"/>
                  </a:lnTo>
                  <a:lnTo>
                    <a:pt x="1024" y="11532"/>
                  </a:lnTo>
                  <a:lnTo>
                    <a:pt x="2049" y="9802"/>
                  </a:lnTo>
                  <a:lnTo>
                    <a:pt x="5124" y="7496"/>
                  </a:lnTo>
                  <a:lnTo>
                    <a:pt x="8199" y="4612"/>
                  </a:lnTo>
                  <a:lnTo>
                    <a:pt x="12299" y="2883"/>
                  </a:lnTo>
                  <a:lnTo>
                    <a:pt x="17424" y="1153"/>
                  </a:lnTo>
                  <a:lnTo>
                    <a:pt x="20499" y="576"/>
                  </a:lnTo>
                  <a:lnTo>
                    <a:pt x="23574" y="576"/>
                  </a:lnTo>
                  <a:lnTo>
                    <a:pt x="25624" y="0"/>
                  </a:lnTo>
                  <a:lnTo>
                    <a:pt x="31774" y="0"/>
                  </a:lnTo>
                  <a:lnTo>
                    <a:pt x="34849" y="576"/>
                  </a:lnTo>
                  <a:lnTo>
                    <a:pt x="37924" y="576"/>
                  </a:lnTo>
                  <a:lnTo>
                    <a:pt x="58423" y="14992"/>
                  </a:lnTo>
                  <a:lnTo>
                    <a:pt x="58423" y="16145"/>
                  </a:lnTo>
                  <a:lnTo>
                    <a:pt x="58423" y="17875"/>
                  </a:lnTo>
                  <a:lnTo>
                    <a:pt x="56373" y="21334"/>
                  </a:lnTo>
                  <a:lnTo>
                    <a:pt x="55348" y="22488"/>
                  </a:lnTo>
                  <a:lnTo>
                    <a:pt x="53298" y="25371"/>
                  </a:lnTo>
                  <a:lnTo>
                    <a:pt x="45099" y="29984"/>
                  </a:lnTo>
                  <a:lnTo>
                    <a:pt x="39974" y="31714"/>
                  </a:lnTo>
                  <a:lnTo>
                    <a:pt x="37924" y="31714"/>
                  </a:lnTo>
                  <a:lnTo>
                    <a:pt x="31774" y="328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22416" y="4720622"/>
              <a:ext cx="58419" cy="33020"/>
            </a:xfrm>
            <a:custGeom>
              <a:avLst/>
              <a:gdLst/>
              <a:ahLst/>
              <a:cxnLst/>
              <a:rect l="l" t="t" r="r" b="b"/>
              <a:pathLst>
                <a:path w="58419" h="33020">
                  <a:moveTo>
                    <a:pt x="58423" y="16145"/>
                  </a:moveTo>
                  <a:lnTo>
                    <a:pt x="58423" y="14992"/>
                  </a:lnTo>
                  <a:lnTo>
                    <a:pt x="57398" y="13262"/>
                  </a:lnTo>
                  <a:lnTo>
                    <a:pt x="56373" y="11532"/>
                  </a:lnTo>
                  <a:lnTo>
                    <a:pt x="37924" y="576"/>
                  </a:lnTo>
                  <a:lnTo>
                    <a:pt x="34849" y="576"/>
                  </a:lnTo>
                  <a:lnTo>
                    <a:pt x="31774" y="0"/>
                  </a:lnTo>
                  <a:lnTo>
                    <a:pt x="28699" y="0"/>
                  </a:lnTo>
                  <a:lnTo>
                    <a:pt x="25624" y="0"/>
                  </a:lnTo>
                  <a:lnTo>
                    <a:pt x="23574" y="576"/>
                  </a:lnTo>
                  <a:lnTo>
                    <a:pt x="20499" y="576"/>
                  </a:lnTo>
                  <a:lnTo>
                    <a:pt x="17424" y="1153"/>
                  </a:lnTo>
                  <a:lnTo>
                    <a:pt x="12299" y="2883"/>
                  </a:lnTo>
                  <a:lnTo>
                    <a:pt x="8199" y="4612"/>
                  </a:lnTo>
                  <a:lnTo>
                    <a:pt x="5124" y="7496"/>
                  </a:lnTo>
                  <a:lnTo>
                    <a:pt x="2049" y="9802"/>
                  </a:lnTo>
                  <a:lnTo>
                    <a:pt x="1024" y="11532"/>
                  </a:lnTo>
                  <a:lnTo>
                    <a:pt x="1024" y="13262"/>
                  </a:lnTo>
                  <a:lnTo>
                    <a:pt x="0" y="14992"/>
                  </a:lnTo>
                  <a:lnTo>
                    <a:pt x="0" y="16145"/>
                  </a:lnTo>
                  <a:lnTo>
                    <a:pt x="0" y="17875"/>
                  </a:lnTo>
                  <a:lnTo>
                    <a:pt x="1024" y="19605"/>
                  </a:lnTo>
                  <a:lnTo>
                    <a:pt x="1024" y="21334"/>
                  </a:lnTo>
                  <a:lnTo>
                    <a:pt x="2049" y="22488"/>
                  </a:lnTo>
                  <a:lnTo>
                    <a:pt x="5124" y="25371"/>
                  </a:lnTo>
                  <a:lnTo>
                    <a:pt x="8199" y="27677"/>
                  </a:lnTo>
                  <a:lnTo>
                    <a:pt x="12299" y="29984"/>
                  </a:lnTo>
                  <a:lnTo>
                    <a:pt x="17424" y="31714"/>
                  </a:lnTo>
                  <a:lnTo>
                    <a:pt x="20499" y="31714"/>
                  </a:lnTo>
                  <a:lnTo>
                    <a:pt x="23574" y="32290"/>
                  </a:lnTo>
                  <a:lnTo>
                    <a:pt x="25624" y="32867"/>
                  </a:lnTo>
                  <a:lnTo>
                    <a:pt x="28699" y="32867"/>
                  </a:lnTo>
                  <a:lnTo>
                    <a:pt x="31774" y="32867"/>
                  </a:lnTo>
                  <a:lnTo>
                    <a:pt x="34849" y="32290"/>
                  </a:lnTo>
                  <a:lnTo>
                    <a:pt x="37924" y="31714"/>
                  </a:lnTo>
                  <a:lnTo>
                    <a:pt x="39974" y="31714"/>
                  </a:lnTo>
                  <a:lnTo>
                    <a:pt x="45099" y="29984"/>
                  </a:lnTo>
                  <a:lnTo>
                    <a:pt x="49199" y="27677"/>
                  </a:lnTo>
                  <a:lnTo>
                    <a:pt x="53298" y="25371"/>
                  </a:lnTo>
                  <a:lnTo>
                    <a:pt x="55348" y="22488"/>
                  </a:lnTo>
                  <a:lnTo>
                    <a:pt x="56373" y="21334"/>
                  </a:lnTo>
                  <a:lnTo>
                    <a:pt x="57398" y="19605"/>
                  </a:lnTo>
                  <a:lnTo>
                    <a:pt x="58423" y="17875"/>
                  </a:lnTo>
                  <a:lnTo>
                    <a:pt x="58423" y="161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22416" y="4720622"/>
              <a:ext cx="58419" cy="120014"/>
            </a:xfrm>
            <a:custGeom>
              <a:avLst/>
              <a:gdLst/>
              <a:ahLst/>
              <a:cxnLst/>
              <a:rect l="l" t="t" r="r" b="b"/>
              <a:pathLst>
                <a:path w="58419" h="120014">
                  <a:moveTo>
                    <a:pt x="58423" y="16145"/>
                  </a:moveTo>
                  <a:lnTo>
                    <a:pt x="58423" y="14992"/>
                  </a:lnTo>
                  <a:lnTo>
                    <a:pt x="57398" y="13262"/>
                  </a:lnTo>
                  <a:lnTo>
                    <a:pt x="56373" y="11532"/>
                  </a:lnTo>
                  <a:lnTo>
                    <a:pt x="37924" y="576"/>
                  </a:lnTo>
                  <a:lnTo>
                    <a:pt x="34849" y="576"/>
                  </a:lnTo>
                  <a:lnTo>
                    <a:pt x="31774" y="0"/>
                  </a:lnTo>
                  <a:lnTo>
                    <a:pt x="28699" y="0"/>
                  </a:lnTo>
                  <a:lnTo>
                    <a:pt x="25624" y="0"/>
                  </a:lnTo>
                  <a:lnTo>
                    <a:pt x="23574" y="576"/>
                  </a:lnTo>
                  <a:lnTo>
                    <a:pt x="20499" y="576"/>
                  </a:lnTo>
                  <a:lnTo>
                    <a:pt x="17424" y="1153"/>
                  </a:lnTo>
                  <a:lnTo>
                    <a:pt x="12299" y="2883"/>
                  </a:lnTo>
                  <a:lnTo>
                    <a:pt x="8199" y="4612"/>
                  </a:lnTo>
                  <a:lnTo>
                    <a:pt x="5124" y="7496"/>
                  </a:lnTo>
                  <a:lnTo>
                    <a:pt x="2049" y="9802"/>
                  </a:lnTo>
                  <a:lnTo>
                    <a:pt x="1024" y="11532"/>
                  </a:lnTo>
                  <a:lnTo>
                    <a:pt x="1024" y="13262"/>
                  </a:lnTo>
                  <a:lnTo>
                    <a:pt x="0" y="14992"/>
                  </a:lnTo>
                  <a:lnTo>
                    <a:pt x="0" y="16145"/>
                  </a:lnTo>
                  <a:lnTo>
                    <a:pt x="0" y="17875"/>
                  </a:lnTo>
                  <a:lnTo>
                    <a:pt x="1024" y="19605"/>
                  </a:lnTo>
                  <a:lnTo>
                    <a:pt x="1024" y="21334"/>
                  </a:lnTo>
                  <a:lnTo>
                    <a:pt x="2049" y="22488"/>
                  </a:lnTo>
                  <a:lnTo>
                    <a:pt x="5124" y="25371"/>
                  </a:lnTo>
                  <a:lnTo>
                    <a:pt x="8199" y="27677"/>
                  </a:lnTo>
                  <a:lnTo>
                    <a:pt x="12299" y="29984"/>
                  </a:lnTo>
                  <a:lnTo>
                    <a:pt x="17424" y="31714"/>
                  </a:lnTo>
                  <a:lnTo>
                    <a:pt x="20499" y="31714"/>
                  </a:lnTo>
                  <a:lnTo>
                    <a:pt x="23574" y="32290"/>
                  </a:lnTo>
                  <a:lnTo>
                    <a:pt x="25624" y="32867"/>
                  </a:lnTo>
                  <a:lnTo>
                    <a:pt x="28699" y="32867"/>
                  </a:lnTo>
                  <a:lnTo>
                    <a:pt x="31774" y="32867"/>
                  </a:lnTo>
                  <a:lnTo>
                    <a:pt x="34849" y="32290"/>
                  </a:lnTo>
                  <a:lnTo>
                    <a:pt x="37924" y="31714"/>
                  </a:lnTo>
                  <a:lnTo>
                    <a:pt x="39974" y="31714"/>
                  </a:lnTo>
                  <a:lnTo>
                    <a:pt x="45099" y="29984"/>
                  </a:lnTo>
                  <a:lnTo>
                    <a:pt x="49199" y="27677"/>
                  </a:lnTo>
                  <a:lnTo>
                    <a:pt x="53298" y="25371"/>
                  </a:lnTo>
                  <a:lnTo>
                    <a:pt x="55348" y="22488"/>
                  </a:lnTo>
                  <a:lnTo>
                    <a:pt x="56373" y="21334"/>
                  </a:lnTo>
                  <a:lnTo>
                    <a:pt x="57398" y="19605"/>
                  </a:lnTo>
                  <a:lnTo>
                    <a:pt x="58423" y="17875"/>
                  </a:lnTo>
                  <a:lnTo>
                    <a:pt x="58423" y="16145"/>
                  </a:lnTo>
                </a:path>
                <a:path w="58419" h="120014">
                  <a:moveTo>
                    <a:pt x="28699" y="32867"/>
                  </a:moveTo>
                  <a:lnTo>
                    <a:pt x="28699" y="11993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62587" y="3140684"/>
              <a:ext cx="2214245" cy="2146300"/>
            </a:xfrm>
            <a:custGeom>
              <a:avLst/>
              <a:gdLst/>
              <a:ahLst/>
              <a:cxnLst/>
              <a:rect l="l" t="t" r="r" b="b"/>
              <a:pathLst>
                <a:path w="2214245" h="2146300">
                  <a:moveTo>
                    <a:pt x="1475971" y="0"/>
                  </a:moveTo>
                  <a:lnTo>
                    <a:pt x="2213956" y="1153"/>
                  </a:lnTo>
                </a:path>
                <a:path w="2214245" h="2146300">
                  <a:moveTo>
                    <a:pt x="1475971" y="554708"/>
                  </a:moveTo>
                  <a:lnTo>
                    <a:pt x="2213956" y="554708"/>
                  </a:lnTo>
                </a:path>
                <a:path w="2214245" h="2146300">
                  <a:moveTo>
                    <a:pt x="1475971" y="1523428"/>
                  </a:moveTo>
                  <a:lnTo>
                    <a:pt x="2213956" y="1523428"/>
                  </a:lnTo>
                </a:path>
                <a:path w="2214245" h="2146300">
                  <a:moveTo>
                    <a:pt x="701086" y="0"/>
                  </a:moveTo>
                  <a:lnTo>
                    <a:pt x="0" y="1153"/>
                  </a:lnTo>
                </a:path>
                <a:path w="2214245" h="2146300">
                  <a:moveTo>
                    <a:pt x="737985" y="554708"/>
                  </a:moveTo>
                  <a:lnTo>
                    <a:pt x="0" y="554708"/>
                  </a:lnTo>
                </a:path>
                <a:path w="2214245" h="2146300">
                  <a:moveTo>
                    <a:pt x="737985" y="1523428"/>
                  </a:moveTo>
                  <a:lnTo>
                    <a:pt x="0" y="1523428"/>
                  </a:lnTo>
                </a:path>
                <a:path w="2214245" h="2146300">
                  <a:moveTo>
                    <a:pt x="1088528" y="87069"/>
                  </a:moveTo>
                  <a:lnTo>
                    <a:pt x="1106978" y="174139"/>
                  </a:lnTo>
                  <a:lnTo>
                    <a:pt x="614987" y="174139"/>
                  </a:lnTo>
                  <a:lnTo>
                    <a:pt x="614987" y="2146177"/>
                  </a:lnTo>
                </a:path>
                <a:path w="2214245" h="2146300">
                  <a:moveTo>
                    <a:pt x="1106978" y="727693"/>
                  </a:moveTo>
                  <a:lnTo>
                    <a:pt x="614987" y="727693"/>
                  </a:lnTo>
                </a:path>
                <a:path w="2214245" h="2146300">
                  <a:moveTo>
                    <a:pt x="1106978" y="1696414"/>
                  </a:moveTo>
                  <a:lnTo>
                    <a:pt x="614987" y="1696414"/>
                  </a:lnTo>
                </a:path>
              </a:pathLst>
            </a:custGeom>
            <a:ln w="8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98588" y="4635284"/>
              <a:ext cx="948055" cy="750570"/>
            </a:xfrm>
            <a:custGeom>
              <a:avLst/>
              <a:gdLst/>
              <a:ahLst/>
              <a:cxnLst/>
              <a:rect l="l" t="t" r="r" b="b"/>
              <a:pathLst>
                <a:path w="948055" h="750570">
                  <a:moveTo>
                    <a:pt x="72771" y="20104"/>
                  </a:moveTo>
                  <a:lnTo>
                    <a:pt x="61493" y="5499"/>
                  </a:lnTo>
                  <a:lnTo>
                    <a:pt x="61493" y="19215"/>
                  </a:lnTo>
                  <a:lnTo>
                    <a:pt x="61468" y="28295"/>
                  </a:lnTo>
                  <a:lnTo>
                    <a:pt x="36423" y="43827"/>
                  </a:lnTo>
                  <a:lnTo>
                    <a:pt x="11277" y="43827"/>
                  </a:lnTo>
                  <a:lnTo>
                    <a:pt x="11277" y="5765"/>
                  </a:lnTo>
                  <a:lnTo>
                    <a:pt x="37261" y="5765"/>
                  </a:lnTo>
                  <a:lnTo>
                    <a:pt x="61493" y="19215"/>
                  </a:lnTo>
                  <a:lnTo>
                    <a:pt x="61493" y="5499"/>
                  </a:lnTo>
                  <a:lnTo>
                    <a:pt x="55333" y="2552"/>
                  </a:lnTo>
                  <a:lnTo>
                    <a:pt x="51028" y="1371"/>
                  </a:lnTo>
                  <a:lnTo>
                    <a:pt x="42379" y="241"/>
                  </a:lnTo>
                  <a:lnTo>
                    <a:pt x="37160" y="0"/>
                  </a:lnTo>
                  <a:lnTo>
                    <a:pt x="0" y="0"/>
                  </a:lnTo>
                  <a:lnTo>
                    <a:pt x="0" y="49593"/>
                  </a:lnTo>
                  <a:lnTo>
                    <a:pt x="37084" y="49593"/>
                  </a:lnTo>
                  <a:lnTo>
                    <a:pt x="71996" y="31635"/>
                  </a:lnTo>
                  <a:lnTo>
                    <a:pt x="72771" y="28295"/>
                  </a:lnTo>
                  <a:lnTo>
                    <a:pt x="72771" y="20104"/>
                  </a:lnTo>
                  <a:close/>
                </a:path>
                <a:path w="948055" h="750570">
                  <a:moveTo>
                    <a:pt x="130175" y="27101"/>
                  </a:moveTo>
                  <a:lnTo>
                    <a:pt x="122999" y="27101"/>
                  </a:lnTo>
                  <a:lnTo>
                    <a:pt x="122999" y="52730"/>
                  </a:lnTo>
                  <a:lnTo>
                    <a:pt x="92760" y="27101"/>
                  </a:lnTo>
                  <a:lnTo>
                    <a:pt x="85064" y="27101"/>
                  </a:lnTo>
                  <a:lnTo>
                    <a:pt x="85064" y="59397"/>
                  </a:lnTo>
                  <a:lnTo>
                    <a:pt x="92240" y="59397"/>
                  </a:lnTo>
                  <a:lnTo>
                    <a:pt x="92240" y="33756"/>
                  </a:lnTo>
                  <a:lnTo>
                    <a:pt x="122491" y="59397"/>
                  </a:lnTo>
                  <a:lnTo>
                    <a:pt x="130175" y="59397"/>
                  </a:lnTo>
                  <a:lnTo>
                    <a:pt x="130175" y="27101"/>
                  </a:lnTo>
                  <a:close/>
                </a:path>
                <a:path w="948055" h="750570">
                  <a:moveTo>
                    <a:pt x="159893" y="45554"/>
                  </a:moveTo>
                  <a:lnTo>
                    <a:pt x="138366" y="45554"/>
                  </a:lnTo>
                  <a:lnTo>
                    <a:pt x="138366" y="49593"/>
                  </a:lnTo>
                  <a:lnTo>
                    <a:pt x="159893" y="49593"/>
                  </a:lnTo>
                  <a:lnTo>
                    <a:pt x="159893" y="45554"/>
                  </a:lnTo>
                  <a:close/>
                </a:path>
                <a:path w="948055" h="750570">
                  <a:moveTo>
                    <a:pt x="192697" y="27101"/>
                  </a:moveTo>
                  <a:lnTo>
                    <a:pt x="188074" y="27101"/>
                  </a:lnTo>
                  <a:lnTo>
                    <a:pt x="186905" y="28486"/>
                  </a:lnTo>
                  <a:lnTo>
                    <a:pt x="184912" y="29921"/>
                  </a:lnTo>
                  <a:lnTo>
                    <a:pt x="179260" y="32880"/>
                  </a:lnTo>
                  <a:lnTo>
                    <a:pt x="175958" y="34137"/>
                  </a:lnTo>
                  <a:lnTo>
                    <a:pt x="172199" y="35179"/>
                  </a:lnTo>
                  <a:lnTo>
                    <a:pt x="172199" y="38989"/>
                  </a:lnTo>
                  <a:lnTo>
                    <a:pt x="185521" y="34226"/>
                  </a:lnTo>
                  <a:lnTo>
                    <a:pt x="185521" y="59397"/>
                  </a:lnTo>
                  <a:lnTo>
                    <a:pt x="192697" y="59397"/>
                  </a:lnTo>
                  <a:lnTo>
                    <a:pt x="192697" y="27101"/>
                  </a:lnTo>
                  <a:close/>
                </a:path>
                <a:path w="948055" h="750570">
                  <a:moveTo>
                    <a:pt x="647090" y="700024"/>
                  </a:moveTo>
                  <a:lnTo>
                    <a:pt x="637540" y="700024"/>
                  </a:lnTo>
                  <a:lnTo>
                    <a:pt x="611911" y="749604"/>
                  </a:lnTo>
                  <a:lnTo>
                    <a:pt x="621474" y="749604"/>
                  </a:lnTo>
                  <a:lnTo>
                    <a:pt x="647090" y="700024"/>
                  </a:lnTo>
                  <a:close/>
                </a:path>
                <a:path w="948055" h="750570">
                  <a:moveTo>
                    <a:pt x="668286" y="700024"/>
                  </a:moveTo>
                  <a:lnTo>
                    <a:pt x="657009" y="700024"/>
                  </a:lnTo>
                  <a:lnTo>
                    <a:pt x="657009" y="749604"/>
                  </a:lnTo>
                  <a:lnTo>
                    <a:pt x="668286" y="749604"/>
                  </a:lnTo>
                  <a:lnTo>
                    <a:pt x="668286" y="700024"/>
                  </a:lnTo>
                  <a:close/>
                </a:path>
                <a:path w="948055" h="750570">
                  <a:moveTo>
                    <a:pt x="769073" y="719988"/>
                  </a:moveTo>
                  <a:lnTo>
                    <a:pt x="767397" y="715606"/>
                  </a:lnTo>
                  <a:lnTo>
                    <a:pt x="760641" y="707859"/>
                  </a:lnTo>
                  <a:lnTo>
                    <a:pt x="757809" y="706120"/>
                  </a:lnTo>
                  <a:lnTo>
                    <a:pt x="757809" y="720902"/>
                  </a:lnTo>
                  <a:lnTo>
                    <a:pt x="757809" y="731100"/>
                  </a:lnTo>
                  <a:lnTo>
                    <a:pt x="754964" y="735914"/>
                  </a:lnTo>
                  <a:lnTo>
                    <a:pt x="743572" y="742721"/>
                  </a:lnTo>
                  <a:lnTo>
                    <a:pt x="736320" y="744423"/>
                  </a:lnTo>
                  <a:lnTo>
                    <a:pt x="718858" y="744423"/>
                  </a:lnTo>
                  <a:lnTo>
                    <a:pt x="711631" y="742721"/>
                  </a:lnTo>
                  <a:lnTo>
                    <a:pt x="700201" y="736003"/>
                  </a:lnTo>
                  <a:lnTo>
                    <a:pt x="697331" y="731393"/>
                  </a:lnTo>
                  <a:lnTo>
                    <a:pt x="697331" y="718235"/>
                  </a:lnTo>
                  <a:lnTo>
                    <a:pt x="700316" y="713016"/>
                  </a:lnTo>
                  <a:lnTo>
                    <a:pt x="712266" y="706767"/>
                  </a:lnTo>
                  <a:lnTo>
                    <a:pt x="719404" y="705205"/>
                  </a:lnTo>
                  <a:lnTo>
                    <a:pt x="733526" y="705205"/>
                  </a:lnTo>
                  <a:lnTo>
                    <a:pt x="757809" y="720902"/>
                  </a:lnTo>
                  <a:lnTo>
                    <a:pt x="757809" y="706120"/>
                  </a:lnTo>
                  <a:lnTo>
                    <a:pt x="756323" y="705205"/>
                  </a:lnTo>
                  <a:lnTo>
                    <a:pt x="755738" y="704850"/>
                  </a:lnTo>
                  <a:lnTo>
                    <a:pt x="742861" y="700519"/>
                  </a:lnTo>
                  <a:lnTo>
                    <a:pt x="735634" y="699439"/>
                  </a:lnTo>
                  <a:lnTo>
                    <a:pt x="727633" y="699439"/>
                  </a:lnTo>
                  <a:lnTo>
                    <a:pt x="689927" y="710946"/>
                  </a:lnTo>
                  <a:lnTo>
                    <a:pt x="686054" y="717321"/>
                  </a:lnTo>
                  <a:lnTo>
                    <a:pt x="686092" y="729869"/>
                  </a:lnTo>
                  <a:lnTo>
                    <a:pt x="719404" y="750189"/>
                  </a:lnTo>
                  <a:lnTo>
                    <a:pt x="735101" y="750189"/>
                  </a:lnTo>
                  <a:lnTo>
                    <a:pt x="769073" y="729869"/>
                  </a:lnTo>
                  <a:lnTo>
                    <a:pt x="769073" y="719988"/>
                  </a:lnTo>
                  <a:close/>
                </a:path>
                <a:path w="948055" h="750570">
                  <a:moveTo>
                    <a:pt x="860361" y="749604"/>
                  </a:moveTo>
                  <a:lnTo>
                    <a:pt x="830275" y="727125"/>
                  </a:lnTo>
                  <a:lnTo>
                    <a:pt x="838530" y="726465"/>
                  </a:lnTo>
                  <a:lnTo>
                    <a:pt x="844626" y="724928"/>
                  </a:lnTo>
                  <a:lnTo>
                    <a:pt x="849515" y="721931"/>
                  </a:lnTo>
                  <a:lnTo>
                    <a:pt x="852525" y="720090"/>
                  </a:lnTo>
                  <a:lnTo>
                    <a:pt x="854506" y="717118"/>
                  </a:lnTo>
                  <a:lnTo>
                    <a:pt x="854506" y="710844"/>
                  </a:lnTo>
                  <a:lnTo>
                    <a:pt x="853313" y="708342"/>
                  </a:lnTo>
                  <a:lnTo>
                    <a:pt x="850607" y="705789"/>
                  </a:lnTo>
                  <a:lnTo>
                    <a:pt x="848537" y="703821"/>
                  </a:lnTo>
                  <a:lnTo>
                    <a:pt x="845350" y="702246"/>
                  </a:lnTo>
                  <a:lnTo>
                    <a:pt x="843229" y="701776"/>
                  </a:lnTo>
                  <a:lnTo>
                    <a:pt x="843229" y="711403"/>
                  </a:lnTo>
                  <a:lnTo>
                    <a:pt x="843229" y="715289"/>
                  </a:lnTo>
                  <a:lnTo>
                    <a:pt x="826795" y="721931"/>
                  </a:lnTo>
                  <a:lnTo>
                    <a:pt x="797102" y="721931"/>
                  </a:lnTo>
                  <a:lnTo>
                    <a:pt x="797102" y="705789"/>
                  </a:lnTo>
                  <a:lnTo>
                    <a:pt x="830884" y="705789"/>
                  </a:lnTo>
                  <a:lnTo>
                    <a:pt x="835660" y="706526"/>
                  </a:lnTo>
                  <a:lnTo>
                    <a:pt x="841717" y="709498"/>
                  </a:lnTo>
                  <a:lnTo>
                    <a:pt x="843229" y="711403"/>
                  </a:lnTo>
                  <a:lnTo>
                    <a:pt x="843229" y="701776"/>
                  </a:lnTo>
                  <a:lnTo>
                    <a:pt x="837374" y="700468"/>
                  </a:lnTo>
                  <a:lnTo>
                    <a:pt x="831545" y="700024"/>
                  </a:lnTo>
                  <a:lnTo>
                    <a:pt x="785825" y="700024"/>
                  </a:lnTo>
                  <a:lnTo>
                    <a:pt x="785825" y="749604"/>
                  </a:lnTo>
                  <a:lnTo>
                    <a:pt x="797102" y="749604"/>
                  </a:lnTo>
                  <a:lnTo>
                    <a:pt x="797102" y="727697"/>
                  </a:lnTo>
                  <a:lnTo>
                    <a:pt x="813257" y="727697"/>
                  </a:lnTo>
                  <a:lnTo>
                    <a:pt x="847229" y="749604"/>
                  </a:lnTo>
                  <a:lnTo>
                    <a:pt x="860361" y="749604"/>
                  </a:lnTo>
                  <a:close/>
                </a:path>
                <a:path w="948055" h="750570">
                  <a:moveTo>
                    <a:pt x="947432" y="720128"/>
                  </a:moveTo>
                  <a:lnTo>
                    <a:pt x="936155" y="705523"/>
                  </a:lnTo>
                  <a:lnTo>
                    <a:pt x="936155" y="719226"/>
                  </a:lnTo>
                  <a:lnTo>
                    <a:pt x="936129" y="728306"/>
                  </a:lnTo>
                  <a:lnTo>
                    <a:pt x="911085" y="743839"/>
                  </a:lnTo>
                  <a:lnTo>
                    <a:pt x="885926" y="743839"/>
                  </a:lnTo>
                  <a:lnTo>
                    <a:pt x="885926" y="705789"/>
                  </a:lnTo>
                  <a:lnTo>
                    <a:pt x="911923" y="705789"/>
                  </a:lnTo>
                  <a:lnTo>
                    <a:pt x="936155" y="719226"/>
                  </a:lnTo>
                  <a:lnTo>
                    <a:pt x="936155" y="705523"/>
                  </a:lnTo>
                  <a:lnTo>
                    <a:pt x="929995" y="702564"/>
                  </a:lnTo>
                  <a:lnTo>
                    <a:pt x="925690" y="701382"/>
                  </a:lnTo>
                  <a:lnTo>
                    <a:pt x="917041" y="700252"/>
                  </a:lnTo>
                  <a:lnTo>
                    <a:pt x="911809" y="700024"/>
                  </a:lnTo>
                  <a:lnTo>
                    <a:pt x="874649" y="700024"/>
                  </a:lnTo>
                  <a:lnTo>
                    <a:pt x="874649" y="749604"/>
                  </a:lnTo>
                  <a:lnTo>
                    <a:pt x="911733" y="749604"/>
                  </a:lnTo>
                  <a:lnTo>
                    <a:pt x="936358" y="743839"/>
                  </a:lnTo>
                  <a:lnTo>
                    <a:pt x="936637" y="743686"/>
                  </a:lnTo>
                  <a:lnTo>
                    <a:pt x="941527" y="739876"/>
                  </a:lnTo>
                  <a:lnTo>
                    <a:pt x="943533" y="737463"/>
                  </a:lnTo>
                  <a:lnTo>
                    <a:pt x="946645" y="731647"/>
                  </a:lnTo>
                  <a:lnTo>
                    <a:pt x="947432" y="728306"/>
                  </a:lnTo>
                  <a:lnTo>
                    <a:pt x="947432" y="720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095" y="2941174"/>
              <a:ext cx="490818" cy="231801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149090" y="2640171"/>
            <a:ext cx="469138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Ciri-ciri</a:t>
            </a:r>
            <a:endParaRPr sz="2800">
              <a:latin typeface="Arial MT"/>
              <a:cs typeface="Arial MT"/>
            </a:endParaRPr>
          </a:p>
          <a:p>
            <a:pPr marL="12700" marR="46355">
              <a:lnSpc>
                <a:spcPct val="99700"/>
              </a:lnSpc>
              <a:spcBef>
                <a:spcPts val="50"/>
              </a:spcBef>
            </a:pPr>
            <a:r>
              <a:rPr sz="2800" dirty="0">
                <a:latin typeface="Arial MT"/>
                <a:cs typeface="Arial MT"/>
              </a:rPr>
              <a:t>Bus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: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masukan,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memiliki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sifat tiga keadaan satu </a:t>
            </a:r>
            <a:r>
              <a:rPr sz="2800" spc="-5" dirty="0">
                <a:latin typeface="Arial MT"/>
                <a:cs typeface="Arial MT"/>
              </a:rPr>
              <a:t>arah </a:t>
            </a:r>
            <a:r>
              <a:rPr sz="2800" dirty="0">
                <a:latin typeface="Arial MT"/>
                <a:cs typeface="Arial MT"/>
              </a:rPr>
              <a:t> Bus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alamat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: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masukan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ts val="3400"/>
              </a:lnSpc>
            </a:pPr>
            <a:r>
              <a:rPr sz="2800" dirty="0">
                <a:latin typeface="Arial MT"/>
                <a:cs typeface="Arial MT"/>
              </a:rPr>
              <a:t>Bus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Kendali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: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sebagai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kendali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untuk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membaca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(READ)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8000" y="736600"/>
            <a:ext cx="8242300" cy="1155700"/>
            <a:chOff x="508000" y="736600"/>
            <a:chExt cx="8242300" cy="1155700"/>
          </a:xfrm>
        </p:grpSpPr>
        <p:sp>
          <p:nvSpPr>
            <p:cNvPr id="3" name="object 3"/>
            <p:cNvSpPr/>
            <p:nvPr/>
          </p:nvSpPr>
          <p:spPr>
            <a:xfrm>
              <a:off x="514349" y="742950"/>
              <a:ext cx="8229600" cy="1143000"/>
            </a:xfrm>
            <a:custGeom>
              <a:avLst/>
              <a:gdLst/>
              <a:ahLst/>
              <a:cxnLst/>
              <a:rect l="l" t="t" r="r" b="b"/>
              <a:pathLst>
                <a:path w="8229600" h="1143000">
                  <a:moveTo>
                    <a:pt x="82296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8229600" y="11430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4350" y="742950"/>
              <a:ext cx="8229600" cy="1143000"/>
            </a:xfrm>
            <a:custGeom>
              <a:avLst/>
              <a:gdLst/>
              <a:ahLst/>
              <a:cxnLst/>
              <a:rect l="l" t="t" r="r" b="b"/>
              <a:pathLst>
                <a:path w="8229600" h="1143000">
                  <a:moveTo>
                    <a:pt x="0" y="0"/>
                  </a:moveTo>
                  <a:lnTo>
                    <a:pt x="8229600" y="0"/>
                  </a:lnTo>
                  <a:lnTo>
                    <a:pt x="82296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6907" y="775970"/>
            <a:ext cx="5847715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106805" marR="5080" indent="-1094740">
              <a:lnSpc>
                <a:spcPts val="4300"/>
              </a:lnSpc>
              <a:spcBef>
                <a:spcPts val="219"/>
              </a:spcBef>
              <a:tabLst>
                <a:tab pos="4438015" algn="l"/>
              </a:tabLst>
            </a:pPr>
            <a:r>
              <a:rPr sz="3600" dirty="0"/>
              <a:t>b.</a:t>
            </a:r>
            <a:r>
              <a:rPr sz="3600" spc="-5" dirty="0"/>
              <a:t> Pi</a:t>
            </a:r>
            <a:r>
              <a:rPr sz="3600" spc="60" dirty="0"/>
              <a:t>r</a:t>
            </a:r>
            <a:r>
              <a:rPr sz="3600" dirty="0"/>
              <a:t>anti</a:t>
            </a:r>
            <a:r>
              <a:rPr sz="3600" spc="-5" dirty="0"/>
              <a:t> Outpu</a:t>
            </a:r>
            <a:r>
              <a:rPr sz="3600" dirty="0"/>
              <a:t>t	</a:t>
            </a:r>
            <a:r>
              <a:rPr sz="3600" spc="-5" dirty="0"/>
              <a:t>Tidak  </a:t>
            </a:r>
            <a:r>
              <a:rPr sz="3600" spc="15" dirty="0"/>
              <a:t>"programable"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6630" y="3252197"/>
            <a:ext cx="119034" cy="696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6249" y="4388592"/>
            <a:ext cx="217628" cy="6967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053144" y="2387547"/>
            <a:ext cx="3827779" cy="2781935"/>
            <a:chOff x="5053144" y="2387547"/>
            <a:chExt cx="3827779" cy="2781935"/>
          </a:xfrm>
        </p:grpSpPr>
        <p:sp>
          <p:nvSpPr>
            <p:cNvPr id="9" name="object 9"/>
            <p:cNvSpPr/>
            <p:nvPr/>
          </p:nvSpPr>
          <p:spPr>
            <a:xfrm>
              <a:off x="5846707" y="2393136"/>
              <a:ext cx="2020570" cy="2597785"/>
            </a:xfrm>
            <a:custGeom>
              <a:avLst/>
              <a:gdLst/>
              <a:ahLst/>
              <a:cxnLst/>
              <a:rect l="l" t="t" r="r" b="b"/>
              <a:pathLst>
                <a:path w="2020570" h="2597785">
                  <a:moveTo>
                    <a:pt x="2019976" y="2597475"/>
                  </a:moveTo>
                  <a:lnTo>
                    <a:pt x="0" y="2597475"/>
                  </a:lnTo>
                  <a:lnTo>
                    <a:pt x="0" y="0"/>
                  </a:lnTo>
                  <a:lnTo>
                    <a:pt x="2019976" y="0"/>
                  </a:lnTo>
                  <a:lnTo>
                    <a:pt x="2019976" y="2597475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46707" y="2393136"/>
              <a:ext cx="2020570" cy="2597785"/>
            </a:xfrm>
            <a:custGeom>
              <a:avLst/>
              <a:gdLst/>
              <a:ahLst/>
              <a:cxnLst/>
              <a:rect l="l" t="t" r="r" b="b"/>
              <a:pathLst>
                <a:path w="2020570" h="2597785">
                  <a:moveTo>
                    <a:pt x="0" y="0"/>
                  </a:moveTo>
                  <a:lnTo>
                    <a:pt x="0" y="2597475"/>
                  </a:lnTo>
                  <a:lnTo>
                    <a:pt x="2019976" y="2597475"/>
                  </a:lnTo>
                  <a:lnTo>
                    <a:pt x="2019976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46707" y="2393136"/>
              <a:ext cx="2020570" cy="2597785"/>
            </a:xfrm>
            <a:custGeom>
              <a:avLst/>
              <a:gdLst/>
              <a:ahLst/>
              <a:cxnLst/>
              <a:rect l="l" t="t" r="r" b="b"/>
              <a:pathLst>
                <a:path w="2020570" h="2597785">
                  <a:moveTo>
                    <a:pt x="2019976" y="2597474"/>
                  </a:moveTo>
                  <a:lnTo>
                    <a:pt x="0" y="2597474"/>
                  </a:lnTo>
                  <a:lnTo>
                    <a:pt x="0" y="0"/>
                  </a:lnTo>
                  <a:lnTo>
                    <a:pt x="2019976" y="0"/>
                  </a:lnTo>
                  <a:lnTo>
                    <a:pt x="2019976" y="2597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46707" y="2393136"/>
              <a:ext cx="2020570" cy="2597785"/>
            </a:xfrm>
            <a:custGeom>
              <a:avLst/>
              <a:gdLst/>
              <a:ahLst/>
              <a:cxnLst/>
              <a:rect l="l" t="t" r="r" b="b"/>
              <a:pathLst>
                <a:path w="2020570" h="2597785">
                  <a:moveTo>
                    <a:pt x="0" y="2597474"/>
                  </a:moveTo>
                  <a:lnTo>
                    <a:pt x="2019976" y="2597474"/>
                  </a:lnTo>
                  <a:lnTo>
                    <a:pt x="2019976" y="0"/>
                  </a:lnTo>
                  <a:lnTo>
                    <a:pt x="0" y="0"/>
                  </a:lnTo>
                  <a:lnTo>
                    <a:pt x="0" y="2597474"/>
                  </a:lnTo>
                  <a:close/>
                </a:path>
              </a:pathLst>
            </a:custGeom>
            <a:ln w="10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3144" y="2401253"/>
              <a:ext cx="3102107" cy="276793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9384" y="2401253"/>
              <a:ext cx="860932" cy="27192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66090" y="1931352"/>
            <a:ext cx="4531995" cy="441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Ciri-ciri</a:t>
            </a:r>
            <a:endParaRPr sz="2400">
              <a:latin typeface="Arial MT"/>
              <a:cs typeface="Arial MT"/>
            </a:endParaRPr>
          </a:p>
          <a:p>
            <a:pPr marL="12700" marR="563880">
              <a:lnSpc>
                <a:spcPct val="99000"/>
              </a:lnSpc>
              <a:spcBef>
                <a:spcPts val="45"/>
              </a:spcBef>
            </a:pPr>
            <a:r>
              <a:rPr sz="2400" dirty="0">
                <a:latin typeface="Arial MT"/>
                <a:cs typeface="Arial MT"/>
              </a:rPr>
              <a:t>Bus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Keluaran,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memiliki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sifat tiga keadaan satu </a:t>
            </a:r>
            <a:r>
              <a:rPr sz="2400" spc="-5" dirty="0">
                <a:latin typeface="Arial MT"/>
                <a:cs typeface="Arial MT"/>
              </a:rPr>
              <a:t>arah </a:t>
            </a:r>
            <a:r>
              <a:rPr sz="2400" dirty="0">
                <a:latin typeface="Arial MT"/>
                <a:cs typeface="Arial MT"/>
              </a:rPr>
              <a:t> Bus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alamat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masukan</a:t>
            </a:r>
            <a:endParaRPr sz="2400">
              <a:latin typeface="Arial MT"/>
              <a:cs typeface="Arial MT"/>
            </a:endParaRPr>
          </a:p>
          <a:p>
            <a:pPr marL="12700" marR="511809">
              <a:lnSpc>
                <a:spcPct val="100699"/>
              </a:lnSpc>
            </a:pPr>
            <a:r>
              <a:rPr sz="2400" dirty="0">
                <a:latin typeface="Arial MT"/>
                <a:cs typeface="Arial MT"/>
              </a:rPr>
              <a:t>Bus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Kendali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sebagai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kendali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untuk </a:t>
            </a:r>
            <a:r>
              <a:rPr sz="2400" dirty="0">
                <a:latin typeface="Arial MT"/>
                <a:cs typeface="Arial MT"/>
              </a:rPr>
              <a:t>menulis </a:t>
            </a:r>
            <a:r>
              <a:rPr sz="2400" spc="-5" dirty="0">
                <a:latin typeface="Arial MT"/>
                <a:cs typeface="Arial MT"/>
              </a:rPr>
              <a:t>data </a:t>
            </a:r>
            <a:r>
              <a:rPr sz="2400" dirty="0">
                <a:latin typeface="Arial MT"/>
                <a:cs typeface="Arial MT"/>
              </a:rPr>
              <a:t>ke </a:t>
            </a:r>
            <a:r>
              <a:rPr sz="2400" spc="-15" dirty="0">
                <a:latin typeface="Arial MT"/>
                <a:cs typeface="Arial MT"/>
              </a:rPr>
              <a:t>PORT 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(WRITE)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99800"/>
              </a:lnSpc>
              <a:spcBef>
                <a:spcPts val="30"/>
              </a:spcBef>
            </a:pPr>
            <a:r>
              <a:rPr sz="2400" spc="-15" dirty="0">
                <a:latin typeface="Arial MT"/>
                <a:cs typeface="Arial MT"/>
              </a:rPr>
              <a:t>PORT </a:t>
            </a:r>
            <a:r>
              <a:rPr sz="2400" dirty="0">
                <a:latin typeface="Arial MT"/>
                <a:cs typeface="Arial MT"/>
              </a:rPr>
              <a:t>memiliki sifat </a:t>
            </a:r>
            <a:r>
              <a:rPr sz="2400" spc="-35" dirty="0">
                <a:latin typeface="Arial MT"/>
                <a:cs typeface="Arial MT"/>
              </a:rPr>
              <a:t>LATCH, 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maka keadaan </a:t>
            </a:r>
            <a:r>
              <a:rPr sz="2400" spc="-5" dirty="0">
                <a:latin typeface="Arial MT"/>
                <a:cs typeface="Arial MT"/>
              </a:rPr>
              <a:t>data pada </a:t>
            </a:r>
            <a:r>
              <a:rPr sz="2400" spc="-15" dirty="0">
                <a:latin typeface="Arial MT"/>
                <a:cs typeface="Arial MT"/>
              </a:rPr>
              <a:t>PORT 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akan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tetap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dipertahankan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sampai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ada perintah </a:t>
            </a:r>
            <a:r>
              <a:rPr sz="2400" dirty="0">
                <a:latin typeface="Arial MT"/>
                <a:cs typeface="Arial MT"/>
              </a:rPr>
              <a:t>WRITE </a:t>
            </a:r>
            <a:r>
              <a:rPr sz="2400" spc="-5" dirty="0">
                <a:latin typeface="Arial MT"/>
                <a:cs typeface="Arial MT"/>
              </a:rPr>
              <a:t>berikutnya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diberikan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Judul</a:t>
            </a:r>
            <a:r>
              <a:rPr spc="-45" dirty="0"/>
              <a:t> </a:t>
            </a:r>
            <a:r>
              <a:rPr dirty="0"/>
              <a:t>Pokok</a:t>
            </a:r>
            <a:r>
              <a:rPr spc="-45" dirty="0"/>
              <a:t> </a:t>
            </a:r>
            <a:r>
              <a:rPr dirty="0"/>
              <a:t>Bahasan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1727</Words>
  <Application>Microsoft Office PowerPoint</Application>
  <PresentationFormat>On-screen Show (4:3)</PresentationFormat>
  <Paragraphs>172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Arial MT</vt:lpstr>
      <vt:lpstr>Calibri</vt:lpstr>
      <vt:lpstr>Times New Roman</vt:lpstr>
      <vt:lpstr>Office Theme</vt:lpstr>
      <vt:lpstr>PowerPoint Presentation</vt:lpstr>
      <vt:lpstr>Outline :</vt:lpstr>
      <vt:lpstr>PowerPoint Presentation</vt:lpstr>
      <vt:lpstr>MIKROPROSESOR (TYPICAL)</vt:lpstr>
      <vt:lpstr>2. ROM (TYPICAL)</vt:lpstr>
      <vt:lpstr>3. RAM (TYPICAL) Ciri-ciri</vt:lpstr>
      <vt:lpstr>4. PIRANTI I/O (TYPICAL)</vt:lpstr>
      <vt:lpstr>a. Piranti Input Tidak "programable"</vt:lpstr>
      <vt:lpstr>b. Piranti Output Tidak  "programable"</vt:lpstr>
      <vt:lpstr>c. Programable I/O</vt:lpstr>
      <vt:lpstr>PowerPoint Presentation</vt:lpstr>
      <vt:lpstr>5. DECODER</vt:lpstr>
      <vt:lpstr>PowerPoint Presentation</vt:lpstr>
      <vt:lpstr>Daftar kapasitas memori berdasarkan lebar bus  alamat</vt:lpstr>
      <vt:lpstr>Untuk lebar bus data 8-bit (1 byte), maka  ruang alamat memori</vt:lpstr>
      <vt:lpstr>PERANCANGAN SISTEM BUS DATA</vt:lpstr>
      <vt:lpstr>PERANCANGAN BUS ALAMAT</vt:lpstr>
      <vt:lpstr>contoh:</vt:lpstr>
      <vt:lpstr>PowerPoint Presentation</vt:lpstr>
      <vt:lpstr>Peta Memori</vt:lpstr>
      <vt:lpstr>Peta I/O</vt:lpstr>
      <vt:lpstr>Daftar Memori</vt:lpstr>
      <vt:lpstr>Daftar piranti I/O</vt:lpstr>
      <vt:lpstr>Realisasi Decoder alamat  (dengan gerbang-gerbang dasar)</vt:lpstr>
      <vt:lpstr>Dekoder Memori</vt:lpstr>
      <vt:lpstr>Dekoder I/O</vt:lpstr>
      <vt:lpstr>PowerPoint Presentation</vt:lpstr>
      <vt:lpstr>PowerPoint Presentation</vt:lpstr>
      <vt:lpstr>PowerPoint Presentation</vt:lpstr>
      <vt:lpstr>Referensi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Sistem Mikroprosesor.ppt</dc:title>
  <dc:creator>Teknik ELektro</dc:creator>
  <cp:lastModifiedBy>Arief Hertadi Rustam</cp:lastModifiedBy>
  <cp:revision>1</cp:revision>
  <dcterms:created xsi:type="dcterms:W3CDTF">2022-09-27T13:31:35Z</dcterms:created>
  <dcterms:modified xsi:type="dcterms:W3CDTF">2022-09-27T13:33:18Z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2010-08-29T00:00:00Z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2022-09-27T00:00:00Z</vt:filetime>
  </property>
</Properties>
</file>