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9C14-524A-055C-6EED-1744E2132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03460"/>
            <a:ext cx="8361229" cy="1883219"/>
          </a:xfrm>
        </p:spPr>
        <p:txBody>
          <a:bodyPr/>
          <a:lstStyle/>
          <a:p>
            <a:r>
              <a:rPr lang="en-US" sz="4400" dirty="0"/>
              <a:t>Welcome to the English speaking practice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9C50-A0B5-5C5C-E659-C3021692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51488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Trainer: Muhammad Sami</a:t>
            </a:r>
            <a:br>
              <a:rPr lang="en-US" dirty="0"/>
            </a:br>
            <a:r>
              <a:rPr lang="en-US" dirty="0"/>
              <a:t>Co-Trainer: </a:t>
            </a:r>
            <a:r>
              <a:rPr lang="en-US" dirty="0" err="1"/>
              <a:t>Jaweria</a:t>
            </a:r>
            <a:r>
              <a:rPr lang="en-US" dirty="0"/>
              <a:t> Batool</a:t>
            </a:r>
            <a:br>
              <a:rPr lang="en-US" dirty="0"/>
            </a:br>
            <a:r>
              <a:rPr lang="en-US" dirty="0"/>
              <a:t>Moderators: Ahmad Hassan &amp; Tayyaba Tabassum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C62E-0A6D-5D7F-100D-AB3BA602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English Speaking for Global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FECE-B7C9-3546-C28A-5798BB00D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everyone who is willing to improve their English speaking.</a:t>
            </a:r>
          </a:p>
        </p:txBody>
      </p:sp>
    </p:spTree>
    <p:extLst>
      <p:ext uri="{BB962C8B-B14F-4D97-AF65-F5344CB8AC3E}">
        <p14:creationId xmlns:p14="http://schemas.microsoft.com/office/powerpoint/2010/main" val="28250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2A66-1801-DEDB-919C-C14D31CC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8C95-84CE-EA16-32B6-C2BC223F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Fluency</a:t>
            </a:r>
          </a:p>
          <a:p>
            <a:r>
              <a:rPr lang="en-US" dirty="0"/>
              <a:t>Grammar</a:t>
            </a:r>
          </a:p>
          <a:p>
            <a:r>
              <a:rPr lang="en-US" dirty="0"/>
              <a:t>Pronunciation</a:t>
            </a:r>
          </a:p>
          <a:p>
            <a:r>
              <a:rPr lang="en-US" dirty="0"/>
              <a:t>Vocabulary</a:t>
            </a:r>
          </a:p>
          <a:p>
            <a:r>
              <a:rPr lang="en-US" dirty="0"/>
              <a:t>IELTS/DET Specific Practice</a:t>
            </a:r>
          </a:p>
          <a:p>
            <a:r>
              <a:rPr lang="en-US" dirty="0"/>
              <a:t>According to your feedback</a:t>
            </a:r>
          </a:p>
        </p:txBody>
      </p:sp>
    </p:spTree>
    <p:extLst>
      <p:ext uri="{BB962C8B-B14F-4D97-AF65-F5344CB8AC3E}">
        <p14:creationId xmlns:p14="http://schemas.microsoft.com/office/powerpoint/2010/main" val="3036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149-FF23-D268-6E41-92911387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English Speaking: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FD54-E226-F6A9-15BC-523C8BB3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Success: Crucial for research, presentations, and publications.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Opportunities: Key to scholarships, internships, and job placements abroad.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Personal Growth: Enhances communication skills for personal and professional development.</a:t>
            </a:r>
          </a:p>
          <a:p>
            <a:r>
              <a:rPr lang="en-US" dirty="0" err="1"/>
              <a:t>TAships</a:t>
            </a:r>
            <a:r>
              <a:rPr lang="en-US" dirty="0"/>
              <a:t>: Effective communication is essential for interacting with students.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C6D1-082A-CC89-4189-8E1DA530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IELTS and DET Speaking: Common 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1ADC-D357-8456-78EA-9FE3E3D42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IELTS: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34B2-C032-9F36-0976-30AEDF8918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1 - you will answer questions about yourself and your family.</a:t>
            </a:r>
          </a:p>
          <a:p>
            <a:r>
              <a:rPr lang="en-US" dirty="0"/>
              <a:t>2 - you will speak about a given topic, which will be introduced by the examiner on the day.</a:t>
            </a:r>
          </a:p>
          <a:p>
            <a:r>
              <a:rPr lang="en-US" dirty="0"/>
              <a:t>3 - you will have a longer discussion with the examiner about the topic introduced in Part 2.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58D21-3202-9794-C8BC-3700B37C1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F1EE7-77FA-3717-21DF-88DAF1D94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3305207"/>
            <a:ext cx="5023139" cy="26949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1- Speak about the photo for up to 90 seconds.</a:t>
            </a:r>
          </a:p>
          <a:p>
            <a:r>
              <a:rPr lang="en-US" dirty="0"/>
              <a:t>2-  Speak about the topic given for 90 seconds. </a:t>
            </a:r>
          </a:p>
          <a:p>
            <a:r>
              <a:rPr lang="en-US" dirty="0"/>
              <a:t>3- Listen and speak the answer to the question you hear (Not in DET practice site)</a:t>
            </a:r>
          </a:p>
          <a:p>
            <a:r>
              <a:rPr lang="en-US" dirty="0"/>
              <a:t>Speak about the topic for up to 3 minutes.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900E-1EFC-2187-4AC1-86A7A1500DC7}"/>
              </a:ext>
            </a:extLst>
          </p:cNvPr>
          <p:cNvSpPr txBox="1"/>
          <p:nvPr/>
        </p:nvSpPr>
        <p:spPr>
          <a:xfrm>
            <a:off x="1787703" y="6287784"/>
            <a:ext cx="102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Questions: Family, studies, student life, childhood, future, friends, government, hobbies.</a:t>
            </a:r>
          </a:p>
        </p:txBody>
      </p:sp>
    </p:spTree>
    <p:extLst>
      <p:ext uri="{BB962C8B-B14F-4D97-AF65-F5344CB8AC3E}">
        <p14:creationId xmlns:p14="http://schemas.microsoft.com/office/powerpoint/2010/main" val="41096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7301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Boost Your English Fluency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2090"/>
            <a:ext cx="9906000" cy="4905910"/>
          </a:xfrm>
        </p:spPr>
        <p:txBody>
          <a:bodyPr>
            <a:normAutofit/>
          </a:bodyPr>
          <a:lstStyle/>
          <a:p>
            <a:r>
              <a:rPr lang="en-US" sz="2400" dirty="0"/>
              <a:t>Consistent Practice: -Speak English as often as possible, even if it's with yourself.  -Join conversation clubs or language exchange partners.</a:t>
            </a:r>
          </a:p>
          <a:p>
            <a:endParaRPr lang="en-US" sz="2400" dirty="0"/>
          </a:p>
          <a:p>
            <a:r>
              <a:rPr lang="en-US" sz="2400" dirty="0"/>
              <a:t>Active Listening: -Listen to English content (podcasts, movies, news) regularly. -Pay attention to pronunciation, intonation, and vocabulary.</a:t>
            </a:r>
          </a:p>
          <a:p>
            <a:endParaRPr lang="en-US" sz="2400" dirty="0"/>
          </a:p>
          <a:p>
            <a:r>
              <a:rPr lang="en-US" sz="2400" dirty="0"/>
              <a:t>Expand Vocabulary: -Learn new words and phrases daily. -Use vocabulary in conversations to reinforce learning.</a:t>
            </a:r>
          </a:p>
          <a:p>
            <a:r>
              <a:rPr lang="en-US" sz="2400" dirty="0"/>
              <a:t>Grammar Focus: -Understand basic grammar rules to build sentence structure. -Practice using correct grammar in speaking.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Embrace Mistakes: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View mistakes as learning opportunities.</a:t>
            </a:r>
          </a:p>
          <a:p>
            <a:r>
              <a:rPr lang="en-US" sz="3200" dirty="0"/>
              <a:t>Don't be afraid to make errors.</a:t>
            </a:r>
          </a:p>
          <a:p>
            <a:r>
              <a:rPr lang="en-US" sz="3200" dirty="0"/>
              <a:t>Positive Self-Talk:</a:t>
            </a:r>
          </a:p>
          <a:p>
            <a:r>
              <a:rPr lang="en-US" sz="3200" dirty="0"/>
              <a:t>Believe in your ability to speak English.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4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B1FD9-A839-21D2-0707-7D4112C4AA38}"/>
              </a:ext>
            </a:extLst>
          </p:cNvPr>
          <p:cNvSpPr txBox="1"/>
          <p:nvPr/>
        </p:nvSpPr>
        <p:spPr>
          <a:xfrm>
            <a:off x="2013736" y="2459504"/>
            <a:ext cx="1008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heads to the introduction: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little background: Name &amp;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Proficiency Test: Are you preparing for IELTS or DET?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aspirations: What are you targeting (MS/PhD/Job/Internship)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23E47-F63D-DC24-D8AF-7541781F8DFF}"/>
              </a:ext>
            </a:extLst>
          </p:cNvPr>
          <p:cNvSpPr txBox="1"/>
          <p:nvPr/>
        </p:nvSpPr>
        <p:spPr>
          <a:xfrm>
            <a:off x="2013736" y="5291191"/>
            <a:ext cx="6493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817070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{91F222BA-F490-43A6-A2C4-6BB81792F5F8}tf10001105</Template>
  <TotalTime>47</TotalTime>
  <Words>419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Welcome to the English speaking practice course</vt:lpstr>
      <vt:lpstr>English Speaking for Global Opportunities</vt:lpstr>
      <vt:lpstr>Overview of course modules:</vt:lpstr>
      <vt:lpstr>Importance of English Speaking:</vt:lpstr>
      <vt:lpstr>IELTS and DET Speaking: Common Ground </vt:lpstr>
      <vt:lpstr>Boost Your English Fluency</vt:lpstr>
      <vt:lpstr>Embrace Mistakes: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Sami</dc:creator>
  <cp:lastModifiedBy>Muhammad Sami</cp:lastModifiedBy>
  <cp:revision>11</cp:revision>
  <dcterms:created xsi:type="dcterms:W3CDTF">2024-08-19T05:13:29Z</dcterms:created>
  <dcterms:modified xsi:type="dcterms:W3CDTF">2024-08-19T06:00:29Z</dcterms:modified>
</cp:coreProperties>
</file>