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9C14-524A-055C-6EED-1744E2132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003460"/>
            <a:ext cx="8361229" cy="1883219"/>
          </a:xfrm>
        </p:spPr>
        <p:txBody>
          <a:bodyPr/>
          <a:lstStyle/>
          <a:p>
            <a:r>
              <a:rPr lang="en-US" sz="4400" dirty="0"/>
              <a:t>Welcome to the English speaking practice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59C50-A0B5-5C5C-E659-C30216921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151488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Trainer: Muhammad Sami</a:t>
            </a:r>
            <a:br>
              <a:rPr lang="en-US" dirty="0"/>
            </a:br>
            <a:r>
              <a:rPr lang="en-US" dirty="0"/>
              <a:t>Co-Trainer: </a:t>
            </a:r>
            <a:r>
              <a:rPr lang="en-US" dirty="0" err="1"/>
              <a:t>Jaweria</a:t>
            </a:r>
            <a:r>
              <a:rPr lang="en-US" dirty="0"/>
              <a:t> Batool</a:t>
            </a:r>
            <a:br>
              <a:rPr lang="en-US" dirty="0"/>
            </a:br>
            <a:r>
              <a:rPr lang="en-US" dirty="0"/>
              <a:t>Moderators: Ahmad Hassan &amp; Tayyaba Tabassum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4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C62E-0A6D-5D7F-100D-AB3BA602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English Speaking for Global Opportunities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FECE-B7C9-3546-C28A-5798BB00D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everyone who is willing to improve their English speaking.</a:t>
            </a:r>
          </a:p>
        </p:txBody>
      </p:sp>
    </p:spTree>
    <p:extLst>
      <p:ext uri="{BB962C8B-B14F-4D97-AF65-F5344CB8AC3E}">
        <p14:creationId xmlns:p14="http://schemas.microsoft.com/office/powerpoint/2010/main" val="282503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Embrace Mistakes: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D93B-7247-F127-29D2-4E009D8D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View mistakes as learning opportunities.</a:t>
            </a:r>
          </a:p>
          <a:p>
            <a:r>
              <a:rPr lang="en-US" sz="3200" dirty="0"/>
              <a:t>Don't be afraid to make errors.</a:t>
            </a:r>
          </a:p>
          <a:p>
            <a:r>
              <a:rPr lang="en-US" sz="3200" dirty="0"/>
              <a:t>Positive Self-Talk:</a:t>
            </a:r>
          </a:p>
          <a:p>
            <a:r>
              <a:rPr lang="en-US" sz="3200" dirty="0"/>
              <a:t>Believe in your ability to speak English.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4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6902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Key Points to Consider for Your 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D93B-7247-F127-29D2-4E009D8D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Speak clearly and at a moderate pace. Clarity is more important than speed. Maintain confidence in your voice and body language.</a:t>
            </a:r>
          </a:p>
          <a:p>
            <a:r>
              <a:rPr lang="en-US" dirty="0"/>
              <a:t>Keep your introduction relevant to the prompt. Introduce yourself by mentioning your name, background, and a few key points that highlight your interests, goals, or experiences.</a:t>
            </a:r>
          </a:p>
          <a:p>
            <a:r>
              <a:rPr lang="en-US" dirty="0"/>
              <a:t>Organize your introduction with a clear beginning, middle, and end. For example: Beginning: Your name and a brief mention of where you’re from?</a:t>
            </a:r>
            <a:br>
              <a:rPr lang="en-US" dirty="0"/>
            </a:br>
            <a:r>
              <a:rPr lang="en-US" dirty="0"/>
              <a:t>Middle: Your current situation (studying, working, etc.) and relevant experiences or hobbies? End: Your future goals or why you’re taking the test.</a:t>
            </a:r>
          </a:p>
        </p:txBody>
      </p:sp>
    </p:spTree>
    <p:extLst>
      <p:ext uri="{BB962C8B-B14F-4D97-AF65-F5344CB8AC3E}">
        <p14:creationId xmlns:p14="http://schemas.microsoft.com/office/powerpoint/2010/main" val="181613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other tips for 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D93B-7247-F127-29D2-4E009D8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a range of vocabulary that is appropriate for the context. Incorporate complex sentences, but don’t overcomplicate your speech. Aim for a balance between simple and complex structures.</a:t>
            </a:r>
          </a:p>
          <a:p>
            <a:r>
              <a:rPr lang="en-US" dirty="0"/>
              <a:t>Pay attention to your pronunciation. Even if your accent is different, clarity is key. Use intonation to express enthusiasm or interest.</a:t>
            </a:r>
          </a:p>
          <a:p>
            <a:r>
              <a:rPr lang="en-US" dirty="0"/>
              <a:t>Pay attention to your pronunciation. Even if your accent is different, clarity is </a:t>
            </a:r>
            <a:r>
              <a:rPr lang="en-US" dirty="0" err="1"/>
              <a:t>key.Use</a:t>
            </a:r>
            <a:r>
              <a:rPr lang="en-US" dirty="0"/>
              <a:t> intonation to express enthusiasm or interest. A monotonous tone can make your introduction less engaging.</a:t>
            </a:r>
          </a:p>
          <a:p>
            <a:r>
              <a:rPr lang="en-US" dirty="0"/>
              <a:t>Personalize your introduction to reflect your unique experiences or aspirations. This makes you standout. Share something interesting about yourself, like a hobby or a recent achievement, but keep it concise.</a:t>
            </a:r>
          </a:p>
        </p:txBody>
      </p:sp>
    </p:spTree>
    <p:extLst>
      <p:ext uri="{BB962C8B-B14F-4D97-AF65-F5344CB8AC3E}">
        <p14:creationId xmlns:p14="http://schemas.microsoft.com/office/powerpoint/2010/main" val="406138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DB1FD9-A839-21D2-0707-7D4112C4AA38}"/>
              </a:ext>
            </a:extLst>
          </p:cNvPr>
          <p:cNvSpPr txBox="1"/>
          <p:nvPr/>
        </p:nvSpPr>
        <p:spPr>
          <a:xfrm>
            <a:off x="1438383" y="1914974"/>
            <a:ext cx="10089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Let’s start </a:t>
            </a:r>
            <a:r>
              <a:rPr lang="en-US" sz="2400" b="1" dirty="0"/>
              <a:t>the introduction: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Your little background: Name &amp; Education.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Your Proficiency Test: Are you preparing for IELTS or DET?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Your aspirations: What are you targeting (MS/PhD/Job/Internship)</a:t>
            </a:r>
          </a:p>
        </p:txBody>
      </p:sp>
    </p:spTree>
    <p:extLst>
      <p:ext uri="{BB962C8B-B14F-4D97-AF65-F5344CB8AC3E}">
        <p14:creationId xmlns:p14="http://schemas.microsoft.com/office/powerpoint/2010/main" val="16817070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{91F222BA-F490-43A6-A2C4-6BB81792F5F8}tf10001105</Template>
  <TotalTime>59</TotalTime>
  <Words>368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Welcome to the English speaking practice course</vt:lpstr>
      <vt:lpstr>English Speaking for Global Opportunities</vt:lpstr>
      <vt:lpstr>Embrace Mistakes: </vt:lpstr>
      <vt:lpstr>Key Points to Consider for Your Introduction:</vt:lpstr>
      <vt:lpstr>Few other tips for Introduction: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Sami</dc:creator>
  <cp:lastModifiedBy>Muhammad Sami</cp:lastModifiedBy>
  <cp:revision>17</cp:revision>
  <dcterms:created xsi:type="dcterms:W3CDTF">2024-08-19T05:13:29Z</dcterms:created>
  <dcterms:modified xsi:type="dcterms:W3CDTF">2024-08-20T06:01:46Z</dcterms:modified>
</cp:coreProperties>
</file>