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0" r:id="rId4"/>
    <p:sldId id="266" r:id="rId5"/>
    <p:sldId id="26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9C14-524A-055C-6EED-1744E2132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003460"/>
            <a:ext cx="8361229" cy="1883219"/>
          </a:xfrm>
        </p:spPr>
        <p:txBody>
          <a:bodyPr/>
          <a:lstStyle/>
          <a:p>
            <a:r>
              <a:rPr lang="en-US" sz="4400" dirty="0"/>
              <a:t>Welcome to the English speaking practice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59C50-A0B5-5C5C-E659-C30216921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151488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Trainer: Muhammad Sami</a:t>
            </a:r>
            <a:br>
              <a:rPr lang="en-US" dirty="0"/>
            </a:br>
            <a:r>
              <a:rPr lang="en-US" dirty="0"/>
              <a:t>Co-Trainer: </a:t>
            </a:r>
            <a:r>
              <a:rPr lang="en-US" dirty="0" err="1"/>
              <a:t>Jaweria</a:t>
            </a:r>
            <a:r>
              <a:rPr lang="en-US" dirty="0"/>
              <a:t> Batool</a:t>
            </a:r>
            <a:br>
              <a:rPr lang="en-US" dirty="0"/>
            </a:br>
            <a:r>
              <a:rPr lang="en-US" dirty="0"/>
              <a:t>Moderators: Ahmad Hassan &amp; Tayyaba Tabassum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4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Sophisticated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D93B-7247-F127-29D2-4E009D8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740"/>
            <a:ext cx="9601200" cy="455073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“I am driven by a desire to…”</a:t>
            </a:r>
          </a:p>
          <a:p>
            <a:r>
              <a:rPr lang="en-US" sz="3200" dirty="0"/>
              <a:t>“I am driven by a desire to make a meaningful impact in the field of environmental sustainability.”</a:t>
            </a:r>
          </a:p>
          <a:p>
            <a:r>
              <a:rPr lang="en-US" sz="3200" dirty="0"/>
              <a:t>“Over the years, I have honed my ability to…”</a:t>
            </a:r>
          </a:p>
          <a:p>
            <a:r>
              <a:rPr lang="en-US" sz="3200" dirty="0"/>
              <a:t>“Over the years, I have honed my ability to lead cross-functional teams and deliver results under pressure.”</a:t>
            </a:r>
          </a:p>
          <a:p>
            <a:r>
              <a:rPr lang="en-US" sz="3200" dirty="0"/>
              <a:t>“My long-term aspiration is to…”</a:t>
            </a:r>
          </a:p>
          <a:p>
            <a:r>
              <a:rPr lang="en-US" sz="3200" dirty="0"/>
              <a:t>“My long-term aspiration is to contribute to global efforts in combating climate change through innovative solutions.”</a:t>
            </a:r>
          </a:p>
        </p:txBody>
      </p:sp>
    </p:spTree>
    <p:extLst>
      <p:ext uri="{BB962C8B-B14F-4D97-AF65-F5344CB8AC3E}">
        <p14:creationId xmlns:p14="http://schemas.microsoft.com/office/powerpoint/2010/main" val="148654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Sophisticated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D93B-7247-F127-29D2-4E009D8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740"/>
            <a:ext cx="9601200" cy="4550734"/>
          </a:xfrm>
        </p:spPr>
        <p:txBody>
          <a:bodyPr>
            <a:normAutofit/>
          </a:bodyPr>
          <a:lstStyle/>
          <a:p>
            <a:r>
              <a:rPr lang="en-US" sz="3200" dirty="0"/>
              <a:t>“I am committed to…”</a:t>
            </a:r>
          </a:p>
          <a:p>
            <a:r>
              <a:rPr lang="en-US" sz="3200" dirty="0"/>
              <a:t>“I am committed to continuous learning and professional development, ensuring I stay at the forefront of my field.”</a:t>
            </a:r>
          </a:p>
        </p:txBody>
      </p:sp>
    </p:spTree>
    <p:extLst>
      <p:ext uri="{BB962C8B-B14F-4D97-AF65-F5344CB8AC3E}">
        <p14:creationId xmlns:p14="http://schemas.microsoft.com/office/powerpoint/2010/main" val="401253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Polished Phrases to Close Your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D93B-7247-F127-29D2-4E009D8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12277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“I look forward to the opportunity to…”</a:t>
            </a:r>
          </a:p>
          <a:p>
            <a:r>
              <a:rPr lang="en-US" sz="3200" dirty="0"/>
              <a:t>“I look forward to the opportunity to apply my skills in a dynamic and challenging environment.”</a:t>
            </a:r>
          </a:p>
          <a:p>
            <a:r>
              <a:rPr lang="en-US" sz="3200" dirty="0"/>
              <a:t>“I am eager to…”</a:t>
            </a:r>
          </a:p>
          <a:p>
            <a:r>
              <a:rPr lang="en-US" sz="3200" dirty="0"/>
              <a:t>“I am eager to bring my unique perspective and experience to your team.”</a:t>
            </a:r>
          </a:p>
          <a:p>
            <a:r>
              <a:rPr lang="en-US" sz="3200" dirty="0"/>
              <a:t>“My journey has led me to…”</a:t>
            </a:r>
          </a:p>
          <a:p>
            <a:r>
              <a:rPr lang="en-US" sz="3200" dirty="0"/>
              <a:t>“My journey has led me to this point, where I am excited to take the next step in my career.”</a:t>
            </a:r>
          </a:p>
        </p:txBody>
      </p:sp>
    </p:spTree>
    <p:extLst>
      <p:ext uri="{BB962C8B-B14F-4D97-AF65-F5344CB8AC3E}">
        <p14:creationId xmlns:p14="http://schemas.microsoft.com/office/powerpoint/2010/main" val="14760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Polished Phrases to Close Your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D93B-7247-F127-29D2-4E009D8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12277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“I am excited to embark on this new chapter…”</a:t>
            </a:r>
          </a:p>
          <a:p>
            <a:r>
              <a:rPr lang="en-US" sz="3200" dirty="0"/>
              <a:t>“I am excited to embark on this new chapter, where I can continue to grow and contribute to meaningful projects.”</a:t>
            </a:r>
          </a:p>
          <a:p>
            <a:r>
              <a:rPr lang="en-US" sz="3200" dirty="0"/>
              <a:t>“Thank you for the opportunity to…”</a:t>
            </a:r>
          </a:p>
          <a:p>
            <a:r>
              <a:rPr lang="en-US" sz="3200" dirty="0"/>
              <a:t>“Thank you for the opportunity to introduce myself. I am confident that my skills and experiences align well with the goals of this program.”</a:t>
            </a:r>
          </a:p>
        </p:txBody>
      </p:sp>
    </p:spTree>
    <p:extLst>
      <p:ext uri="{BB962C8B-B14F-4D97-AF65-F5344CB8AC3E}">
        <p14:creationId xmlns:p14="http://schemas.microsoft.com/office/powerpoint/2010/main" val="119541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C62E-0A6D-5D7F-100D-AB3BA602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FECE-B7C9-3546-C28A-5798BB00D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3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C62E-0A6D-5D7F-100D-AB3BA602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863" y="987533"/>
            <a:ext cx="4501178" cy="1512425"/>
          </a:xfrm>
        </p:spPr>
        <p:txBody>
          <a:bodyPr>
            <a:normAutofit/>
          </a:bodyPr>
          <a:lstStyle/>
          <a:p>
            <a:r>
              <a:rPr lang="en-US" sz="4800" dirty="0"/>
              <a:t>IELTS Speaking part one: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FECE-B7C9-3546-C28A-5798BB00D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095" y="2774022"/>
            <a:ext cx="9710176" cy="278083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Speaking part 1 is 4 to 5 minutes in length for 12 questions. This means there are a lot of questions in a limited time. So, your answers won't be long, but they definitely shouldn't be very short. If you have strong fluency then don't limit your answers to only two sentences.</a:t>
            </a:r>
          </a:p>
        </p:txBody>
      </p:sp>
    </p:spTree>
    <p:extLst>
      <p:ext uri="{BB962C8B-B14F-4D97-AF65-F5344CB8AC3E}">
        <p14:creationId xmlns:p14="http://schemas.microsoft.com/office/powerpoint/2010/main" val="324227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9C14-524A-055C-6EED-1744E2132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003460"/>
            <a:ext cx="8361229" cy="1883219"/>
          </a:xfrm>
        </p:spPr>
        <p:txBody>
          <a:bodyPr/>
          <a:lstStyle/>
          <a:p>
            <a:r>
              <a:rPr lang="en-US" sz="4400" dirty="0"/>
              <a:t>Advanced Vocabulary 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59C50-A0B5-5C5C-E659-C30216921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151488"/>
            <a:ext cx="6831673" cy="10862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D93B-7247-F127-29D2-4E009D8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740"/>
            <a:ext cx="9601200" cy="4123660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Astute: showing practical wisdom</a:t>
            </a:r>
          </a:p>
          <a:p>
            <a:r>
              <a:rPr lang="en-US" sz="3200" dirty="0"/>
              <a:t>“I am known for my astute problem-solving abilities in challenging situations.”</a:t>
            </a:r>
          </a:p>
          <a:p>
            <a:r>
              <a:rPr lang="en-US" sz="3200" dirty="0"/>
              <a:t>Adept: highly skilled or proficient at something</a:t>
            </a:r>
          </a:p>
          <a:p>
            <a:r>
              <a:rPr lang="en-US" sz="3200" dirty="0"/>
              <a:t>“I am adept at analyzing data and translating it into actionable insights.”</a:t>
            </a:r>
          </a:p>
          <a:p>
            <a:r>
              <a:rPr lang="en-US" sz="3200" dirty="0"/>
              <a:t>Diligent: showing care and conscientiousness in one’s work or duties</a:t>
            </a:r>
          </a:p>
          <a:p>
            <a:r>
              <a:rPr lang="en-US" sz="3200" dirty="0"/>
              <a:t>“I am a diligent worker with a strong focus on achieving excellence in everything I do.”</a:t>
            </a:r>
          </a:p>
          <a:p>
            <a:r>
              <a:rPr lang="en-US" sz="3200" dirty="0"/>
              <a:t>Versatile: able to adapt or be adapted to many different functions or activities</a:t>
            </a:r>
          </a:p>
          <a:p>
            <a:r>
              <a:rPr lang="en-US" sz="3200" dirty="0"/>
              <a:t>“I consider myself a versatile individual, capable of handling various tasks efficiently.”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4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D93B-7247-F127-29D2-4E009D8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740"/>
            <a:ext cx="9601200" cy="4550734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Meticulous: showing great attention to detail; very careful and precise</a:t>
            </a:r>
          </a:p>
          <a:p>
            <a:endParaRPr lang="en-US" sz="3200" dirty="0"/>
          </a:p>
          <a:p>
            <a:r>
              <a:rPr lang="en-US" sz="3200" dirty="0"/>
              <a:t>“I take a meticulous approach to my work, ensuring accuracy and quality in every project.”</a:t>
            </a:r>
          </a:p>
          <a:p>
            <a:endParaRPr lang="en-US" sz="3200" dirty="0"/>
          </a:p>
          <a:p>
            <a:r>
              <a:rPr lang="en-US" sz="3200" dirty="0"/>
              <a:t>Proficient: competent or skilled in doing or using something</a:t>
            </a:r>
          </a:p>
          <a:p>
            <a:r>
              <a:rPr lang="en-US" sz="3200" dirty="0"/>
              <a:t>“I am proficient in multiple programming languages, including Python and JavaScript.”</a:t>
            </a:r>
          </a:p>
          <a:p>
            <a:r>
              <a:rPr lang="en-US" sz="3200" dirty="0"/>
              <a:t>Innovative: featuring new methods; advanced and original</a:t>
            </a:r>
          </a:p>
          <a:p>
            <a:r>
              <a:rPr lang="en-US" sz="3200" dirty="0"/>
              <a:t>“I enjoy developing innovative solutions to complex problems.”</a:t>
            </a:r>
          </a:p>
          <a:p>
            <a:r>
              <a:rPr lang="en-US" sz="3200" dirty="0"/>
              <a:t>Tenacious: tending to keep a firm hold of something; clinging or adhering closely</a:t>
            </a:r>
          </a:p>
          <a:p>
            <a:r>
              <a:rPr lang="en-US" sz="3200" dirty="0"/>
              <a:t>“I have a tenacious attitude when it comes to achieving my goals.”</a:t>
            </a:r>
          </a:p>
        </p:txBody>
      </p:sp>
    </p:spTree>
    <p:extLst>
      <p:ext uri="{BB962C8B-B14F-4D97-AF65-F5344CB8AC3E}">
        <p14:creationId xmlns:p14="http://schemas.microsoft.com/office/powerpoint/2010/main" val="301918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D93B-7247-F127-29D2-4E009D8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740"/>
            <a:ext cx="9601200" cy="4550734"/>
          </a:xfrm>
        </p:spPr>
        <p:txBody>
          <a:bodyPr>
            <a:normAutofit/>
          </a:bodyPr>
          <a:lstStyle/>
          <a:p>
            <a:r>
              <a:rPr lang="en-US" sz="3200" dirty="0"/>
              <a:t>Intrinsic: belonging naturally; essential</a:t>
            </a:r>
          </a:p>
          <a:p>
            <a:r>
              <a:rPr lang="en-US" sz="3200" dirty="0"/>
              <a:t>“I believe that lifelong learning is intrinsic to personal and professional growth.”</a:t>
            </a:r>
          </a:p>
          <a:p>
            <a:r>
              <a:rPr lang="en-US" sz="3200" dirty="0"/>
              <a:t>Perseverant: showing persistence in doing something despite difficulty or delay in achieving success</a:t>
            </a:r>
          </a:p>
          <a:p>
            <a:r>
              <a:rPr lang="en-US" sz="3200" dirty="0"/>
              <a:t>“I am perseverant in the face of challenges, always striving to reach my objectives.”</a:t>
            </a:r>
          </a:p>
        </p:txBody>
      </p:sp>
    </p:spTree>
    <p:extLst>
      <p:ext uri="{BB962C8B-B14F-4D97-AF65-F5344CB8AC3E}">
        <p14:creationId xmlns:p14="http://schemas.microsoft.com/office/powerpoint/2010/main" val="212450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Sophisticated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D93B-7247-F127-29D2-4E009D8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740"/>
            <a:ext cx="9601200" cy="455073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“A key strength of mine is…”</a:t>
            </a:r>
          </a:p>
          <a:p>
            <a:r>
              <a:rPr lang="en-US" sz="3200" dirty="0"/>
              <a:t>“A key strength of mine is the ability to communicate complex ideas clearly and effectively.”</a:t>
            </a:r>
          </a:p>
          <a:p>
            <a:r>
              <a:rPr lang="en-US" sz="3200" dirty="0"/>
              <a:t>“I pride myself on…”</a:t>
            </a:r>
          </a:p>
          <a:p>
            <a:r>
              <a:rPr lang="en-US" sz="3200" dirty="0"/>
              <a:t>“I pride myself on my ability to adapt to new environments and learn quickly.”</a:t>
            </a:r>
          </a:p>
          <a:p>
            <a:r>
              <a:rPr lang="en-US" sz="3200" dirty="0"/>
              <a:t>“With a passion for…”</a:t>
            </a:r>
          </a:p>
          <a:p>
            <a:r>
              <a:rPr lang="en-US" sz="3200" dirty="0"/>
              <a:t>“With a passion for technology and innovation, I constantly seek out opportunities to learn and grow.”</a:t>
            </a:r>
          </a:p>
        </p:txBody>
      </p:sp>
    </p:spTree>
    <p:extLst>
      <p:ext uri="{BB962C8B-B14F-4D97-AF65-F5344CB8AC3E}">
        <p14:creationId xmlns:p14="http://schemas.microsoft.com/office/powerpoint/2010/main" val="422676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Sophisticated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D93B-7247-F127-29D2-4E009D8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740"/>
            <a:ext cx="9601200" cy="4550734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“My background in [field] has equipped me with…”</a:t>
            </a:r>
          </a:p>
          <a:p>
            <a:r>
              <a:rPr lang="en-US" sz="3200" dirty="0"/>
              <a:t>“My background in business administration has equipped me with strong analytical and strategic planning skills.”</a:t>
            </a:r>
          </a:p>
          <a:p>
            <a:r>
              <a:rPr lang="en-US" sz="3200" dirty="0"/>
              <a:t>“I am particularly enthusiastic about…”</a:t>
            </a:r>
          </a:p>
          <a:p>
            <a:endParaRPr lang="en-US" sz="3200" dirty="0"/>
          </a:p>
          <a:p>
            <a:r>
              <a:rPr lang="en-US" sz="3200" dirty="0"/>
              <a:t>“I am particularly enthusiastic about leveraging data to drive decision-making in my field.”</a:t>
            </a:r>
          </a:p>
          <a:p>
            <a:r>
              <a:rPr lang="en-US" sz="3200" dirty="0"/>
              <a:t>“Having gained experience in…”</a:t>
            </a:r>
          </a:p>
          <a:p>
            <a:r>
              <a:rPr lang="en-US" sz="3200" dirty="0"/>
              <a:t>“Having gained experience in both software development and project management, I am well-prepared to tackle complex projects.”</a:t>
            </a:r>
          </a:p>
        </p:txBody>
      </p:sp>
    </p:spTree>
    <p:extLst>
      <p:ext uri="{BB962C8B-B14F-4D97-AF65-F5344CB8AC3E}">
        <p14:creationId xmlns:p14="http://schemas.microsoft.com/office/powerpoint/2010/main" val="20039119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{91F222BA-F490-43A6-A2C4-6BB81792F5F8}tf10001105</Template>
  <TotalTime>109</TotalTime>
  <Words>774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Welcome to the English speaking practice course</vt:lpstr>
      <vt:lpstr>iNTRODUCTION</vt:lpstr>
      <vt:lpstr>IELTS Speaking part one:</vt:lpstr>
      <vt:lpstr>Advanced Vocabulary Words</vt:lpstr>
      <vt:lpstr>Vocabulary</vt:lpstr>
      <vt:lpstr>Vocabulary</vt:lpstr>
      <vt:lpstr>Vocabulary</vt:lpstr>
      <vt:lpstr>Sophisticated Phrases</vt:lpstr>
      <vt:lpstr>Sophisticated Phrases</vt:lpstr>
      <vt:lpstr>Sophisticated Phrases</vt:lpstr>
      <vt:lpstr>Sophisticated Phrases</vt:lpstr>
      <vt:lpstr>Polished Phrases to Close Your Introduction</vt:lpstr>
      <vt:lpstr>Polished Phrases to Close Your 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Sami</dc:creator>
  <cp:lastModifiedBy>Muhammad Sami</cp:lastModifiedBy>
  <cp:revision>21</cp:revision>
  <dcterms:created xsi:type="dcterms:W3CDTF">2024-08-19T05:13:29Z</dcterms:created>
  <dcterms:modified xsi:type="dcterms:W3CDTF">2024-08-22T05:37:00Z</dcterms:modified>
</cp:coreProperties>
</file>