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943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715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3515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80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147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8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460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664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6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2387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999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995B-BACD-49EC-A06D-FDB2EC98A201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49B5-16DA-42B3-B6FE-1666A9EF00E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042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3476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41" y="483620"/>
            <a:ext cx="12371482" cy="60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9550"/>
            <a:ext cx="118491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9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716"/>
            <a:ext cx="10515600" cy="3601155"/>
          </a:xfrm>
        </p:spPr>
      </p:pic>
    </p:spTree>
    <p:extLst>
      <p:ext uri="{BB962C8B-B14F-4D97-AF65-F5344CB8AC3E}">
        <p14:creationId xmlns:p14="http://schemas.microsoft.com/office/powerpoint/2010/main" val="171258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38125"/>
            <a:ext cx="11677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1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85" y="204788"/>
            <a:ext cx="12340649" cy="6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57212"/>
            <a:ext cx="119443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2" y="700438"/>
            <a:ext cx="11858549" cy="54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09587"/>
            <a:ext cx="119443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6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71450"/>
            <a:ext cx="121729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1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6212"/>
            <a:ext cx="12039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19062"/>
            <a:ext cx="121539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85" y="224038"/>
            <a:ext cx="12340649" cy="6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8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93" y="376477"/>
            <a:ext cx="12203794" cy="61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6" y="365125"/>
            <a:ext cx="12117324" cy="61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0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638" y="296378"/>
            <a:ext cx="12289638" cy="610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7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Leila</dc:creator>
  <cp:lastModifiedBy>Leila</cp:lastModifiedBy>
  <cp:revision>8</cp:revision>
  <dcterms:created xsi:type="dcterms:W3CDTF">2021-04-29T02:05:54Z</dcterms:created>
  <dcterms:modified xsi:type="dcterms:W3CDTF">2021-05-20T09:24:06Z</dcterms:modified>
</cp:coreProperties>
</file>