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85332-EF72-464D-9556-B48C7D7E044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28B6C-21CF-496C-9438-69C57C368F19}">
      <dgm:prSet/>
      <dgm:spPr/>
      <dgm:t>
        <a:bodyPr/>
        <a:lstStyle/>
        <a:p>
          <a:r>
            <a:rPr lang="en-US"/>
            <a:t>Anaconda prompt   </a:t>
          </a:r>
        </a:p>
      </dgm:t>
    </dgm:pt>
    <dgm:pt modelId="{48E61405-4C9A-4A11-9E3F-395613FA61D5}" type="parTrans" cxnId="{052E2ECE-8199-4DFA-9396-C93D056F3B58}">
      <dgm:prSet/>
      <dgm:spPr/>
      <dgm:t>
        <a:bodyPr/>
        <a:lstStyle/>
        <a:p>
          <a:endParaRPr lang="en-US"/>
        </a:p>
      </dgm:t>
    </dgm:pt>
    <dgm:pt modelId="{EC934C59-4610-4302-8D6F-F15473C2E1A1}" type="sibTrans" cxnId="{052E2ECE-8199-4DFA-9396-C93D056F3B58}">
      <dgm:prSet/>
      <dgm:spPr/>
      <dgm:t>
        <a:bodyPr/>
        <a:lstStyle/>
        <a:p>
          <a:endParaRPr lang="en-US"/>
        </a:p>
      </dgm:t>
    </dgm:pt>
    <dgm:pt modelId="{41C57208-B5D2-4DFA-9018-64C03671682C}">
      <dgm:prSet/>
      <dgm:spPr/>
      <dgm:t>
        <a:bodyPr/>
        <a:lstStyle/>
        <a:p>
          <a:r>
            <a:rPr lang="en-US"/>
            <a:t>Python 3.7 </a:t>
          </a:r>
        </a:p>
      </dgm:t>
    </dgm:pt>
    <dgm:pt modelId="{013D4471-B3FD-4BDF-9455-9B8D1820346E}" type="parTrans" cxnId="{B1C9E894-E489-47E2-BED7-AE78EDEE784C}">
      <dgm:prSet/>
      <dgm:spPr/>
      <dgm:t>
        <a:bodyPr/>
        <a:lstStyle/>
        <a:p>
          <a:endParaRPr lang="en-US"/>
        </a:p>
      </dgm:t>
    </dgm:pt>
    <dgm:pt modelId="{9F8D5139-695D-4C34-99E1-4DE771B199A2}" type="sibTrans" cxnId="{B1C9E894-E489-47E2-BED7-AE78EDEE784C}">
      <dgm:prSet/>
      <dgm:spPr/>
      <dgm:t>
        <a:bodyPr/>
        <a:lstStyle/>
        <a:p>
          <a:endParaRPr lang="en-US"/>
        </a:p>
      </dgm:t>
    </dgm:pt>
    <dgm:pt modelId="{2BC6CD92-BA04-4172-87F3-AD17B264B0E5}">
      <dgm:prSet/>
      <dgm:spPr/>
      <dgm:t>
        <a:bodyPr/>
        <a:lstStyle/>
        <a:p>
          <a:r>
            <a:rPr lang="en-US" dirty="0" err="1"/>
            <a:t>Tensorflow</a:t>
          </a:r>
          <a:r>
            <a:rPr lang="en-US" dirty="0"/>
            <a:t> , </a:t>
          </a:r>
          <a:r>
            <a:rPr lang="en-US" dirty="0" err="1"/>
            <a:t>opencv</a:t>
          </a:r>
          <a:r>
            <a:rPr lang="en-US" dirty="0"/>
            <a:t>, </a:t>
          </a:r>
          <a:r>
            <a:rPr lang="en-US" dirty="0" err="1"/>
            <a:t>numpy</a:t>
          </a:r>
          <a:r>
            <a:rPr lang="en-US" dirty="0"/>
            <a:t> , </a:t>
          </a:r>
          <a:r>
            <a:rPr lang="en-US" dirty="0" err="1"/>
            <a:t>dlip</a:t>
          </a:r>
          <a:r>
            <a:rPr lang="en-US" dirty="0"/>
            <a:t> </a:t>
          </a:r>
        </a:p>
      </dgm:t>
    </dgm:pt>
    <dgm:pt modelId="{1CA88165-8818-44A5-A66D-30CC45B26C2A}" type="parTrans" cxnId="{37286CB2-45F3-45BF-8084-4EE6988EE7D0}">
      <dgm:prSet/>
      <dgm:spPr/>
      <dgm:t>
        <a:bodyPr/>
        <a:lstStyle/>
        <a:p>
          <a:endParaRPr lang="en-US"/>
        </a:p>
      </dgm:t>
    </dgm:pt>
    <dgm:pt modelId="{03E9E90B-EEF9-4EAB-99E6-6AACA567B460}" type="sibTrans" cxnId="{37286CB2-45F3-45BF-8084-4EE6988EE7D0}">
      <dgm:prSet/>
      <dgm:spPr/>
      <dgm:t>
        <a:bodyPr/>
        <a:lstStyle/>
        <a:p>
          <a:endParaRPr lang="en-US"/>
        </a:p>
      </dgm:t>
    </dgm:pt>
    <dgm:pt modelId="{A5C1E9F6-647E-4111-A85B-88515A90EB8D}" type="pres">
      <dgm:prSet presAssocID="{BDA85332-EF72-464D-9556-B48C7D7E04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99801B-E818-4842-8FCE-0C187F42A9FC}" type="pres">
      <dgm:prSet presAssocID="{EE728B6C-21CF-496C-9438-69C57C368F19}" presName="hierRoot1" presStyleCnt="0"/>
      <dgm:spPr/>
    </dgm:pt>
    <dgm:pt modelId="{88DA76A6-3018-4EA9-B175-062EF02A640B}" type="pres">
      <dgm:prSet presAssocID="{EE728B6C-21CF-496C-9438-69C57C368F19}" presName="composite" presStyleCnt="0"/>
      <dgm:spPr/>
    </dgm:pt>
    <dgm:pt modelId="{BD4045D7-5590-4B90-8D43-7C01BB447CC7}" type="pres">
      <dgm:prSet presAssocID="{EE728B6C-21CF-496C-9438-69C57C368F19}" presName="background" presStyleLbl="node0" presStyleIdx="0" presStyleCnt="3"/>
      <dgm:spPr/>
    </dgm:pt>
    <dgm:pt modelId="{CCFC66BC-7516-4F14-8B09-54BA081AE367}" type="pres">
      <dgm:prSet presAssocID="{EE728B6C-21CF-496C-9438-69C57C368F19}" presName="text" presStyleLbl="fgAcc0" presStyleIdx="0" presStyleCnt="3">
        <dgm:presLayoutVars>
          <dgm:chPref val="3"/>
        </dgm:presLayoutVars>
      </dgm:prSet>
      <dgm:spPr/>
    </dgm:pt>
    <dgm:pt modelId="{7E7FB91B-D8C3-4201-8070-2FF729A9496C}" type="pres">
      <dgm:prSet presAssocID="{EE728B6C-21CF-496C-9438-69C57C368F19}" presName="hierChild2" presStyleCnt="0"/>
      <dgm:spPr/>
    </dgm:pt>
    <dgm:pt modelId="{B0CDC72B-7271-442E-A8BA-3546A64C7F71}" type="pres">
      <dgm:prSet presAssocID="{41C57208-B5D2-4DFA-9018-64C03671682C}" presName="hierRoot1" presStyleCnt="0"/>
      <dgm:spPr/>
    </dgm:pt>
    <dgm:pt modelId="{DC39068D-873F-4BA6-998A-343AB55F28E2}" type="pres">
      <dgm:prSet presAssocID="{41C57208-B5D2-4DFA-9018-64C03671682C}" presName="composite" presStyleCnt="0"/>
      <dgm:spPr/>
    </dgm:pt>
    <dgm:pt modelId="{D9C643AC-B30A-47B7-92A0-10A8B06503F8}" type="pres">
      <dgm:prSet presAssocID="{41C57208-B5D2-4DFA-9018-64C03671682C}" presName="background" presStyleLbl="node0" presStyleIdx="1" presStyleCnt="3"/>
      <dgm:spPr/>
    </dgm:pt>
    <dgm:pt modelId="{2F83F93A-1728-44E2-AD65-888B42642F5E}" type="pres">
      <dgm:prSet presAssocID="{41C57208-B5D2-4DFA-9018-64C03671682C}" presName="text" presStyleLbl="fgAcc0" presStyleIdx="1" presStyleCnt="3">
        <dgm:presLayoutVars>
          <dgm:chPref val="3"/>
        </dgm:presLayoutVars>
      </dgm:prSet>
      <dgm:spPr/>
    </dgm:pt>
    <dgm:pt modelId="{F8E71F11-94EF-4057-BFA8-3B038224C308}" type="pres">
      <dgm:prSet presAssocID="{41C57208-B5D2-4DFA-9018-64C03671682C}" presName="hierChild2" presStyleCnt="0"/>
      <dgm:spPr/>
    </dgm:pt>
    <dgm:pt modelId="{5396F89B-84D5-4B1B-84D6-F1E25C86F801}" type="pres">
      <dgm:prSet presAssocID="{2BC6CD92-BA04-4172-87F3-AD17B264B0E5}" presName="hierRoot1" presStyleCnt="0"/>
      <dgm:spPr/>
    </dgm:pt>
    <dgm:pt modelId="{6ED93468-9104-40F1-BEDC-A3090E0A309A}" type="pres">
      <dgm:prSet presAssocID="{2BC6CD92-BA04-4172-87F3-AD17B264B0E5}" presName="composite" presStyleCnt="0"/>
      <dgm:spPr/>
    </dgm:pt>
    <dgm:pt modelId="{E8FEEF21-06C7-4E15-AE7F-EEB874181A6C}" type="pres">
      <dgm:prSet presAssocID="{2BC6CD92-BA04-4172-87F3-AD17B264B0E5}" presName="background" presStyleLbl="node0" presStyleIdx="2" presStyleCnt="3"/>
      <dgm:spPr/>
    </dgm:pt>
    <dgm:pt modelId="{AF5C6AC8-1F0E-4338-9EBE-D36F8CB3F121}" type="pres">
      <dgm:prSet presAssocID="{2BC6CD92-BA04-4172-87F3-AD17B264B0E5}" presName="text" presStyleLbl="fgAcc0" presStyleIdx="2" presStyleCnt="3" custScaleY="106235">
        <dgm:presLayoutVars>
          <dgm:chPref val="3"/>
        </dgm:presLayoutVars>
      </dgm:prSet>
      <dgm:spPr/>
    </dgm:pt>
    <dgm:pt modelId="{34AAED53-7037-401D-B03A-48CD95E8F198}" type="pres">
      <dgm:prSet presAssocID="{2BC6CD92-BA04-4172-87F3-AD17B264B0E5}" presName="hierChild2" presStyleCnt="0"/>
      <dgm:spPr/>
    </dgm:pt>
  </dgm:ptLst>
  <dgm:cxnLst>
    <dgm:cxn modelId="{1AAD0621-39DB-4FAB-A016-BAF55E61753A}" type="presOf" srcId="{41C57208-B5D2-4DFA-9018-64C03671682C}" destId="{2F83F93A-1728-44E2-AD65-888B42642F5E}" srcOrd="0" destOrd="0" presId="urn:microsoft.com/office/officeart/2005/8/layout/hierarchy1"/>
    <dgm:cxn modelId="{DACA4E36-4F00-4831-992E-4725BC567117}" type="presOf" srcId="{2BC6CD92-BA04-4172-87F3-AD17B264B0E5}" destId="{AF5C6AC8-1F0E-4338-9EBE-D36F8CB3F121}" srcOrd="0" destOrd="0" presId="urn:microsoft.com/office/officeart/2005/8/layout/hierarchy1"/>
    <dgm:cxn modelId="{8A4B3865-8C50-469B-AE4E-FC54B485FB04}" type="presOf" srcId="{BDA85332-EF72-464D-9556-B48C7D7E0442}" destId="{A5C1E9F6-647E-4111-A85B-88515A90EB8D}" srcOrd="0" destOrd="0" presId="urn:microsoft.com/office/officeart/2005/8/layout/hierarchy1"/>
    <dgm:cxn modelId="{6B95F74A-E01C-4466-B719-86A14480D6FA}" type="presOf" srcId="{EE728B6C-21CF-496C-9438-69C57C368F19}" destId="{CCFC66BC-7516-4F14-8B09-54BA081AE367}" srcOrd="0" destOrd="0" presId="urn:microsoft.com/office/officeart/2005/8/layout/hierarchy1"/>
    <dgm:cxn modelId="{B1C9E894-E489-47E2-BED7-AE78EDEE784C}" srcId="{BDA85332-EF72-464D-9556-B48C7D7E0442}" destId="{41C57208-B5D2-4DFA-9018-64C03671682C}" srcOrd="1" destOrd="0" parTransId="{013D4471-B3FD-4BDF-9455-9B8D1820346E}" sibTransId="{9F8D5139-695D-4C34-99E1-4DE771B199A2}"/>
    <dgm:cxn modelId="{37286CB2-45F3-45BF-8084-4EE6988EE7D0}" srcId="{BDA85332-EF72-464D-9556-B48C7D7E0442}" destId="{2BC6CD92-BA04-4172-87F3-AD17B264B0E5}" srcOrd="2" destOrd="0" parTransId="{1CA88165-8818-44A5-A66D-30CC45B26C2A}" sibTransId="{03E9E90B-EEF9-4EAB-99E6-6AACA567B460}"/>
    <dgm:cxn modelId="{052E2ECE-8199-4DFA-9396-C93D056F3B58}" srcId="{BDA85332-EF72-464D-9556-B48C7D7E0442}" destId="{EE728B6C-21CF-496C-9438-69C57C368F19}" srcOrd="0" destOrd="0" parTransId="{48E61405-4C9A-4A11-9E3F-395613FA61D5}" sibTransId="{EC934C59-4610-4302-8D6F-F15473C2E1A1}"/>
    <dgm:cxn modelId="{259048EE-9AB6-41D4-9F40-491AAD0D6C64}" type="presParOf" srcId="{A5C1E9F6-647E-4111-A85B-88515A90EB8D}" destId="{7899801B-E818-4842-8FCE-0C187F42A9FC}" srcOrd="0" destOrd="0" presId="urn:microsoft.com/office/officeart/2005/8/layout/hierarchy1"/>
    <dgm:cxn modelId="{66387FFD-3684-4E98-87CE-E17BAD0A9156}" type="presParOf" srcId="{7899801B-E818-4842-8FCE-0C187F42A9FC}" destId="{88DA76A6-3018-4EA9-B175-062EF02A640B}" srcOrd="0" destOrd="0" presId="urn:microsoft.com/office/officeart/2005/8/layout/hierarchy1"/>
    <dgm:cxn modelId="{D8557CAE-D050-4042-98C3-02DB5880C52F}" type="presParOf" srcId="{88DA76A6-3018-4EA9-B175-062EF02A640B}" destId="{BD4045D7-5590-4B90-8D43-7C01BB447CC7}" srcOrd="0" destOrd="0" presId="urn:microsoft.com/office/officeart/2005/8/layout/hierarchy1"/>
    <dgm:cxn modelId="{AF2F8744-4448-434C-84D6-DF30DF355F7E}" type="presParOf" srcId="{88DA76A6-3018-4EA9-B175-062EF02A640B}" destId="{CCFC66BC-7516-4F14-8B09-54BA081AE367}" srcOrd="1" destOrd="0" presId="urn:microsoft.com/office/officeart/2005/8/layout/hierarchy1"/>
    <dgm:cxn modelId="{9A84A988-45B7-4121-AFE1-7CB538983511}" type="presParOf" srcId="{7899801B-E818-4842-8FCE-0C187F42A9FC}" destId="{7E7FB91B-D8C3-4201-8070-2FF729A9496C}" srcOrd="1" destOrd="0" presId="urn:microsoft.com/office/officeart/2005/8/layout/hierarchy1"/>
    <dgm:cxn modelId="{D76177D1-79E5-4403-8B50-47B233E1DAFD}" type="presParOf" srcId="{A5C1E9F6-647E-4111-A85B-88515A90EB8D}" destId="{B0CDC72B-7271-442E-A8BA-3546A64C7F71}" srcOrd="1" destOrd="0" presId="urn:microsoft.com/office/officeart/2005/8/layout/hierarchy1"/>
    <dgm:cxn modelId="{3F06751D-C2FB-491F-A404-D51C7EC86218}" type="presParOf" srcId="{B0CDC72B-7271-442E-A8BA-3546A64C7F71}" destId="{DC39068D-873F-4BA6-998A-343AB55F28E2}" srcOrd="0" destOrd="0" presId="urn:microsoft.com/office/officeart/2005/8/layout/hierarchy1"/>
    <dgm:cxn modelId="{BAD680D7-1B13-4A8C-B9BC-772B2EC8B99A}" type="presParOf" srcId="{DC39068D-873F-4BA6-998A-343AB55F28E2}" destId="{D9C643AC-B30A-47B7-92A0-10A8B06503F8}" srcOrd="0" destOrd="0" presId="urn:microsoft.com/office/officeart/2005/8/layout/hierarchy1"/>
    <dgm:cxn modelId="{77709EA9-4B07-4676-B892-5985199157F0}" type="presParOf" srcId="{DC39068D-873F-4BA6-998A-343AB55F28E2}" destId="{2F83F93A-1728-44E2-AD65-888B42642F5E}" srcOrd="1" destOrd="0" presId="urn:microsoft.com/office/officeart/2005/8/layout/hierarchy1"/>
    <dgm:cxn modelId="{C7093165-3678-4C9E-BB58-FCDF890D88ED}" type="presParOf" srcId="{B0CDC72B-7271-442E-A8BA-3546A64C7F71}" destId="{F8E71F11-94EF-4057-BFA8-3B038224C308}" srcOrd="1" destOrd="0" presId="urn:microsoft.com/office/officeart/2005/8/layout/hierarchy1"/>
    <dgm:cxn modelId="{BB34664D-FB1F-4004-9DCB-6599ABA8CD2F}" type="presParOf" srcId="{A5C1E9F6-647E-4111-A85B-88515A90EB8D}" destId="{5396F89B-84D5-4B1B-84D6-F1E25C86F801}" srcOrd="2" destOrd="0" presId="urn:microsoft.com/office/officeart/2005/8/layout/hierarchy1"/>
    <dgm:cxn modelId="{1322CE64-CD28-48A9-A7B2-1972C9AB8595}" type="presParOf" srcId="{5396F89B-84D5-4B1B-84D6-F1E25C86F801}" destId="{6ED93468-9104-40F1-BEDC-A3090E0A309A}" srcOrd="0" destOrd="0" presId="urn:microsoft.com/office/officeart/2005/8/layout/hierarchy1"/>
    <dgm:cxn modelId="{8781C88C-4F38-4FD0-BA55-E0C851034921}" type="presParOf" srcId="{6ED93468-9104-40F1-BEDC-A3090E0A309A}" destId="{E8FEEF21-06C7-4E15-AE7F-EEB874181A6C}" srcOrd="0" destOrd="0" presId="urn:microsoft.com/office/officeart/2005/8/layout/hierarchy1"/>
    <dgm:cxn modelId="{68168256-BAAD-4A19-9FB5-17463EE37495}" type="presParOf" srcId="{6ED93468-9104-40F1-BEDC-A3090E0A309A}" destId="{AF5C6AC8-1F0E-4338-9EBE-D36F8CB3F121}" srcOrd="1" destOrd="0" presId="urn:microsoft.com/office/officeart/2005/8/layout/hierarchy1"/>
    <dgm:cxn modelId="{56B6661B-6EA7-4F0D-9043-44387EF51FCD}" type="presParOf" srcId="{5396F89B-84D5-4B1B-84D6-F1E25C86F801}" destId="{34AAED53-7037-401D-B03A-48CD95E8F1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045D7-5590-4B90-8D43-7C01BB447CC7}">
      <dsp:nvSpPr>
        <dsp:cNvPr id="0" name=""/>
        <dsp:cNvSpPr/>
      </dsp:nvSpPr>
      <dsp:spPr>
        <a:xfrm>
          <a:off x="0" y="1139827"/>
          <a:ext cx="2954940" cy="1876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C66BC-7516-4F14-8B09-54BA081AE367}">
      <dsp:nvSpPr>
        <dsp:cNvPr id="0" name=""/>
        <dsp:cNvSpPr/>
      </dsp:nvSpPr>
      <dsp:spPr>
        <a:xfrm>
          <a:off x="328326" y="1451738"/>
          <a:ext cx="2954940" cy="1876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Anaconda prompt   </a:t>
          </a:r>
        </a:p>
      </dsp:txBody>
      <dsp:txXfrm>
        <a:off x="383283" y="1506695"/>
        <a:ext cx="2845026" cy="1766473"/>
      </dsp:txXfrm>
    </dsp:sp>
    <dsp:sp modelId="{D9C643AC-B30A-47B7-92A0-10A8B06503F8}">
      <dsp:nvSpPr>
        <dsp:cNvPr id="0" name=""/>
        <dsp:cNvSpPr/>
      </dsp:nvSpPr>
      <dsp:spPr>
        <a:xfrm>
          <a:off x="3611594" y="1139827"/>
          <a:ext cx="2954940" cy="1876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3F93A-1728-44E2-AD65-888B42642F5E}">
      <dsp:nvSpPr>
        <dsp:cNvPr id="0" name=""/>
        <dsp:cNvSpPr/>
      </dsp:nvSpPr>
      <dsp:spPr>
        <a:xfrm>
          <a:off x="3939921" y="1451738"/>
          <a:ext cx="2954940" cy="1876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Python 3.7 </a:t>
          </a:r>
        </a:p>
      </dsp:txBody>
      <dsp:txXfrm>
        <a:off x="3994878" y="1506695"/>
        <a:ext cx="2845026" cy="1766473"/>
      </dsp:txXfrm>
    </dsp:sp>
    <dsp:sp modelId="{E8FEEF21-06C7-4E15-AE7F-EEB874181A6C}">
      <dsp:nvSpPr>
        <dsp:cNvPr id="0" name=""/>
        <dsp:cNvSpPr/>
      </dsp:nvSpPr>
      <dsp:spPr>
        <a:xfrm>
          <a:off x="7223188" y="1139827"/>
          <a:ext cx="2954940" cy="199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C6AC8-1F0E-4338-9EBE-D36F8CB3F121}">
      <dsp:nvSpPr>
        <dsp:cNvPr id="0" name=""/>
        <dsp:cNvSpPr/>
      </dsp:nvSpPr>
      <dsp:spPr>
        <a:xfrm>
          <a:off x="7551515" y="1451738"/>
          <a:ext cx="2954940" cy="1993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Tensorflow</a:t>
          </a:r>
          <a:r>
            <a:rPr lang="en-US" sz="3500" kern="1200" dirty="0"/>
            <a:t> , </a:t>
          </a:r>
          <a:r>
            <a:rPr lang="en-US" sz="3500" kern="1200" dirty="0" err="1"/>
            <a:t>opencv</a:t>
          </a:r>
          <a:r>
            <a:rPr lang="en-US" sz="3500" kern="1200" dirty="0"/>
            <a:t>, </a:t>
          </a:r>
          <a:r>
            <a:rPr lang="en-US" sz="3500" kern="1200" dirty="0" err="1"/>
            <a:t>numpy</a:t>
          </a:r>
          <a:r>
            <a:rPr lang="en-US" sz="3500" kern="1200" dirty="0"/>
            <a:t> , </a:t>
          </a:r>
          <a:r>
            <a:rPr lang="en-US" sz="3500" kern="1200" dirty="0" err="1"/>
            <a:t>dlip</a:t>
          </a:r>
          <a:r>
            <a:rPr lang="en-US" sz="3500" kern="1200" dirty="0"/>
            <a:t> </a:t>
          </a:r>
        </a:p>
      </dsp:txBody>
      <dsp:txXfrm>
        <a:off x="7609899" y="1510122"/>
        <a:ext cx="2838172" cy="187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43BAB-2B6F-494F-AFB9-CD96F6D63D1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FAA40-1E11-4CB3-9627-D7D418F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5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AA40-1E11-4CB3-9627-D7D418F3E8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4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4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17065-A481-4C64-BFE2-6F3BE707B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317B3-3AC2-47F6-9F52-7367DAF8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10" y="1262531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Masks Detection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wearing a mask&#10;&#10;Description automatically generated">
            <a:extLst>
              <a:ext uri="{FF2B5EF4-FFF2-40B4-BE49-F238E27FC236}">
                <a16:creationId xmlns:a16="http://schemas.microsoft.com/office/drawing/2014/main" id="{D7F5D489-8390-49BB-BB3F-F74E32C72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12" y="1653619"/>
            <a:ext cx="2112878" cy="2839798"/>
          </a:xfrm>
          <a:prstGeom prst="rect">
            <a:avLst/>
          </a:prstGeom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F16D5D2-9064-4C03-982A-235CBA9FF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21" y="1680370"/>
            <a:ext cx="2037668" cy="27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80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E829-9901-40D9-81EA-A2A2C63A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b="1" dirty="0" err="1">
                <a:solidFill>
                  <a:srgbClr val="C00000"/>
                </a:solidFill>
              </a:rPr>
              <a:t>Methdology</a:t>
            </a:r>
            <a:r>
              <a:rPr lang="en-US" sz="4400" b="1" dirty="0">
                <a:solidFill>
                  <a:srgbClr val="C00000"/>
                </a:solidFill>
              </a:rPr>
              <a:t> of mask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21DB-E54A-4F6F-8F42-CB86E50D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34" y="2261207"/>
            <a:ext cx="11039895" cy="2405061"/>
          </a:xfrm>
          <a:pattFill prst="pct5">
            <a:fgClr>
              <a:schemeClr val="accent1"/>
            </a:fgClr>
            <a:bgClr>
              <a:schemeClr val="tx2">
                <a:lumMod val="10000"/>
                <a:lumOff val="90000"/>
              </a:schemeClr>
            </a:bgClr>
          </a:patt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Detect if face exists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 if mask exists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50217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36B4-F019-4F84-BF5E-82B5DB2B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7B0C-84A3-45CE-AA2E-63CDB159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2251782"/>
            <a:ext cx="11887199" cy="4535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                                      Pretrained face detection model              </a:t>
            </a:r>
            <a:r>
              <a:rPr lang="en-US" sz="6600" b="1" dirty="0">
                <a:solidFill>
                  <a:srgbClr val="C00000"/>
                </a:solidFill>
              </a:rPr>
              <a:t>+   </a:t>
            </a:r>
            <a:r>
              <a:rPr lang="en-US" sz="1600" b="1" dirty="0"/>
              <a:t>binary classifier  </a:t>
            </a:r>
            <a:r>
              <a:rPr lang="en-US" sz="1100" b="1" dirty="0"/>
              <a:t>(</a:t>
            </a:r>
            <a:r>
              <a:rPr lang="en-US" sz="1100" cap="all" dirty="0"/>
              <a:t>MOBILENETV2)</a:t>
            </a:r>
          </a:p>
          <a:p>
            <a:pPr marL="0" indent="0">
              <a:buNone/>
            </a:pPr>
            <a:r>
              <a:rPr lang="en-US" sz="1100" cap="all" dirty="0"/>
              <a:t>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100" cap="all" dirty="0"/>
              <a:t>                                                                                        </a:t>
            </a:r>
            <a:r>
              <a:rPr lang="en-US" sz="1100" b="1" cap="all" dirty="0"/>
              <a:t>                                                                  </a:t>
            </a:r>
            <a:r>
              <a:rPr lang="en-US" sz="4800" cap="all" dirty="0"/>
              <a:t>    </a:t>
            </a:r>
            <a:r>
              <a:rPr lang="en-US" sz="4800" b="1" cap="all" dirty="0">
                <a:solidFill>
                  <a:srgbClr val="C00000"/>
                </a:solidFill>
              </a:rPr>
              <a:t>=</a:t>
            </a:r>
            <a:r>
              <a:rPr lang="en-US" sz="4800" cap="all" dirty="0">
                <a:solidFill>
                  <a:srgbClr val="C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600" b="1" cap="all" dirty="0"/>
              <a:t>                                                                                                    mask detection </a:t>
            </a:r>
          </a:p>
          <a:p>
            <a:pPr marL="0" indent="0">
              <a:buNone/>
            </a:pPr>
            <a:r>
              <a:rPr lang="en-US" sz="4800" cap="all" dirty="0">
                <a:solidFill>
                  <a:srgbClr val="C00000"/>
                </a:solidFill>
              </a:rPr>
              <a:t>                    </a:t>
            </a:r>
            <a:r>
              <a:rPr lang="en-US" sz="4800" cap="all" dirty="0"/>
              <a:t>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5193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D77AB-54A7-4394-A28A-22F824E6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/>
              <a:t>Requirements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520BE25-3311-43D4-9C52-304DD5160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83822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59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k detect  demo">
            <a:hlinkClick r:id="" action="ppaction://media"/>
            <a:extLst>
              <a:ext uri="{FF2B5EF4-FFF2-40B4-BE49-F238E27FC236}">
                <a16:creationId xmlns:a16="http://schemas.microsoft.com/office/drawing/2014/main" id="{DCFAF92E-5D4A-4080-A1F7-AD54339E4A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2548" y="54204"/>
            <a:ext cx="11953188" cy="674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2E8E5"/>
      </a:lt2>
      <a:accent1>
        <a:srgbClr val="D8388A"/>
      </a:accent1>
      <a:accent2>
        <a:srgbClr val="C626BA"/>
      </a:accent2>
      <a:accent3>
        <a:srgbClr val="A138D8"/>
      </a:accent3>
      <a:accent4>
        <a:srgbClr val="6645CE"/>
      </a:accent4>
      <a:accent5>
        <a:srgbClr val="3854D8"/>
      </a:accent5>
      <a:accent6>
        <a:srgbClr val="2685C6"/>
      </a:accent6>
      <a:hlink>
        <a:srgbClr val="7273D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Widescreen</PresentationFormat>
  <Paragraphs>16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Wingdings</vt:lpstr>
      <vt:lpstr>AccentBoxVTI</vt:lpstr>
      <vt:lpstr>Masks Detection</vt:lpstr>
      <vt:lpstr>Methdology of mask detection </vt:lpstr>
      <vt:lpstr>Model</vt:lpstr>
      <vt:lpstr>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Masks Detection</dc:title>
  <dc:creator>Muhamed Ahmed Abdelnapy Ragab</dc:creator>
  <cp:lastModifiedBy>Muhamed Ahmed Abdelnapy Ragab</cp:lastModifiedBy>
  <cp:revision>5</cp:revision>
  <dcterms:created xsi:type="dcterms:W3CDTF">2020-06-13T13:36:32Z</dcterms:created>
  <dcterms:modified xsi:type="dcterms:W3CDTF">2020-06-13T17:36:42Z</dcterms:modified>
</cp:coreProperties>
</file>