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28113-FC14-4DC8-99DF-15379D733E0F}" v="33" dt="2025-01-20T15:00:5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l ami" userId="b6dc2b1e400cc1bb" providerId="LiveId" clId="{1B628113-FC14-4DC8-99DF-15379D733E0F}"/>
    <pc:docChg chg="undo custSel addSld modSld">
      <pc:chgData name="amil ami" userId="b6dc2b1e400cc1bb" providerId="LiveId" clId="{1B628113-FC14-4DC8-99DF-15379D733E0F}" dt="2025-01-20T16:57:07.707" v="715" actId="15"/>
      <pc:docMkLst>
        <pc:docMk/>
      </pc:docMkLst>
      <pc:sldChg chg="modSp new mod">
        <pc:chgData name="amil ami" userId="b6dc2b1e400cc1bb" providerId="LiveId" clId="{1B628113-FC14-4DC8-99DF-15379D733E0F}" dt="2025-01-20T12:59:03.405" v="41" actId="27636"/>
        <pc:sldMkLst>
          <pc:docMk/>
          <pc:sldMk cId="1083044493" sldId="256"/>
        </pc:sldMkLst>
        <pc:spChg chg="mod">
          <ac:chgData name="amil ami" userId="b6dc2b1e400cc1bb" providerId="LiveId" clId="{1B628113-FC14-4DC8-99DF-15379D733E0F}" dt="2025-01-20T12:56:30.220" v="20" actId="1076"/>
          <ac:spMkLst>
            <pc:docMk/>
            <pc:sldMk cId="1083044493" sldId="256"/>
            <ac:spMk id="2" creationId="{2F008618-C424-D795-240A-4A53496BFA6C}"/>
          </ac:spMkLst>
        </pc:spChg>
        <pc:spChg chg="mod">
          <ac:chgData name="amil ami" userId="b6dc2b1e400cc1bb" providerId="LiveId" clId="{1B628113-FC14-4DC8-99DF-15379D733E0F}" dt="2025-01-20T12:59:03.405" v="41" actId="27636"/>
          <ac:spMkLst>
            <pc:docMk/>
            <pc:sldMk cId="1083044493" sldId="256"/>
            <ac:spMk id="3" creationId="{EEAD0A83-A2B1-0BB5-363F-0E4FAC594E4B}"/>
          </ac:spMkLst>
        </pc:spChg>
      </pc:sldChg>
      <pc:sldChg chg="modSp new mod">
        <pc:chgData name="amil ami" userId="b6dc2b1e400cc1bb" providerId="LiveId" clId="{1B628113-FC14-4DC8-99DF-15379D733E0F}" dt="2025-01-20T13:39:40.141" v="66" actId="255"/>
        <pc:sldMkLst>
          <pc:docMk/>
          <pc:sldMk cId="1104752307" sldId="257"/>
        </pc:sldMkLst>
        <pc:spChg chg="mod">
          <ac:chgData name="amil ami" userId="b6dc2b1e400cc1bb" providerId="LiveId" clId="{1B628113-FC14-4DC8-99DF-15379D733E0F}" dt="2025-01-20T13:16:30.475" v="50" actId="1076"/>
          <ac:spMkLst>
            <pc:docMk/>
            <pc:sldMk cId="1104752307" sldId="257"/>
            <ac:spMk id="2" creationId="{72FC737D-2831-ECDC-31C3-B251E8B5CCE3}"/>
          </ac:spMkLst>
        </pc:spChg>
        <pc:spChg chg="mod">
          <ac:chgData name="amil ami" userId="b6dc2b1e400cc1bb" providerId="LiveId" clId="{1B628113-FC14-4DC8-99DF-15379D733E0F}" dt="2025-01-20T13:39:40.141" v="66" actId="255"/>
          <ac:spMkLst>
            <pc:docMk/>
            <pc:sldMk cId="1104752307" sldId="257"/>
            <ac:spMk id="3" creationId="{C2C2E9C6-4F04-4A6C-E70D-F906F42C164E}"/>
          </ac:spMkLst>
        </pc:spChg>
      </pc:sldChg>
      <pc:sldChg chg="addSp modSp new mod">
        <pc:chgData name="amil ami" userId="b6dc2b1e400cc1bb" providerId="LiveId" clId="{1B628113-FC14-4DC8-99DF-15379D733E0F}" dt="2025-01-20T14:08:04.415" v="102" actId="5793"/>
        <pc:sldMkLst>
          <pc:docMk/>
          <pc:sldMk cId="3836889159" sldId="258"/>
        </pc:sldMkLst>
        <pc:spChg chg="mod">
          <ac:chgData name="amil ami" userId="b6dc2b1e400cc1bb" providerId="LiveId" clId="{1B628113-FC14-4DC8-99DF-15379D733E0F}" dt="2025-01-20T13:40:26.402" v="74" actId="20577"/>
          <ac:spMkLst>
            <pc:docMk/>
            <pc:sldMk cId="3836889159" sldId="258"/>
            <ac:spMk id="2" creationId="{C5269B90-82E5-12F2-66EB-820426A5B940}"/>
          </ac:spMkLst>
        </pc:spChg>
        <pc:spChg chg="mod">
          <ac:chgData name="amil ami" userId="b6dc2b1e400cc1bb" providerId="LiveId" clId="{1B628113-FC14-4DC8-99DF-15379D733E0F}" dt="2025-01-20T14:08:04.415" v="102" actId="5793"/>
          <ac:spMkLst>
            <pc:docMk/>
            <pc:sldMk cId="3836889159" sldId="258"/>
            <ac:spMk id="3" creationId="{3CBB7CB6-AAB4-BDB3-BCAF-E955ABD4A383}"/>
          </ac:spMkLst>
        </pc:spChg>
        <pc:spChg chg="add">
          <ac:chgData name="amil ami" userId="b6dc2b1e400cc1bb" providerId="LiveId" clId="{1B628113-FC14-4DC8-99DF-15379D733E0F}" dt="2025-01-20T13:38:43.340" v="60"/>
          <ac:spMkLst>
            <pc:docMk/>
            <pc:sldMk cId="3836889159" sldId="258"/>
            <ac:spMk id="4" creationId="{8DEAC9A8-FF50-B9FE-8080-B40601886B22}"/>
          </ac:spMkLst>
        </pc:spChg>
        <pc:spChg chg="add">
          <ac:chgData name="amil ami" userId="b6dc2b1e400cc1bb" providerId="LiveId" clId="{1B628113-FC14-4DC8-99DF-15379D733E0F}" dt="2025-01-20T13:38:43.340" v="60"/>
          <ac:spMkLst>
            <pc:docMk/>
            <pc:sldMk cId="3836889159" sldId="258"/>
            <ac:spMk id="5" creationId="{CDD3798F-328C-5A98-F241-FA62F311BA88}"/>
          </ac:spMkLst>
        </pc:spChg>
        <pc:spChg chg="add">
          <ac:chgData name="amil ami" userId="b6dc2b1e400cc1bb" providerId="LiveId" clId="{1B628113-FC14-4DC8-99DF-15379D733E0F}" dt="2025-01-20T13:38:43.340" v="60"/>
          <ac:spMkLst>
            <pc:docMk/>
            <pc:sldMk cId="3836889159" sldId="258"/>
            <ac:spMk id="6" creationId="{2071C3D0-9B59-19C3-6065-D0F2E22AFF9B}"/>
          </ac:spMkLst>
        </pc:spChg>
        <pc:spChg chg="add">
          <ac:chgData name="amil ami" userId="b6dc2b1e400cc1bb" providerId="LiveId" clId="{1B628113-FC14-4DC8-99DF-15379D733E0F}" dt="2025-01-20T13:38:43.340" v="60"/>
          <ac:spMkLst>
            <pc:docMk/>
            <pc:sldMk cId="3836889159" sldId="258"/>
            <ac:spMk id="7" creationId="{F7558946-1954-E79F-8A00-F0EB87C3DEF9}"/>
          </ac:spMkLst>
        </pc:spChg>
        <pc:spChg chg="add">
          <ac:chgData name="amil ami" userId="b6dc2b1e400cc1bb" providerId="LiveId" clId="{1B628113-FC14-4DC8-99DF-15379D733E0F}" dt="2025-01-20T13:38:43.340" v="60"/>
          <ac:spMkLst>
            <pc:docMk/>
            <pc:sldMk cId="3836889159" sldId="258"/>
            <ac:spMk id="8" creationId="{0B2AFB97-039C-03E3-ACB9-3D157E8533A7}"/>
          </ac:spMkLst>
        </pc:spChg>
        <pc:spChg chg="add">
          <ac:chgData name="amil ami" userId="b6dc2b1e400cc1bb" providerId="LiveId" clId="{1B628113-FC14-4DC8-99DF-15379D733E0F}" dt="2025-01-20T13:38:43.340" v="60"/>
          <ac:spMkLst>
            <pc:docMk/>
            <pc:sldMk cId="3836889159" sldId="258"/>
            <ac:spMk id="9" creationId="{5B3E5F2D-D980-E839-2619-5FE7BEF0DC84}"/>
          </ac:spMkLst>
        </pc:spChg>
        <pc:spChg chg="add">
          <ac:chgData name="amil ami" userId="b6dc2b1e400cc1bb" providerId="LiveId" clId="{1B628113-FC14-4DC8-99DF-15379D733E0F}" dt="2025-01-20T13:38:43.340" v="60"/>
          <ac:spMkLst>
            <pc:docMk/>
            <pc:sldMk cId="3836889159" sldId="258"/>
            <ac:spMk id="10" creationId="{E0A85BD2-55AB-E9F9-7ACC-C6B2BB4F993E}"/>
          </ac:spMkLst>
        </pc:spChg>
        <pc:spChg chg="add">
          <ac:chgData name="amil ami" userId="b6dc2b1e400cc1bb" providerId="LiveId" clId="{1B628113-FC14-4DC8-99DF-15379D733E0F}" dt="2025-01-20T13:38:43.340" v="60"/>
          <ac:spMkLst>
            <pc:docMk/>
            <pc:sldMk cId="3836889159" sldId="258"/>
            <ac:spMk id="11" creationId="{54100420-19AC-BAC8-17F6-4C4308DC9E57}"/>
          </ac:spMkLst>
        </pc:spChg>
        <pc:spChg chg="add">
          <ac:chgData name="amil ami" userId="b6dc2b1e400cc1bb" providerId="LiveId" clId="{1B628113-FC14-4DC8-99DF-15379D733E0F}" dt="2025-01-20T13:38:43.340" v="60"/>
          <ac:spMkLst>
            <pc:docMk/>
            <pc:sldMk cId="3836889159" sldId="258"/>
            <ac:spMk id="12" creationId="{4B5872A6-0624-B71B-28FB-792E5FE50671}"/>
          </ac:spMkLst>
        </pc:spChg>
        <pc:spChg chg="add">
          <ac:chgData name="amil ami" userId="b6dc2b1e400cc1bb" providerId="LiveId" clId="{1B628113-FC14-4DC8-99DF-15379D733E0F}" dt="2025-01-20T13:38:46.475" v="61"/>
          <ac:spMkLst>
            <pc:docMk/>
            <pc:sldMk cId="3836889159" sldId="258"/>
            <ac:spMk id="13" creationId="{B98E6838-06DA-9317-4B01-9C5A512EEE2E}"/>
          </ac:spMkLst>
        </pc:spChg>
        <pc:spChg chg="add">
          <ac:chgData name="amil ami" userId="b6dc2b1e400cc1bb" providerId="LiveId" clId="{1B628113-FC14-4DC8-99DF-15379D733E0F}" dt="2025-01-20T13:38:46.475" v="61"/>
          <ac:spMkLst>
            <pc:docMk/>
            <pc:sldMk cId="3836889159" sldId="258"/>
            <ac:spMk id="14" creationId="{AE130648-48E4-E55F-352B-A34AC7585BE5}"/>
          </ac:spMkLst>
        </pc:spChg>
        <pc:spChg chg="add">
          <ac:chgData name="amil ami" userId="b6dc2b1e400cc1bb" providerId="LiveId" clId="{1B628113-FC14-4DC8-99DF-15379D733E0F}" dt="2025-01-20T13:38:46.475" v="61"/>
          <ac:spMkLst>
            <pc:docMk/>
            <pc:sldMk cId="3836889159" sldId="258"/>
            <ac:spMk id="15" creationId="{EBD1B4C6-B909-FC72-74AA-4180ADF6A0F5}"/>
          </ac:spMkLst>
        </pc:spChg>
        <pc:spChg chg="add">
          <ac:chgData name="amil ami" userId="b6dc2b1e400cc1bb" providerId="LiveId" clId="{1B628113-FC14-4DC8-99DF-15379D733E0F}" dt="2025-01-20T13:38:46.475" v="61"/>
          <ac:spMkLst>
            <pc:docMk/>
            <pc:sldMk cId="3836889159" sldId="258"/>
            <ac:spMk id="16" creationId="{A2DBDF71-92D0-B790-8C8F-048A901E0CB0}"/>
          </ac:spMkLst>
        </pc:spChg>
        <pc:spChg chg="add">
          <ac:chgData name="amil ami" userId="b6dc2b1e400cc1bb" providerId="LiveId" clId="{1B628113-FC14-4DC8-99DF-15379D733E0F}" dt="2025-01-20T13:38:46.475" v="61"/>
          <ac:spMkLst>
            <pc:docMk/>
            <pc:sldMk cId="3836889159" sldId="258"/>
            <ac:spMk id="17" creationId="{895E2321-04B0-D3FB-F28E-5E43457A2666}"/>
          </ac:spMkLst>
        </pc:spChg>
        <pc:spChg chg="add">
          <ac:chgData name="amil ami" userId="b6dc2b1e400cc1bb" providerId="LiveId" clId="{1B628113-FC14-4DC8-99DF-15379D733E0F}" dt="2025-01-20T13:38:46.475" v="61"/>
          <ac:spMkLst>
            <pc:docMk/>
            <pc:sldMk cId="3836889159" sldId="258"/>
            <ac:spMk id="18" creationId="{34193200-0D29-853B-A0D3-F4AD2F26C6DE}"/>
          </ac:spMkLst>
        </pc:spChg>
        <pc:spChg chg="add">
          <ac:chgData name="amil ami" userId="b6dc2b1e400cc1bb" providerId="LiveId" clId="{1B628113-FC14-4DC8-99DF-15379D733E0F}" dt="2025-01-20T13:38:46.475" v="61"/>
          <ac:spMkLst>
            <pc:docMk/>
            <pc:sldMk cId="3836889159" sldId="258"/>
            <ac:spMk id="19" creationId="{E68E6FF0-3865-00BF-ABB5-96A0F14D697C}"/>
          </ac:spMkLst>
        </pc:spChg>
        <pc:spChg chg="add">
          <ac:chgData name="amil ami" userId="b6dc2b1e400cc1bb" providerId="LiveId" clId="{1B628113-FC14-4DC8-99DF-15379D733E0F}" dt="2025-01-20T13:38:46.475" v="61"/>
          <ac:spMkLst>
            <pc:docMk/>
            <pc:sldMk cId="3836889159" sldId="258"/>
            <ac:spMk id="20" creationId="{32D51B84-ED34-587E-733B-FB9D2CC4E490}"/>
          </ac:spMkLst>
        </pc:spChg>
        <pc:spChg chg="add">
          <ac:chgData name="amil ami" userId="b6dc2b1e400cc1bb" providerId="LiveId" clId="{1B628113-FC14-4DC8-99DF-15379D733E0F}" dt="2025-01-20T13:38:46.475" v="61"/>
          <ac:spMkLst>
            <pc:docMk/>
            <pc:sldMk cId="3836889159" sldId="258"/>
            <ac:spMk id="21" creationId="{035C68C8-AAEE-7F16-407E-60FADA891DBD}"/>
          </ac:spMkLst>
        </pc:spChg>
      </pc:sldChg>
      <pc:sldChg chg="delSp modSp new mod">
        <pc:chgData name="amil ami" userId="b6dc2b1e400cc1bb" providerId="LiveId" clId="{1B628113-FC14-4DC8-99DF-15379D733E0F}" dt="2025-01-20T13:43:59.089" v="98" actId="255"/>
        <pc:sldMkLst>
          <pc:docMk/>
          <pc:sldMk cId="1531144681" sldId="259"/>
        </pc:sldMkLst>
        <pc:spChg chg="del">
          <ac:chgData name="amil ami" userId="b6dc2b1e400cc1bb" providerId="LiveId" clId="{1B628113-FC14-4DC8-99DF-15379D733E0F}" dt="2025-01-20T13:43:11.193" v="92" actId="478"/>
          <ac:spMkLst>
            <pc:docMk/>
            <pc:sldMk cId="1531144681" sldId="259"/>
            <ac:spMk id="2" creationId="{7DB38E3B-05A9-DC9A-1B73-F9CF325FE8F7}"/>
          </ac:spMkLst>
        </pc:spChg>
        <pc:spChg chg="mod">
          <ac:chgData name="amil ami" userId="b6dc2b1e400cc1bb" providerId="LiveId" clId="{1B628113-FC14-4DC8-99DF-15379D733E0F}" dt="2025-01-20T13:43:59.089" v="98" actId="255"/>
          <ac:spMkLst>
            <pc:docMk/>
            <pc:sldMk cId="1531144681" sldId="259"/>
            <ac:spMk id="3" creationId="{7C281F2B-39E4-67DB-2F9F-60B494545245}"/>
          </ac:spMkLst>
        </pc:spChg>
      </pc:sldChg>
      <pc:sldChg chg="addSp delSp modSp new mod">
        <pc:chgData name="amil ami" userId="b6dc2b1e400cc1bb" providerId="LiveId" clId="{1B628113-FC14-4DC8-99DF-15379D733E0F}" dt="2025-01-20T15:00:57.513" v="443" actId="14100"/>
        <pc:sldMkLst>
          <pc:docMk/>
          <pc:sldMk cId="1810661808" sldId="260"/>
        </pc:sldMkLst>
        <pc:spChg chg="del mod">
          <ac:chgData name="amil ami" userId="b6dc2b1e400cc1bb" providerId="LiveId" clId="{1B628113-FC14-4DC8-99DF-15379D733E0F}" dt="2025-01-20T14:58:11.339" v="355" actId="478"/>
          <ac:spMkLst>
            <pc:docMk/>
            <pc:sldMk cId="1810661808" sldId="260"/>
            <ac:spMk id="2" creationId="{678445FD-5CCF-F29C-494F-89FF00CB3252}"/>
          </ac:spMkLst>
        </pc:spChg>
        <pc:spChg chg="mod">
          <ac:chgData name="amil ami" userId="b6dc2b1e400cc1bb" providerId="LiveId" clId="{1B628113-FC14-4DC8-99DF-15379D733E0F}" dt="2025-01-20T14:58:41.701" v="379" actId="20577"/>
          <ac:spMkLst>
            <pc:docMk/>
            <pc:sldMk cId="1810661808" sldId="260"/>
            <ac:spMk id="3" creationId="{9CAD1D7F-1B29-5340-8101-617B1DAD764C}"/>
          </ac:spMkLst>
        </pc:spChg>
        <pc:spChg chg="add">
          <ac:chgData name="amil ami" userId="b6dc2b1e400cc1bb" providerId="LiveId" clId="{1B628113-FC14-4DC8-99DF-15379D733E0F}" dt="2025-01-20T14:32:30.252" v="180"/>
          <ac:spMkLst>
            <pc:docMk/>
            <pc:sldMk cId="1810661808" sldId="260"/>
            <ac:spMk id="4" creationId="{5D00DF75-2102-12CB-7A80-4E6F457F3BF2}"/>
          </ac:spMkLst>
        </pc:spChg>
        <pc:spChg chg="add">
          <ac:chgData name="amil ami" userId="b6dc2b1e400cc1bb" providerId="LiveId" clId="{1B628113-FC14-4DC8-99DF-15379D733E0F}" dt="2025-01-20T14:32:33.470" v="181"/>
          <ac:spMkLst>
            <pc:docMk/>
            <pc:sldMk cId="1810661808" sldId="260"/>
            <ac:spMk id="5" creationId="{02F8C5E3-B99A-FDD5-B5BC-D30C05B5DFCB}"/>
          </ac:spMkLst>
        </pc:spChg>
        <pc:spChg chg="add">
          <ac:chgData name="amil ami" userId="b6dc2b1e400cc1bb" providerId="LiveId" clId="{1B628113-FC14-4DC8-99DF-15379D733E0F}" dt="2025-01-20T14:32:51.794" v="186"/>
          <ac:spMkLst>
            <pc:docMk/>
            <pc:sldMk cId="1810661808" sldId="260"/>
            <ac:spMk id="6" creationId="{6CABF5D4-8F9A-F2A2-6007-B5A7C26A77C3}"/>
          </ac:spMkLst>
        </pc:spChg>
        <pc:spChg chg="add">
          <ac:chgData name="amil ami" userId="b6dc2b1e400cc1bb" providerId="LiveId" clId="{1B628113-FC14-4DC8-99DF-15379D733E0F}" dt="2025-01-20T14:54:46.971" v="196"/>
          <ac:spMkLst>
            <pc:docMk/>
            <pc:sldMk cId="1810661808" sldId="260"/>
            <ac:spMk id="7" creationId="{693EBB0C-1A66-1E73-6290-399E3C9AC094}"/>
          </ac:spMkLst>
        </pc:spChg>
        <pc:spChg chg="add">
          <ac:chgData name="amil ami" userId="b6dc2b1e400cc1bb" providerId="LiveId" clId="{1B628113-FC14-4DC8-99DF-15379D733E0F}" dt="2025-01-20T14:54:49.427" v="197"/>
          <ac:spMkLst>
            <pc:docMk/>
            <pc:sldMk cId="1810661808" sldId="260"/>
            <ac:spMk id="8" creationId="{B2F46D50-8FF6-0042-4AE2-B98BCC4C51A3}"/>
          </ac:spMkLst>
        </pc:spChg>
        <pc:spChg chg="add">
          <ac:chgData name="amil ami" userId="b6dc2b1e400cc1bb" providerId="LiveId" clId="{1B628113-FC14-4DC8-99DF-15379D733E0F}" dt="2025-01-20T14:55:01.690" v="198"/>
          <ac:spMkLst>
            <pc:docMk/>
            <pc:sldMk cId="1810661808" sldId="260"/>
            <ac:spMk id="9" creationId="{D4D9A8C1-1A74-9812-863C-686D3607B63E}"/>
          </ac:spMkLst>
        </pc:spChg>
        <pc:spChg chg="add">
          <ac:chgData name="amil ami" userId="b6dc2b1e400cc1bb" providerId="LiveId" clId="{1B628113-FC14-4DC8-99DF-15379D733E0F}" dt="2025-01-20T14:55:16.493" v="199"/>
          <ac:spMkLst>
            <pc:docMk/>
            <pc:sldMk cId="1810661808" sldId="260"/>
            <ac:spMk id="10" creationId="{384B95DA-5BFF-9727-1306-2546D89AD775}"/>
          </ac:spMkLst>
        </pc:spChg>
        <pc:spChg chg="add">
          <ac:chgData name="amil ami" userId="b6dc2b1e400cc1bb" providerId="LiveId" clId="{1B628113-FC14-4DC8-99DF-15379D733E0F}" dt="2025-01-20T14:55:28.816" v="202"/>
          <ac:spMkLst>
            <pc:docMk/>
            <pc:sldMk cId="1810661808" sldId="260"/>
            <ac:spMk id="11" creationId="{2B29EF96-4A8D-5ED8-2C69-D2B406C8EA82}"/>
          </ac:spMkLst>
        </pc:spChg>
        <pc:spChg chg="add">
          <ac:chgData name="amil ami" userId="b6dc2b1e400cc1bb" providerId="LiveId" clId="{1B628113-FC14-4DC8-99DF-15379D733E0F}" dt="2025-01-20T14:55:56.331" v="204"/>
          <ac:spMkLst>
            <pc:docMk/>
            <pc:sldMk cId="1810661808" sldId="260"/>
            <ac:spMk id="12" creationId="{69C11AE9-18C1-4D80-C5F4-FF5FFC243CBB}"/>
          </ac:spMkLst>
        </pc:spChg>
        <pc:spChg chg="add">
          <ac:chgData name="amil ami" userId="b6dc2b1e400cc1bb" providerId="LiveId" clId="{1B628113-FC14-4DC8-99DF-15379D733E0F}" dt="2025-01-20T14:56:35.889" v="209"/>
          <ac:spMkLst>
            <pc:docMk/>
            <pc:sldMk cId="1810661808" sldId="260"/>
            <ac:spMk id="13" creationId="{A767603F-56C2-A6C5-1FC3-AC5E2820859E}"/>
          </ac:spMkLst>
        </pc:spChg>
        <pc:spChg chg="add mod">
          <ac:chgData name="amil ami" userId="b6dc2b1e400cc1bb" providerId="LiveId" clId="{1B628113-FC14-4DC8-99DF-15379D733E0F}" dt="2025-01-20T14:57:40.382" v="228" actId="1076"/>
          <ac:spMkLst>
            <pc:docMk/>
            <pc:sldMk cId="1810661808" sldId="260"/>
            <ac:spMk id="14" creationId="{73E68994-B64C-BF3C-2516-029C5C06FF99}"/>
          </ac:spMkLst>
        </pc:spChg>
        <pc:spChg chg="add del mod">
          <ac:chgData name="amil ami" userId="b6dc2b1e400cc1bb" providerId="LiveId" clId="{1B628113-FC14-4DC8-99DF-15379D733E0F}" dt="2025-01-20T14:58:20.693" v="356" actId="478"/>
          <ac:spMkLst>
            <pc:docMk/>
            <pc:sldMk cId="1810661808" sldId="260"/>
            <ac:spMk id="16" creationId="{D0D407F3-0086-BFFC-473D-EEE4AF7A8970}"/>
          </ac:spMkLst>
        </pc:spChg>
        <pc:spChg chg="add mod">
          <ac:chgData name="amil ami" userId="b6dc2b1e400cc1bb" providerId="LiveId" clId="{1B628113-FC14-4DC8-99DF-15379D733E0F}" dt="2025-01-20T15:00:57.513" v="443" actId="14100"/>
          <ac:spMkLst>
            <pc:docMk/>
            <pc:sldMk cId="1810661808" sldId="260"/>
            <ac:spMk id="17" creationId="{69E51B85-B2BB-41E3-DB20-F4F82CDAD73C}"/>
          </ac:spMkLst>
        </pc:spChg>
      </pc:sldChg>
      <pc:sldChg chg="delSp modSp new mod">
        <pc:chgData name="amil ami" userId="b6dc2b1e400cc1bb" providerId="LiveId" clId="{1B628113-FC14-4DC8-99DF-15379D733E0F}" dt="2025-01-20T16:43:22.905" v="618" actId="20577"/>
        <pc:sldMkLst>
          <pc:docMk/>
          <pc:sldMk cId="1911283309" sldId="261"/>
        </pc:sldMkLst>
        <pc:spChg chg="del">
          <ac:chgData name="amil ami" userId="b6dc2b1e400cc1bb" providerId="LiveId" clId="{1B628113-FC14-4DC8-99DF-15379D733E0F}" dt="2025-01-20T15:01:24.125" v="445" actId="478"/>
          <ac:spMkLst>
            <pc:docMk/>
            <pc:sldMk cId="1911283309" sldId="261"/>
            <ac:spMk id="2" creationId="{0992B387-49C3-6010-A338-5D784A675853}"/>
          </ac:spMkLst>
        </pc:spChg>
        <pc:spChg chg="mod">
          <ac:chgData name="amil ami" userId="b6dc2b1e400cc1bb" providerId="LiveId" clId="{1B628113-FC14-4DC8-99DF-15379D733E0F}" dt="2025-01-20T16:43:22.905" v="618" actId="20577"/>
          <ac:spMkLst>
            <pc:docMk/>
            <pc:sldMk cId="1911283309" sldId="261"/>
            <ac:spMk id="3" creationId="{50D55BCA-A834-6BB8-5C7E-E453AA9755A7}"/>
          </ac:spMkLst>
        </pc:spChg>
      </pc:sldChg>
      <pc:sldChg chg="modSp new mod">
        <pc:chgData name="amil ami" userId="b6dc2b1e400cc1bb" providerId="LiveId" clId="{1B628113-FC14-4DC8-99DF-15379D733E0F}" dt="2025-01-20T16:48:48.840" v="678" actId="20577"/>
        <pc:sldMkLst>
          <pc:docMk/>
          <pc:sldMk cId="2107208275" sldId="262"/>
        </pc:sldMkLst>
        <pc:spChg chg="mod">
          <ac:chgData name="amil ami" userId="b6dc2b1e400cc1bb" providerId="LiveId" clId="{1B628113-FC14-4DC8-99DF-15379D733E0F}" dt="2025-01-20T16:45:18.149" v="648" actId="1076"/>
          <ac:spMkLst>
            <pc:docMk/>
            <pc:sldMk cId="2107208275" sldId="262"/>
            <ac:spMk id="2" creationId="{CD38B02C-15F2-A266-C5BF-8BD20F1DC632}"/>
          </ac:spMkLst>
        </pc:spChg>
        <pc:spChg chg="mod">
          <ac:chgData name="amil ami" userId="b6dc2b1e400cc1bb" providerId="LiveId" clId="{1B628113-FC14-4DC8-99DF-15379D733E0F}" dt="2025-01-20T16:48:48.840" v="678" actId="20577"/>
          <ac:spMkLst>
            <pc:docMk/>
            <pc:sldMk cId="2107208275" sldId="262"/>
            <ac:spMk id="3" creationId="{E904036B-74ED-CB0F-2F5C-B33F840223AD}"/>
          </ac:spMkLst>
        </pc:spChg>
      </pc:sldChg>
      <pc:sldChg chg="delSp modSp new mod">
        <pc:chgData name="amil ami" userId="b6dc2b1e400cc1bb" providerId="LiveId" clId="{1B628113-FC14-4DC8-99DF-15379D733E0F}" dt="2025-01-20T16:48:29.370" v="675" actId="20577"/>
        <pc:sldMkLst>
          <pc:docMk/>
          <pc:sldMk cId="1225472806" sldId="263"/>
        </pc:sldMkLst>
        <pc:spChg chg="del">
          <ac:chgData name="amil ami" userId="b6dc2b1e400cc1bb" providerId="LiveId" clId="{1B628113-FC14-4DC8-99DF-15379D733E0F}" dt="2025-01-20T16:47:57.034" v="668" actId="478"/>
          <ac:spMkLst>
            <pc:docMk/>
            <pc:sldMk cId="1225472806" sldId="263"/>
            <ac:spMk id="2" creationId="{D09DF9D8-5B1E-3107-D6BD-F30C38827319}"/>
          </ac:spMkLst>
        </pc:spChg>
        <pc:spChg chg="mod">
          <ac:chgData name="amil ami" userId="b6dc2b1e400cc1bb" providerId="LiveId" clId="{1B628113-FC14-4DC8-99DF-15379D733E0F}" dt="2025-01-20T16:48:29.370" v="675" actId="20577"/>
          <ac:spMkLst>
            <pc:docMk/>
            <pc:sldMk cId="1225472806" sldId="263"/>
            <ac:spMk id="3" creationId="{17D69EC7-B27B-6749-C1B4-49DF3CEF08F4}"/>
          </ac:spMkLst>
        </pc:spChg>
      </pc:sldChg>
      <pc:sldChg chg="delSp modSp new mod">
        <pc:chgData name="amil ami" userId="b6dc2b1e400cc1bb" providerId="LiveId" clId="{1B628113-FC14-4DC8-99DF-15379D733E0F}" dt="2025-01-20T16:55:28.168" v="702" actId="15"/>
        <pc:sldMkLst>
          <pc:docMk/>
          <pc:sldMk cId="4064186571" sldId="264"/>
        </pc:sldMkLst>
        <pc:spChg chg="del">
          <ac:chgData name="amil ami" userId="b6dc2b1e400cc1bb" providerId="LiveId" clId="{1B628113-FC14-4DC8-99DF-15379D733E0F}" dt="2025-01-20T16:53:36.202" v="680" actId="478"/>
          <ac:spMkLst>
            <pc:docMk/>
            <pc:sldMk cId="4064186571" sldId="264"/>
            <ac:spMk id="2" creationId="{72524F2D-3641-65E2-8617-B9019ED71C33}"/>
          </ac:spMkLst>
        </pc:spChg>
        <pc:spChg chg="mod">
          <ac:chgData name="amil ami" userId="b6dc2b1e400cc1bb" providerId="LiveId" clId="{1B628113-FC14-4DC8-99DF-15379D733E0F}" dt="2025-01-20T16:55:28.168" v="702" actId="15"/>
          <ac:spMkLst>
            <pc:docMk/>
            <pc:sldMk cId="4064186571" sldId="264"/>
            <ac:spMk id="3" creationId="{C02AF1AC-BACC-75EC-B298-9A21C5568931}"/>
          </ac:spMkLst>
        </pc:spChg>
      </pc:sldChg>
      <pc:sldChg chg="delSp modSp new mod">
        <pc:chgData name="amil ami" userId="b6dc2b1e400cc1bb" providerId="LiveId" clId="{1B628113-FC14-4DC8-99DF-15379D733E0F}" dt="2025-01-20T16:57:07.707" v="715" actId="15"/>
        <pc:sldMkLst>
          <pc:docMk/>
          <pc:sldMk cId="2600806543" sldId="265"/>
        </pc:sldMkLst>
        <pc:spChg chg="del">
          <ac:chgData name="amil ami" userId="b6dc2b1e400cc1bb" providerId="LiveId" clId="{1B628113-FC14-4DC8-99DF-15379D733E0F}" dt="2025-01-20T16:55:47.525" v="703" actId="478"/>
          <ac:spMkLst>
            <pc:docMk/>
            <pc:sldMk cId="2600806543" sldId="265"/>
            <ac:spMk id="2" creationId="{84174BC5-EB2F-E573-62AD-FB32AD023846}"/>
          </ac:spMkLst>
        </pc:spChg>
        <pc:spChg chg="mod">
          <ac:chgData name="amil ami" userId="b6dc2b1e400cc1bb" providerId="LiveId" clId="{1B628113-FC14-4DC8-99DF-15379D733E0F}" dt="2025-01-20T16:57:07.707" v="715" actId="15"/>
          <ac:spMkLst>
            <pc:docMk/>
            <pc:sldMk cId="2600806543" sldId="265"/>
            <ac:spMk id="3" creationId="{01E42904-AF4C-89E6-D096-438AA47E6B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937E-51A4-CA5C-C740-D9F4AE31E7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CD924F-7BC2-7145-65BE-E15F9EEB1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646E88-2DEC-FACE-282E-3E9D5BAADBB1}"/>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5" name="Footer Placeholder 4">
            <a:extLst>
              <a:ext uri="{FF2B5EF4-FFF2-40B4-BE49-F238E27FC236}">
                <a16:creationId xmlns:a16="http://schemas.microsoft.com/office/drawing/2014/main" id="{859CD4B5-1323-1104-10A5-1601E25918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0E107D-F4F2-00A0-ED0B-8EBE5EE2ADB8}"/>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285493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A0D8-46EC-4C27-B1E4-5E74238746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96173-6E77-3E9F-F975-63D14CD76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84D7C-B85D-4320-A949-448F3ABAE757}"/>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5" name="Footer Placeholder 4">
            <a:extLst>
              <a:ext uri="{FF2B5EF4-FFF2-40B4-BE49-F238E27FC236}">
                <a16:creationId xmlns:a16="http://schemas.microsoft.com/office/drawing/2014/main" id="{1D325460-054F-B5FC-A2B5-AB72BC6D7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66214-9DF1-A2C1-A1E4-70F0A208C90D}"/>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181629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886A3-DABF-19A3-AD7B-76641DE11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C82EEF-025D-44D9-52E5-0F35E10E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268AD-7ADD-A086-D5E7-CBA89154D14E}"/>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5" name="Footer Placeholder 4">
            <a:extLst>
              <a:ext uri="{FF2B5EF4-FFF2-40B4-BE49-F238E27FC236}">
                <a16:creationId xmlns:a16="http://schemas.microsoft.com/office/drawing/2014/main" id="{5A179F0A-3B64-23B9-E6A3-B0EAA0228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C126A-F1E4-7CD4-F067-DC930B1D4BD0}"/>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405887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C7F2-B31C-EC47-E416-4D4F92C56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318D17-F764-F084-ED04-06FC0796A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F7CC1-2043-3ABF-76D5-AD093C1CD626}"/>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5" name="Footer Placeholder 4">
            <a:extLst>
              <a:ext uri="{FF2B5EF4-FFF2-40B4-BE49-F238E27FC236}">
                <a16:creationId xmlns:a16="http://schemas.microsoft.com/office/drawing/2014/main" id="{E98DA846-D020-AC44-73D6-3FEAE8347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D9E01-C12C-5740-6BD4-CD792C92DA41}"/>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137555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406C-DBEE-13CC-9861-B9B6E4A6F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460C47-7BF9-7575-4EDE-D917C0293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C20B63-F2C2-C896-70F1-B5A3A5E6EA57}"/>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5" name="Footer Placeholder 4">
            <a:extLst>
              <a:ext uri="{FF2B5EF4-FFF2-40B4-BE49-F238E27FC236}">
                <a16:creationId xmlns:a16="http://schemas.microsoft.com/office/drawing/2014/main" id="{2CA18824-5A77-ED48-2099-D67C22B4B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CB4A9-7110-2612-CA9B-1944CEF32F15}"/>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157373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29B0-C727-3144-73C6-AB03F78C77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C85EA-FD89-D498-304E-97370D8D08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5CBF25-637F-4DC3-C623-FBECE7C2A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134B31-8760-FD0D-3D2A-B7DB5C40653D}"/>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6" name="Footer Placeholder 5">
            <a:extLst>
              <a:ext uri="{FF2B5EF4-FFF2-40B4-BE49-F238E27FC236}">
                <a16:creationId xmlns:a16="http://schemas.microsoft.com/office/drawing/2014/main" id="{915D8AA2-6973-06A3-E74B-8B67E62D8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CB987-7544-04F9-FA23-7E3A66BF8B4D}"/>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195432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6DF-D645-84FE-8DC6-B6C5777F64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924B06-5ACE-4F05-840A-088F4E71D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D2EA4-3583-DE16-50A9-DE32AEC34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E6F452-D201-9183-B97A-D884F5A2E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27538-5CC8-B20C-3D50-49AEF3C48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7DEEC5-366C-E286-851A-5134D577C4C8}"/>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8" name="Footer Placeholder 7">
            <a:extLst>
              <a:ext uri="{FF2B5EF4-FFF2-40B4-BE49-F238E27FC236}">
                <a16:creationId xmlns:a16="http://schemas.microsoft.com/office/drawing/2014/main" id="{C0E8CE0C-D81A-2659-9F44-8C37F85F7B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1B14B3-41E7-DC22-6F63-ABF5635A33A4}"/>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339596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257D-F679-0AD2-1948-0F730F7272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9C8BAD-E400-B428-A1E8-9700E7850AC8}"/>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4" name="Footer Placeholder 3">
            <a:extLst>
              <a:ext uri="{FF2B5EF4-FFF2-40B4-BE49-F238E27FC236}">
                <a16:creationId xmlns:a16="http://schemas.microsoft.com/office/drawing/2014/main" id="{A2575687-0312-590E-D4AE-0E0FC29D6B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4E8C18-C3CD-877B-BA51-0CBA3FA3BC89}"/>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111494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49649-B4A3-71B7-C275-86B66E0CEE94}"/>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3" name="Footer Placeholder 2">
            <a:extLst>
              <a:ext uri="{FF2B5EF4-FFF2-40B4-BE49-F238E27FC236}">
                <a16:creationId xmlns:a16="http://schemas.microsoft.com/office/drawing/2014/main" id="{3CAE1788-B589-7019-440D-DBD76D1A4A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621060-5CF0-2C17-0D05-1DB93A1BCC60}"/>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37072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8975-6D10-2FE6-2ED1-56AA5F323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AC9CD8-FF80-3EFF-FFA1-890AD110F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3C93F9-1698-AA1C-3BF4-FD8B478DC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88498-2C90-D7CC-7012-7C277BE8A273}"/>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6" name="Footer Placeholder 5">
            <a:extLst>
              <a:ext uri="{FF2B5EF4-FFF2-40B4-BE49-F238E27FC236}">
                <a16:creationId xmlns:a16="http://schemas.microsoft.com/office/drawing/2014/main" id="{072CA28C-27E9-7E34-EF52-2FF8465E7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7B7C1F-585A-6AF3-B567-518039D5A7BF}"/>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220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E492-3127-DCA5-EF76-DD48BD02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7BC3E-296F-EC04-324E-5B6CEBEB3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787925-A523-E7AA-7B0F-5C5DD8A39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4143-35EE-37AF-EE99-D4160BA42FE6}"/>
              </a:ext>
            </a:extLst>
          </p:cNvPr>
          <p:cNvSpPr>
            <a:spLocks noGrp="1"/>
          </p:cNvSpPr>
          <p:nvPr>
            <p:ph type="dt" sz="half" idx="10"/>
          </p:nvPr>
        </p:nvSpPr>
        <p:spPr/>
        <p:txBody>
          <a:bodyPr/>
          <a:lstStyle/>
          <a:p>
            <a:fld id="{089E4188-52EA-476A-93F7-EB1F4F1D5790}" type="datetimeFigureOut">
              <a:rPr lang="en-IN" smtClean="0"/>
              <a:t>04-03-2025</a:t>
            </a:fld>
            <a:endParaRPr lang="en-IN"/>
          </a:p>
        </p:txBody>
      </p:sp>
      <p:sp>
        <p:nvSpPr>
          <p:cNvPr id="6" name="Footer Placeholder 5">
            <a:extLst>
              <a:ext uri="{FF2B5EF4-FFF2-40B4-BE49-F238E27FC236}">
                <a16:creationId xmlns:a16="http://schemas.microsoft.com/office/drawing/2014/main" id="{377DDA3B-0EF3-A5AE-FE7F-AFEEBA50C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06D27-107E-121E-BCD2-8A7AB0519375}"/>
              </a:ext>
            </a:extLst>
          </p:cNvPr>
          <p:cNvSpPr>
            <a:spLocks noGrp="1"/>
          </p:cNvSpPr>
          <p:nvPr>
            <p:ph type="sldNum" sz="quarter" idx="12"/>
          </p:nvPr>
        </p:nvSpPr>
        <p:spPr/>
        <p:txBody>
          <a:bodyPr/>
          <a:lstStyle/>
          <a:p>
            <a:fld id="{945AA6CA-2D05-4859-885C-DA2328829481}" type="slidenum">
              <a:rPr lang="en-IN" smtClean="0"/>
              <a:t>‹#›</a:t>
            </a:fld>
            <a:endParaRPr lang="en-IN"/>
          </a:p>
        </p:txBody>
      </p:sp>
    </p:spTree>
    <p:extLst>
      <p:ext uri="{BB962C8B-B14F-4D97-AF65-F5344CB8AC3E}">
        <p14:creationId xmlns:p14="http://schemas.microsoft.com/office/powerpoint/2010/main" val="20720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30D633-C8B1-334B-477B-A4BDB0A97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C1E7AE-4DF4-7FB3-8DD7-E977DC127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FF3E3-BA52-3554-79B8-E3935C3E4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E4188-52EA-476A-93F7-EB1F4F1D5790}" type="datetimeFigureOut">
              <a:rPr lang="en-IN" smtClean="0"/>
              <a:t>04-03-2025</a:t>
            </a:fld>
            <a:endParaRPr lang="en-IN"/>
          </a:p>
        </p:txBody>
      </p:sp>
      <p:sp>
        <p:nvSpPr>
          <p:cNvPr id="5" name="Footer Placeholder 4">
            <a:extLst>
              <a:ext uri="{FF2B5EF4-FFF2-40B4-BE49-F238E27FC236}">
                <a16:creationId xmlns:a16="http://schemas.microsoft.com/office/drawing/2014/main" id="{E51BFAF5-F47D-FC79-BC9A-E0DF34166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8AE1CA-6016-F8D6-FA96-B3A6582F8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AA6CA-2D05-4859-885C-DA2328829481}" type="slidenum">
              <a:rPr lang="en-IN" smtClean="0"/>
              <a:t>‹#›</a:t>
            </a:fld>
            <a:endParaRPr lang="en-IN"/>
          </a:p>
        </p:txBody>
      </p:sp>
    </p:spTree>
    <p:extLst>
      <p:ext uri="{BB962C8B-B14F-4D97-AF65-F5344CB8AC3E}">
        <p14:creationId xmlns:p14="http://schemas.microsoft.com/office/powerpoint/2010/main" val="304361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8618-C424-D795-240A-4A53496BFA6C}"/>
              </a:ext>
            </a:extLst>
          </p:cNvPr>
          <p:cNvSpPr>
            <a:spLocks noGrp="1"/>
          </p:cNvSpPr>
          <p:nvPr>
            <p:ph type="ctrTitle"/>
          </p:nvPr>
        </p:nvSpPr>
        <p:spPr>
          <a:xfrm>
            <a:off x="0" y="52516"/>
            <a:ext cx="12582144" cy="724725"/>
          </a:xfrm>
        </p:spPr>
        <p:txBody>
          <a:bodyPr>
            <a:noAutofit/>
          </a:bodyPr>
          <a:lstStyle/>
          <a:p>
            <a:pPr algn="l"/>
            <a:r>
              <a:rPr lang="en-IN" sz="3500" b="1" dirty="0"/>
              <a:t>Module 2 : Natural Language Processing (NLP)</a:t>
            </a:r>
            <a:endParaRPr lang="en-IN" sz="3500" dirty="0"/>
          </a:p>
        </p:txBody>
      </p:sp>
      <p:sp>
        <p:nvSpPr>
          <p:cNvPr id="3" name="Subtitle 2">
            <a:extLst>
              <a:ext uri="{FF2B5EF4-FFF2-40B4-BE49-F238E27FC236}">
                <a16:creationId xmlns:a16="http://schemas.microsoft.com/office/drawing/2014/main" id="{EEAD0A83-A2B1-0BB5-363F-0E4FAC594E4B}"/>
              </a:ext>
            </a:extLst>
          </p:cNvPr>
          <p:cNvSpPr>
            <a:spLocks noGrp="1"/>
          </p:cNvSpPr>
          <p:nvPr>
            <p:ph type="subTitle" idx="1"/>
          </p:nvPr>
        </p:nvSpPr>
        <p:spPr>
          <a:xfrm>
            <a:off x="128016" y="777241"/>
            <a:ext cx="11850624" cy="5888735"/>
          </a:xfrm>
        </p:spPr>
        <p:txBody>
          <a:bodyPr>
            <a:normAutofit lnSpcReduction="10000"/>
          </a:bodyPr>
          <a:lstStyle/>
          <a:p>
            <a:pPr algn="l"/>
            <a:r>
              <a:rPr lang="en-US" sz="2100" b="1" dirty="0"/>
              <a:t>Purpose of the Module:</a:t>
            </a:r>
          </a:p>
          <a:p>
            <a:pPr algn="l"/>
            <a:r>
              <a:rPr lang="en-US" sz="2000" dirty="0"/>
              <a:t>This NLP module is designed to classify user inputs (text) into AI response styles based on their emotional state, intent, and underlying psychological concerns. Additionally, it incorporates Named Entity Recognition (NER) to extract important information from user messages, such as names, locations, or specific mental health concerns. By fine-tuning a deep learning model, the system accurately categorizes user emotions, recognizes intent, and maps them to appropriate AI-driven response strategies. This enhances the virtual psychologist project by ensuring empathetic, context-aware interactions.</a:t>
            </a:r>
          </a:p>
          <a:p>
            <a:pPr algn="l"/>
            <a:r>
              <a:rPr lang="en-IN" sz="2100" b="1" dirty="0"/>
              <a:t>Key Objectives:</a:t>
            </a:r>
          </a:p>
          <a:p>
            <a:pPr algn="l">
              <a:buFont typeface="Arial" panose="020B0604020202020204" pitchFamily="34" charset="0"/>
              <a:buChar char="•"/>
            </a:pPr>
            <a:r>
              <a:rPr lang="en-US" sz="2000" b="1" dirty="0"/>
              <a:t>Classify AI Response Styles</a:t>
            </a:r>
            <a:r>
              <a:rPr lang="en-US" sz="2000" dirty="0"/>
              <a:t> – Predict the most suitable response category (e.g., Compassion &amp; Support, Reassurance &amp; Coping Strategies).</a:t>
            </a:r>
          </a:p>
          <a:p>
            <a:pPr algn="l">
              <a:buFont typeface="Arial" panose="020B0604020202020204" pitchFamily="34" charset="0"/>
              <a:buChar char="•"/>
            </a:pPr>
            <a:r>
              <a:rPr lang="en-US" sz="2000" b="1" dirty="0"/>
              <a:t>Fine-Grained Emotion Analysis</a:t>
            </a:r>
            <a:r>
              <a:rPr lang="en-US" sz="2000" dirty="0"/>
              <a:t> – Move beyond generic emotion detection by considering specific psychological contexts (e.g., sadness in depression vs. PTSD).</a:t>
            </a:r>
          </a:p>
          <a:p>
            <a:pPr algn="l">
              <a:buFont typeface="Arial" panose="020B0604020202020204" pitchFamily="34" charset="0"/>
              <a:buChar char="•"/>
            </a:pPr>
            <a:r>
              <a:rPr lang="en-US" sz="2000" b="1" dirty="0"/>
              <a:t>Intent Recognition</a:t>
            </a:r>
            <a:r>
              <a:rPr lang="en-US" sz="2000" dirty="0"/>
              <a:t> – Identify the user’s intent behind the message, such as seeking reassurance, venting emotions, or asking for coping strategies.</a:t>
            </a:r>
          </a:p>
          <a:p>
            <a:pPr algn="l">
              <a:buFont typeface="Arial" panose="020B0604020202020204" pitchFamily="34" charset="0"/>
              <a:buChar char="•"/>
            </a:pPr>
            <a:r>
              <a:rPr lang="en-US" sz="2000" b="1" dirty="0"/>
              <a:t>Named Entity Recognition (NER)</a:t>
            </a:r>
            <a:r>
              <a:rPr lang="en-US" sz="2000" dirty="0"/>
              <a:t> – Extract relevant entities (e.g., names, locations, symptoms, or medical conditions) to improve context understanding.</a:t>
            </a:r>
          </a:p>
          <a:p>
            <a:pPr algn="l">
              <a:buFont typeface="Arial" panose="020B0604020202020204" pitchFamily="34" charset="0"/>
              <a:buChar char="•"/>
            </a:pPr>
            <a:r>
              <a:rPr lang="en-US" sz="2000" b="1" dirty="0"/>
              <a:t>Ensure Accurate Predictions</a:t>
            </a:r>
            <a:r>
              <a:rPr lang="en-US" sz="2000" dirty="0"/>
              <a:t> – Use classification metrics (precision, recall, F1-score) to evaluate model effectiveness.</a:t>
            </a:r>
            <a:endParaRPr lang="en-IN" sz="2000" dirty="0"/>
          </a:p>
        </p:txBody>
      </p:sp>
    </p:spTree>
    <p:extLst>
      <p:ext uri="{BB962C8B-B14F-4D97-AF65-F5344CB8AC3E}">
        <p14:creationId xmlns:p14="http://schemas.microsoft.com/office/powerpoint/2010/main" val="108304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737D-2831-ECDC-31C3-B251E8B5CCE3}"/>
              </a:ext>
            </a:extLst>
          </p:cNvPr>
          <p:cNvSpPr>
            <a:spLocks noGrp="1"/>
          </p:cNvSpPr>
          <p:nvPr>
            <p:ph type="title"/>
          </p:nvPr>
        </p:nvSpPr>
        <p:spPr>
          <a:xfrm>
            <a:off x="399288" y="191389"/>
            <a:ext cx="10515600" cy="677291"/>
          </a:xfrm>
        </p:spPr>
        <p:txBody>
          <a:bodyPr>
            <a:normAutofit/>
          </a:bodyPr>
          <a:lstStyle/>
          <a:p>
            <a:r>
              <a:rPr lang="en-US" sz="3000" b="1" dirty="0"/>
              <a:t>Role Within the Overall Project :</a:t>
            </a:r>
            <a:endParaRPr lang="en-IN" sz="3000" b="1" dirty="0"/>
          </a:p>
        </p:txBody>
      </p:sp>
      <p:sp>
        <p:nvSpPr>
          <p:cNvPr id="3" name="Content Placeholder 2">
            <a:extLst>
              <a:ext uri="{FF2B5EF4-FFF2-40B4-BE49-F238E27FC236}">
                <a16:creationId xmlns:a16="http://schemas.microsoft.com/office/drawing/2014/main" id="{C2C2E9C6-4F04-4A6C-E70D-F906F42C164E}"/>
              </a:ext>
            </a:extLst>
          </p:cNvPr>
          <p:cNvSpPr>
            <a:spLocks noGrp="1"/>
          </p:cNvSpPr>
          <p:nvPr>
            <p:ph idx="1"/>
          </p:nvPr>
        </p:nvSpPr>
        <p:spPr>
          <a:xfrm>
            <a:off x="399288" y="740664"/>
            <a:ext cx="10954512" cy="5998464"/>
          </a:xfrm>
        </p:spPr>
        <p:txBody>
          <a:bodyPr>
            <a:noAutofit/>
          </a:bodyPr>
          <a:lstStyle/>
          <a:p>
            <a:pPr marL="0" indent="0">
              <a:buNone/>
            </a:pPr>
            <a:r>
              <a:rPr lang="en-US" sz="2000" b="1" dirty="0"/>
              <a:t>Input Analysis:</a:t>
            </a:r>
          </a:p>
          <a:p>
            <a:pPr>
              <a:buFont typeface="Arial" panose="020B0604020202020204" pitchFamily="34" charset="0"/>
              <a:buChar char="•"/>
            </a:pPr>
            <a:r>
              <a:rPr lang="en-US" sz="2000" dirty="0"/>
              <a:t>The module processes raw user input and converts it into structured insights.</a:t>
            </a:r>
          </a:p>
          <a:p>
            <a:pPr>
              <a:buFont typeface="Arial" panose="020B0604020202020204" pitchFamily="34" charset="0"/>
              <a:buChar char="•"/>
            </a:pPr>
            <a:r>
              <a:rPr lang="en-US" sz="2000" dirty="0"/>
              <a:t>Acts as the initial step in understanding the user’s current mental state.</a:t>
            </a:r>
          </a:p>
          <a:p>
            <a:pPr marL="0" indent="0">
              <a:buNone/>
            </a:pPr>
            <a:r>
              <a:rPr lang="en-US" sz="2000" b="1" dirty="0"/>
              <a:t>Data Flow:</a:t>
            </a:r>
          </a:p>
          <a:p>
            <a:pPr>
              <a:buFont typeface="Arial" panose="020B0604020202020204" pitchFamily="34" charset="0"/>
              <a:buChar char="•"/>
            </a:pPr>
            <a:r>
              <a:rPr lang="en-US" sz="2000" b="1" dirty="0"/>
              <a:t>LLM Integration</a:t>
            </a:r>
            <a:r>
              <a:rPr lang="en-US" sz="2000" dirty="0"/>
              <a:t> – Connects with the Virtual Psychologist module to guide interactions based on analyzed data.</a:t>
            </a:r>
          </a:p>
          <a:p>
            <a:pPr>
              <a:buFont typeface="Arial" panose="020B0604020202020204" pitchFamily="34" charset="0"/>
              <a:buChar char="•"/>
            </a:pPr>
            <a:r>
              <a:rPr lang="en-US" sz="2000" b="1" dirty="0"/>
              <a:t>Predictive Modeling</a:t>
            </a:r>
            <a:r>
              <a:rPr lang="en-US" sz="2000" dirty="0"/>
              <a:t> – Feeds categorized insights into a predictive model for forecasting trends and outcomes.</a:t>
            </a:r>
          </a:p>
          <a:p>
            <a:pPr>
              <a:buFont typeface="Arial" panose="020B0604020202020204" pitchFamily="34" charset="0"/>
              <a:buChar char="•"/>
            </a:pPr>
            <a:r>
              <a:rPr lang="en-US" sz="2000" b="1" dirty="0"/>
              <a:t>Generative AI</a:t>
            </a:r>
            <a:r>
              <a:rPr lang="en-US" sz="2000" dirty="0"/>
              <a:t> – Provides labeled data to generate personalized suggestions, motivational texts, or therapy insights.</a:t>
            </a:r>
          </a:p>
          <a:p>
            <a:pPr marL="0" indent="0">
              <a:buNone/>
            </a:pPr>
            <a:r>
              <a:rPr lang="en-US" sz="2000" b="1" dirty="0"/>
              <a:t>Decision Support:</a:t>
            </a:r>
          </a:p>
          <a:p>
            <a:pPr>
              <a:buFont typeface="Arial" panose="020B0604020202020204" pitchFamily="34" charset="0"/>
              <a:buChar char="•"/>
            </a:pPr>
            <a:r>
              <a:rPr lang="en-US" sz="2000" dirty="0"/>
              <a:t>Assists in structuring therapy recommendations based on detected concerns.</a:t>
            </a:r>
          </a:p>
          <a:p>
            <a:pPr>
              <a:buFont typeface="Arial" panose="020B0604020202020204" pitchFamily="34" charset="0"/>
              <a:buChar char="•"/>
            </a:pPr>
            <a:r>
              <a:rPr lang="en-US" sz="2000" dirty="0"/>
              <a:t>Identifies high-priority cases requiring immediate attention or escalation.</a:t>
            </a:r>
          </a:p>
          <a:p>
            <a:pPr marL="0" indent="0">
              <a:buNone/>
            </a:pPr>
            <a:r>
              <a:rPr lang="en-US" sz="2000" b="1" dirty="0"/>
              <a:t>User Personalization:</a:t>
            </a:r>
          </a:p>
          <a:p>
            <a:pPr>
              <a:buFont typeface="Arial" panose="020B0604020202020204" pitchFamily="34" charset="0"/>
              <a:buChar char="•"/>
            </a:pPr>
            <a:r>
              <a:rPr lang="en-US" sz="2000" dirty="0"/>
              <a:t>Adapts responses based on the user’s emotional and psychological context.</a:t>
            </a:r>
          </a:p>
          <a:p>
            <a:pPr>
              <a:buFont typeface="Arial" panose="020B0604020202020204" pitchFamily="34" charset="0"/>
              <a:buChar char="•"/>
            </a:pPr>
            <a:r>
              <a:rPr lang="en-US" sz="2000" dirty="0"/>
              <a:t>Enhances user engagement by improving perceived empathy and interaction quality.</a:t>
            </a:r>
          </a:p>
          <a:p>
            <a:pPr marL="0" indent="0">
              <a:buNone/>
            </a:pPr>
            <a:endParaRPr lang="en-US" sz="1600" dirty="0"/>
          </a:p>
        </p:txBody>
      </p:sp>
    </p:spTree>
    <p:extLst>
      <p:ext uri="{BB962C8B-B14F-4D97-AF65-F5344CB8AC3E}">
        <p14:creationId xmlns:p14="http://schemas.microsoft.com/office/powerpoint/2010/main" val="110475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9B90-82E5-12F2-66EB-820426A5B940}"/>
              </a:ext>
            </a:extLst>
          </p:cNvPr>
          <p:cNvSpPr>
            <a:spLocks noGrp="1"/>
          </p:cNvSpPr>
          <p:nvPr>
            <p:ph type="title"/>
          </p:nvPr>
        </p:nvSpPr>
        <p:spPr>
          <a:xfrm>
            <a:off x="155448" y="182245"/>
            <a:ext cx="11097768" cy="841883"/>
          </a:xfrm>
        </p:spPr>
        <p:txBody>
          <a:bodyPr>
            <a:normAutofit/>
          </a:bodyPr>
          <a:lstStyle/>
          <a:p>
            <a:r>
              <a:rPr lang="en-IN" sz="3000" b="1" dirty="0"/>
              <a:t>Technical Scope :</a:t>
            </a:r>
          </a:p>
        </p:txBody>
      </p:sp>
      <p:sp>
        <p:nvSpPr>
          <p:cNvPr id="3" name="Content Placeholder 2">
            <a:extLst>
              <a:ext uri="{FF2B5EF4-FFF2-40B4-BE49-F238E27FC236}">
                <a16:creationId xmlns:a16="http://schemas.microsoft.com/office/drawing/2014/main" id="{3CBB7CB6-AAB4-BDB3-BCAF-E955ABD4A383}"/>
              </a:ext>
            </a:extLst>
          </p:cNvPr>
          <p:cNvSpPr>
            <a:spLocks noGrp="1"/>
          </p:cNvSpPr>
          <p:nvPr>
            <p:ph idx="1"/>
          </p:nvPr>
        </p:nvSpPr>
        <p:spPr>
          <a:xfrm>
            <a:off x="256032" y="813816"/>
            <a:ext cx="11097768" cy="5363147"/>
          </a:xfrm>
        </p:spPr>
        <p:txBody>
          <a:bodyPr>
            <a:normAutofit/>
          </a:bodyPr>
          <a:lstStyle/>
          <a:p>
            <a:pPr marL="0" indent="0">
              <a:buNone/>
            </a:pPr>
            <a:r>
              <a:rPr lang="en-IN" sz="2100" b="1" dirty="0"/>
              <a:t>Core Features:</a:t>
            </a:r>
          </a:p>
          <a:p>
            <a:pPr>
              <a:buFont typeface="Arial" panose="020B0604020202020204" pitchFamily="34" charset="0"/>
              <a:buChar char="•"/>
            </a:pPr>
            <a:r>
              <a:rPr lang="en-IN" sz="2100" b="1" dirty="0"/>
              <a:t>Sentiment Analysis</a:t>
            </a:r>
            <a:r>
              <a:rPr lang="en-IN" sz="2100" dirty="0"/>
              <a:t> → Classifies AI response styles based on emotional tone.</a:t>
            </a:r>
          </a:p>
          <a:p>
            <a:pPr>
              <a:buFont typeface="Arial" panose="020B0604020202020204" pitchFamily="34" charset="0"/>
              <a:buChar char="•"/>
            </a:pPr>
            <a:r>
              <a:rPr lang="en-IN" sz="2100" b="1" dirty="0"/>
              <a:t>Intent Recognition</a:t>
            </a:r>
            <a:r>
              <a:rPr lang="en-IN" sz="2100" dirty="0"/>
              <a:t> → Identifies user intent (e.g., seeking advice, expressing stress).</a:t>
            </a:r>
          </a:p>
          <a:p>
            <a:pPr>
              <a:buFont typeface="Arial" panose="020B0604020202020204" pitchFamily="34" charset="0"/>
              <a:buChar char="•"/>
            </a:pPr>
            <a:r>
              <a:rPr lang="en-IN" sz="2100" b="1" dirty="0"/>
              <a:t>Named Entity Recognition (NER)</a:t>
            </a:r>
            <a:r>
              <a:rPr lang="en-IN" sz="2100" dirty="0"/>
              <a:t> → Extracts key psychological entities (e.g., emotions, mental health conditions).</a:t>
            </a:r>
          </a:p>
        </p:txBody>
      </p:sp>
    </p:spTree>
    <p:extLst>
      <p:ext uri="{BB962C8B-B14F-4D97-AF65-F5344CB8AC3E}">
        <p14:creationId xmlns:p14="http://schemas.microsoft.com/office/powerpoint/2010/main" val="383688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BEC572-A1EC-9367-33B0-484555058712}"/>
              </a:ext>
            </a:extLst>
          </p:cNvPr>
          <p:cNvSpPr>
            <a:spLocks noGrp="1" noChangeArrowheads="1"/>
          </p:cNvSpPr>
          <p:nvPr>
            <p:ph idx="1"/>
          </p:nvPr>
        </p:nvSpPr>
        <p:spPr bwMode="auto">
          <a:xfrm>
            <a:off x="191643" y="0"/>
            <a:ext cx="10844635" cy="507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Input and Output: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rPr>
              <a:t> User text or speech converted to text.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Example: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“I feel overwhelmed and can’t sleep.”</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Output: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 Response Style:</a:t>
            </a:r>
            <a:r>
              <a:rPr kumimoji="0" lang="en-US" altLang="en-US" sz="2000" b="0" i="0" u="none" strike="noStrike" cap="none" normalizeH="0" baseline="0" dirty="0">
                <a:ln>
                  <a:noFill/>
                </a:ln>
                <a:solidFill>
                  <a:schemeClr val="tx1"/>
                </a:solidFill>
                <a:effectLst/>
                <a:latin typeface="Arial" panose="020B0604020202020204" pitchFamily="34" charset="0"/>
              </a:rPr>
              <a:t> Reassurance &amp; Coping Strategies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Intent:</a:t>
            </a:r>
            <a:r>
              <a:rPr kumimoji="0" lang="en-US" altLang="en-US" sz="2000" b="0" i="0" u="none" strike="noStrike" cap="none" normalizeH="0" baseline="0" dirty="0">
                <a:ln>
                  <a:noFill/>
                </a:ln>
                <a:solidFill>
                  <a:schemeClr val="tx1"/>
                </a:solidFill>
                <a:effectLst/>
                <a:latin typeface="Arial" panose="020B0604020202020204" pitchFamily="34" charset="0"/>
              </a:rPr>
              <a:t> Work Stress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Psychological Category:</a:t>
            </a:r>
            <a:r>
              <a:rPr kumimoji="0" lang="en-US" altLang="en-US" sz="2000" b="0" i="0" u="none" strike="noStrike" cap="none" normalizeH="0" baseline="0" dirty="0">
                <a:ln>
                  <a:noFill/>
                </a:ln>
                <a:solidFill>
                  <a:schemeClr val="tx1"/>
                </a:solidFill>
                <a:effectLst/>
                <a:latin typeface="Arial" panose="020B0604020202020204" pitchFamily="34" charset="0"/>
              </a:rPr>
              <a:t> Anxiety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Actionable Insight:</a:t>
            </a:r>
            <a:r>
              <a:rPr kumimoji="0" lang="en-US" altLang="en-US" sz="2000" b="0" i="0" u="none" strike="noStrike" cap="none" normalizeH="0" baseline="0" dirty="0">
                <a:ln>
                  <a:noFill/>
                </a:ln>
                <a:solidFill>
                  <a:schemeClr val="tx1"/>
                </a:solidFill>
                <a:effectLst/>
                <a:latin typeface="Arial" panose="020B0604020202020204" pitchFamily="34" charset="0"/>
              </a:rPr>
              <a:t> Provide stress management resources and sleep improvement tips.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114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D1D7F-1B29-5340-8101-617B1DAD764C}"/>
              </a:ext>
            </a:extLst>
          </p:cNvPr>
          <p:cNvSpPr>
            <a:spLocks noGrp="1"/>
          </p:cNvSpPr>
          <p:nvPr>
            <p:ph idx="1"/>
          </p:nvPr>
        </p:nvSpPr>
        <p:spPr>
          <a:xfrm>
            <a:off x="124968" y="155448"/>
            <a:ext cx="11743944" cy="6510528"/>
          </a:xfrm>
        </p:spPr>
        <p:txBody>
          <a:bodyPr>
            <a:normAutofit/>
          </a:bodyPr>
          <a:lstStyle/>
          <a:p>
            <a:pPr marL="0" indent="0">
              <a:buNone/>
            </a:pPr>
            <a:r>
              <a:rPr lang="en-IN" sz="2000" b="1" dirty="0"/>
              <a:t>Step-by-Step Workflow:</a:t>
            </a:r>
          </a:p>
          <a:p>
            <a:r>
              <a:rPr lang="en-IN" sz="2000" b="1" dirty="0"/>
              <a:t>1. Data Collection</a:t>
            </a:r>
          </a:p>
          <a:p>
            <a:pPr lvl="1"/>
            <a:r>
              <a:rPr lang="en-IN" sz="2000" dirty="0"/>
              <a:t>Collect textual data relevant to psychological contexts from:</a:t>
            </a:r>
          </a:p>
          <a:p>
            <a:pPr marL="1200150" lvl="2" indent="-285750"/>
            <a:r>
              <a:rPr lang="en-IN" dirty="0"/>
              <a:t>Open-source psychological datasets (e.g., DAIC-WOZ, </a:t>
            </a:r>
            <a:r>
              <a:rPr lang="en-IN" dirty="0" err="1"/>
              <a:t>CLPsych</a:t>
            </a:r>
            <a:r>
              <a:rPr lang="en-IN" dirty="0"/>
              <a:t>).</a:t>
            </a:r>
          </a:p>
          <a:p>
            <a:pPr marL="1200150" lvl="2" indent="-285750"/>
            <a:r>
              <a:rPr lang="en-IN" dirty="0"/>
              <a:t>Surveys or interviews conducted in controlled environments.</a:t>
            </a:r>
          </a:p>
          <a:p>
            <a:pPr marL="1200150" lvl="2" indent="-285750"/>
            <a:r>
              <a:rPr lang="en-IN" dirty="0"/>
              <a:t>Mental health forums (ensure anonymization and ethical compliance).</a:t>
            </a:r>
          </a:p>
          <a:p>
            <a:pPr lvl="2"/>
            <a:r>
              <a:rPr lang="en-IN" dirty="0"/>
              <a:t>Gather data in diverse formats (e.g., user statements, conversation transcripts, or short texts).</a:t>
            </a:r>
          </a:p>
          <a:p>
            <a:r>
              <a:rPr lang="en-IN" sz="2000" b="1" dirty="0"/>
              <a:t>2. Data Preprocessing :</a:t>
            </a:r>
          </a:p>
          <a:p>
            <a:pPr lvl="1"/>
            <a:r>
              <a:rPr lang="en-IN" sz="2000" b="1" dirty="0"/>
              <a:t>Tokenization (Using </a:t>
            </a:r>
            <a:r>
              <a:rPr lang="en-IN" sz="2000" b="1" dirty="0" err="1"/>
              <a:t>RoBERTa</a:t>
            </a:r>
            <a:r>
              <a:rPr lang="en-IN" sz="2000" b="1" dirty="0"/>
              <a:t> Tokenizer):</a:t>
            </a:r>
          </a:p>
          <a:p>
            <a:pPr lvl="2"/>
            <a:r>
              <a:rPr lang="en-US" dirty="0"/>
              <a:t>Convert raw text into </a:t>
            </a:r>
            <a:r>
              <a:rPr lang="en-US" dirty="0" err="1"/>
              <a:t>subword</a:t>
            </a:r>
            <a:r>
              <a:rPr lang="en-US" dirty="0"/>
              <a:t> tokens.</a:t>
            </a:r>
          </a:p>
          <a:p>
            <a:pPr lvl="2"/>
            <a:r>
              <a:rPr lang="en-IN" dirty="0"/>
              <a:t>Example: "I feel overwhelmed"  →  ['I', 'feel’, 'overwhelmed’].</a:t>
            </a:r>
            <a:endParaRPr lang="en-IN" b="1" dirty="0"/>
          </a:p>
          <a:p>
            <a:pPr lvl="1"/>
            <a:r>
              <a:rPr lang="en-US" sz="2000" b="1" dirty="0"/>
              <a:t>Lowercasing and Cleaning:</a:t>
            </a:r>
          </a:p>
          <a:p>
            <a:pPr lvl="2"/>
            <a:r>
              <a:rPr lang="en-US" dirty="0"/>
              <a:t>Convert text to lowercase.</a:t>
            </a:r>
          </a:p>
          <a:p>
            <a:pPr lvl="2"/>
            <a:r>
              <a:rPr lang="en-US" dirty="0"/>
              <a:t>Remove unnecessary symbols, special characters, and digits.</a:t>
            </a:r>
          </a:p>
          <a:p>
            <a:pPr lvl="1"/>
            <a:r>
              <a:rPr lang="en-US" sz="2000" b="1" dirty="0"/>
              <a:t>Stemming and </a:t>
            </a:r>
            <a:r>
              <a:rPr lang="en-US" sz="2000" b="1" dirty="0" err="1"/>
              <a:t>Lemmatization:</a:t>
            </a:r>
            <a:r>
              <a:rPr lang="en-US" sz="2000" dirty="0" err="1"/>
              <a:t>Reduce</a:t>
            </a:r>
            <a:r>
              <a:rPr lang="en-US" sz="2000" dirty="0"/>
              <a:t> words to their base or root forms.</a:t>
            </a:r>
          </a:p>
          <a:p>
            <a:pPr lvl="1"/>
            <a:r>
              <a:rPr lang="en-US" sz="2000" dirty="0"/>
              <a:t>Example: </a:t>
            </a:r>
            <a:r>
              <a:rPr lang="en-US" sz="2000" i="1" dirty="0"/>
              <a:t>"running"</a:t>
            </a:r>
            <a:r>
              <a:rPr lang="en-US" sz="2000" dirty="0"/>
              <a:t> → </a:t>
            </a:r>
            <a:r>
              <a:rPr lang="en-US" sz="2000" i="1" dirty="0"/>
              <a:t>"run"</a:t>
            </a:r>
            <a:r>
              <a:rPr lang="en-US" sz="2000" dirty="0"/>
              <a:t>.</a:t>
            </a:r>
          </a:p>
        </p:txBody>
      </p:sp>
    </p:spTree>
    <p:extLst>
      <p:ext uri="{BB962C8B-B14F-4D97-AF65-F5344CB8AC3E}">
        <p14:creationId xmlns:p14="http://schemas.microsoft.com/office/powerpoint/2010/main" val="181066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55BCA-A834-6BB8-5C7E-E453AA9755A7}"/>
              </a:ext>
            </a:extLst>
          </p:cNvPr>
          <p:cNvSpPr>
            <a:spLocks noGrp="1"/>
          </p:cNvSpPr>
          <p:nvPr>
            <p:ph idx="1"/>
          </p:nvPr>
        </p:nvSpPr>
        <p:spPr>
          <a:xfrm>
            <a:off x="201168" y="237744"/>
            <a:ext cx="11777472" cy="6382512"/>
          </a:xfrm>
        </p:spPr>
        <p:txBody>
          <a:bodyPr>
            <a:normAutofit/>
          </a:bodyPr>
          <a:lstStyle/>
          <a:p>
            <a:r>
              <a:rPr lang="en-IN" sz="2000" b="1" dirty="0"/>
              <a:t>3. Model Training and Classification</a:t>
            </a:r>
          </a:p>
          <a:p>
            <a:pPr>
              <a:buFont typeface="Arial" panose="020B0604020202020204" pitchFamily="34" charset="0"/>
              <a:buChar char="•"/>
            </a:pPr>
            <a:r>
              <a:rPr lang="en-IN" sz="2000" b="1" dirty="0"/>
              <a:t>Text Vectorization (Using </a:t>
            </a:r>
            <a:r>
              <a:rPr lang="en-IN" sz="2000" b="1" dirty="0" err="1"/>
              <a:t>RoBERTa</a:t>
            </a:r>
            <a:r>
              <a:rPr lang="en-IN" sz="2000" b="1" dirty="0"/>
              <a:t> Embeddings):</a:t>
            </a:r>
            <a:endParaRPr lang="en-IN" sz="2000" dirty="0"/>
          </a:p>
          <a:p>
            <a:pPr marL="742950" lvl="1" indent="-285750">
              <a:buFont typeface="Arial" panose="020B0604020202020204" pitchFamily="34" charset="0"/>
              <a:buChar char="•"/>
            </a:pPr>
            <a:r>
              <a:rPr lang="en-IN" sz="2000" dirty="0"/>
              <a:t>Convert text into numerical representations using </a:t>
            </a:r>
            <a:r>
              <a:rPr lang="en-IN" sz="2000" b="1" dirty="0"/>
              <a:t>pre-trained </a:t>
            </a:r>
            <a:r>
              <a:rPr lang="en-IN" sz="2000" b="1" dirty="0" err="1"/>
              <a:t>RoBERTa</a:t>
            </a:r>
            <a:r>
              <a:rPr lang="en-IN" sz="2000" b="1" dirty="0"/>
              <a:t> embeddings</a:t>
            </a:r>
            <a:r>
              <a:rPr lang="en-IN" sz="2000" dirty="0"/>
              <a:t>.</a:t>
            </a:r>
          </a:p>
          <a:p>
            <a:pPr marL="742950" lvl="1" indent="-285750">
              <a:buFont typeface="Arial" panose="020B0604020202020204" pitchFamily="34" charset="0"/>
              <a:buChar char="•"/>
            </a:pPr>
            <a:r>
              <a:rPr lang="en-IN" sz="2000" dirty="0"/>
              <a:t>Fine-tune </a:t>
            </a:r>
            <a:r>
              <a:rPr lang="en-IN" sz="2000" dirty="0" err="1"/>
              <a:t>RoBERTa</a:t>
            </a:r>
            <a:r>
              <a:rPr lang="en-IN" sz="2000" dirty="0"/>
              <a:t> on collected data to improve classification accuracy.</a:t>
            </a:r>
          </a:p>
          <a:p>
            <a:pPr>
              <a:buFont typeface="Arial" panose="020B0604020202020204" pitchFamily="34" charset="0"/>
              <a:buChar char="•"/>
            </a:pPr>
            <a:r>
              <a:rPr lang="en-IN" sz="2000" b="1" dirty="0"/>
              <a:t>Sentiment Analysis:</a:t>
            </a:r>
            <a:endParaRPr lang="en-IN" sz="2000" dirty="0"/>
          </a:p>
          <a:p>
            <a:pPr marL="742950" lvl="1" indent="-285750">
              <a:buFont typeface="Arial" panose="020B0604020202020204" pitchFamily="34" charset="0"/>
              <a:buChar char="•"/>
            </a:pPr>
            <a:r>
              <a:rPr lang="en-IN" sz="2000" dirty="0"/>
              <a:t>Predict </a:t>
            </a:r>
            <a:r>
              <a:rPr lang="en-IN" sz="2000" b="1" dirty="0"/>
              <a:t>AI response styles</a:t>
            </a:r>
            <a:r>
              <a:rPr lang="en-IN" sz="2000" dirty="0"/>
              <a:t> based on emotional tone (e.g., </a:t>
            </a:r>
            <a:r>
              <a:rPr lang="en-IN" sz="2000" i="1" dirty="0"/>
              <a:t>Compassion &amp; Support, Reassurance &amp; Coping Strategies</a:t>
            </a:r>
            <a:r>
              <a:rPr lang="en-IN" sz="2000" dirty="0"/>
              <a:t>).</a:t>
            </a:r>
          </a:p>
          <a:p>
            <a:pPr marL="742950" lvl="1" indent="-285750">
              <a:buFont typeface="Arial" panose="020B0604020202020204" pitchFamily="34" charset="0"/>
              <a:buChar char="•"/>
            </a:pPr>
            <a:r>
              <a:rPr lang="en-IN" sz="2000" dirty="0"/>
              <a:t>Steps:</a:t>
            </a:r>
          </a:p>
          <a:p>
            <a:pPr marL="1143000" lvl="2" indent="-228600">
              <a:buFont typeface="Arial" panose="020B0604020202020204" pitchFamily="34" charset="0"/>
              <a:buChar char="•"/>
            </a:pPr>
            <a:r>
              <a:rPr lang="en-IN" dirty="0"/>
              <a:t>Convert text into </a:t>
            </a:r>
            <a:r>
              <a:rPr lang="en-IN" dirty="0" err="1"/>
              <a:t>RoBERTa</a:t>
            </a:r>
            <a:r>
              <a:rPr lang="en-IN" dirty="0"/>
              <a:t> embeddings.</a:t>
            </a:r>
          </a:p>
          <a:p>
            <a:pPr marL="1143000" lvl="2" indent="-228600">
              <a:buFont typeface="Arial" panose="020B0604020202020204" pitchFamily="34" charset="0"/>
              <a:buChar char="•"/>
            </a:pPr>
            <a:r>
              <a:rPr lang="en-IN" dirty="0"/>
              <a:t>Train a classifier to predict </a:t>
            </a:r>
            <a:r>
              <a:rPr lang="en-IN" b="1" dirty="0"/>
              <a:t>response categories</a:t>
            </a:r>
            <a:r>
              <a:rPr lang="en-IN" dirty="0"/>
              <a:t> instead of generic sentiments.</a:t>
            </a:r>
          </a:p>
          <a:p>
            <a:pPr>
              <a:buFont typeface="Arial" panose="020B0604020202020204" pitchFamily="34" charset="0"/>
              <a:buChar char="•"/>
            </a:pPr>
            <a:r>
              <a:rPr lang="en-IN" sz="2000" b="1" dirty="0"/>
              <a:t>Intent Recognition:</a:t>
            </a:r>
            <a:endParaRPr lang="en-IN" sz="2000" dirty="0"/>
          </a:p>
          <a:p>
            <a:pPr marL="742950" lvl="1" indent="-285750">
              <a:buFont typeface="Arial" panose="020B0604020202020204" pitchFamily="34" charset="0"/>
              <a:buChar char="•"/>
            </a:pPr>
            <a:r>
              <a:rPr lang="en-IN" sz="2000" dirty="0"/>
              <a:t>Extend classification to recognize </a:t>
            </a:r>
            <a:r>
              <a:rPr lang="en-IN" sz="2000" b="1" dirty="0"/>
              <a:t>user intent</a:t>
            </a:r>
            <a:r>
              <a:rPr lang="en-IN" sz="2000" dirty="0"/>
              <a:t> (e.g., </a:t>
            </a:r>
            <a:r>
              <a:rPr lang="en-IN" sz="2000" i="1" dirty="0"/>
              <a:t>seeking advice, expressing stress, discussing personal problems</a:t>
            </a:r>
            <a:r>
              <a:rPr lang="en-IN" sz="2000" dirty="0"/>
              <a:t>).</a:t>
            </a:r>
          </a:p>
          <a:p>
            <a:pPr marL="742950" lvl="1" indent="-285750">
              <a:buFont typeface="Arial" panose="020B0604020202020204" pitchFamily="34" charset="0"/>
              <a:buChar char="•"/>
            </a:pPr>
            <a:r>
              <a:rPr lang="en-IN" sz="2000" dirty="0"/>
              <a:t>Uses </a:t>
            </a:r>
            <a:r>
              <a:rPr lang="en-IN" sz="2000" b="1" dirty="0" err="1"/>
              <a:t>RoBERTa</a:t>
            </a:r>
            <a:r>
              <a:rPr lang="en-IN" sz="2000" b="1" dirty="0"/>
              <a:t> embeddings</a:t>
            </a:r>
            <a:r>
              <a:rPr lang="en-IN" sz="2000" dirty="0"/>
              <a:t> for intent classification.</a:t>
            </a:r>
          </a:p>
          <a:p>
            <a:pPr>
              <a:buFont typeface="Arial" panose="020B0604020202020204" pitchFamily="34" charset="0"/>
              <a:buChar char="•"/>
            </a:pPr>
            <a:r>
              <a:rPr lang="en-IN" sz="2000" b="1" dirty="0"/>
              <a:t>Named Entity Recognition (NER):</a:t>
            </a:r>
            <a:endParaRPr lang="en-IN" sz="2000" dirty="0"/>
          </a:p>
          <a:p>
            <a:pPr marL="742950" lvl="1" indent="-285750">
              <a:buFont typeface="Arial" panose="020B0604020202020204" pitchFamily="34" charset="0"/>
              <a:buChar char="•"/>
            </a:pPr>
            <a:r>
              <a:rPr lang="en-IN" sz="2000" dirty="0"/>
              <a:t>Extract key psychological entities from the text (e.g., </a:t>
            </a:r>
            <a:r>
              <a:rPr lang="en-IN" sz="2000" i="1" dirty="0"/>
              <a:t>mental health conditions, emotional triggers, personal details</a:t>
            </a:r>
            <a:r>
              <a:rPr lang="en-IN" sz="2000" dirty="0"/>
              <a:t>).</a:t>
            </a:r>
          </a:p>
        </p:txBody>
      </p:sp>
    </p:spTree>
    <p:extLst>
      <p:ext uri="{BB962C8B-B14F-4D97-AF65-F5344CB8AC3E}">
        <p14:creationId xmlns:p14="http://schemas.microsoft.com/office/powerpoint/2010/main" val="191128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B02C-15F2-A266-C5BF-8BD20F1DC632}"/>
              </a:ext>
            </a:extLst>
          </p:cNvPr>
          <p:cNvSpPr>
            <a:spLocks noGrp="1"/>
          </p:cNvSpPr>
          <p:nvPr>
            <p:ph type="title"/>
          </p:nvPr>
        </p:nvSpPr>
        <p:spPr>
          <a:xfrm>
            <a:off x="192088" y="0"/>
            <a:ext cx="11161776" cy="549275"/>
          </a:xfrm>
        </p:spPr>
        <p:txBody>
          <a:bodyPr>
            <a:normAutofit/>
          </a:bodyPr>
          <a:lstStyle/>
          <a:p>
            <a:r>
              <a:rPr lang="en-IN" sz="3000" b="1" dirty="0"/>
              <a:t>Model development :</a:t>
            </a:r>
          </a:p>
        </p:txBody>
      </p:sp>
      <p:sp>
        <p:nvSpPr>
          <p:cNvPr id="5" name="Rectangle 2">
            <a:extLst>
              <a:ext uri="{FF2B5EF4-FFF2-40B4-BE49-F238E27FC236}">
                <a16:creationId xmlns:a16="http://schemas.microsoft.com/office/drawing/2014/main" id="{64F98561-47B4-1CE1-F518-CEE468E65F6A}"/>
              </a:ext>
            </a:extLst>
          </p:cNvPr>
          <p:cNvSpPr>
            <a:spLocks noGrp="1" noChangeArrowheads="1"/>
          </p:cNvSpPr>
          <p:nvPr>
            <p:ph idx="1"/>
          </p:nvPr>
        </p:nvSpPr>
        <p:spPr bwMode="auto">
          <a:xfrm>
            <a:off x="192088" y="615038"/>
            <a:ext cx="11999912"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rPr>
              <a:t>Sentiment Analysis :</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Goal:</a:t>
            </a:r>
            <a:r>
              <a:rPr kumimoji="0" lang="en-US" altLang="en-US" sz="1900" b="0" i="0" u="none" strike="noStrike" cap="none" normalizeH="0" baseline="0" dirty="0">
                <a:ln>
                  <a:noFill/>
                </a:ln>
                <a:solidFill>
                  <a:schemeClr val="tx1"/>
                </a:solidFill>
                <a:effectLst/>
              </a:rPr>
              <a:t> Determine the emotional tone of user inputs (</a:t>
            </a:r>
            <a:r>
              <a:rPr kumimoji="0" lang="en-US" altLang="en-US" sz="1900" b="1" i="0" u="none" strike="noStrike" cap="none" normalizeH="0" baseline="0" dirty="0">
                <a:ln>
                  <a:noFill/>
                </a:ln>
                <a:solidFill>
                  <a:schemeClr val="tx1"/>
                </a:solidFill>
                <a:effectLst/>
              </a:rPr>
              <a:t>Compassion &amp; Support, Reassurance &amp; Coping Strategies</a:t>
            </a:r>
            <a:r>
              <a:rPr kumimoji="0" lang="en-US" altLang="en-US" sz="19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Approach:</a:t>
            </a:r>
            <a:endParaRPr kumimoji="0" lang="en-US" altLang="en-US" sz="19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Data Preparation:</a:t>
            </a:r>
            <a:endParaRPr kumimoji="0" lang="en-US" altLang="en-US" sz="1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Manually label a portion of the dataset with </a:t>
            </a:r>
            <a:r>
              <a:rPr kumimoji="0" lang="en-US" altLang="en-US" sz="1900" b="1" i="0" u="none" strike="noStrike" cap="none" normalizeH="0" baseline="0" dirty="0">
                <a:ln>
                  <a:noFill/>
                </a:ln>
                <a:solidFill>
                  <a:schemeClr val="tx1"/>
                </a:solidFill>
                <a:effectLst/>
              </a:rPr>
              <a:t>AI response styles</a:t>
            </a:r>
            <a:r>
              <a:rPr kumimoji="0" lang="en-US" altLang="en-US" sz="1900" b="0" i="0" u="none" strike="noStrike" cap="none" normalizeH="0" baseline="0" dirty="0">
                <a:ln>
                  <a:noFill/>
                </a:ln>
                <a:solidFill>
                  <a:schemeClr val="tx1"/>
                </a:solidFill>
                <a:effectLst/>
              </a:rPr>
              <a:t> instead of generic sentiment labels.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Model Training:</a:t>
            </a:r>
            <a:endParaRPr kumimoji="0" lang="en-US" altLang="en-US" sz="1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Use </a:t>
            </a:r>
            <a:r>
              <a:rPr kumimoji="0" lang="en-US" altLang="en-US" sz="1900" b="1" i="0" u="none" strike="noStrike" cap="none" normalizeH="0" baseline="0" dirty="0" err="1">
                <a:ln>
                  <a:noFill/>
                </a:ln>
                <a:solidFill>
                  <a:schemeClr val="tx1"/>
                </a:solidFill>
                <a:effectLst/>
              </a:rPr>
              <a:t>RoBERTa</a:t>
            </a:r>
            <a:r>
              <a:rPr kumimoji="0" lang="en-US" altLang="en-US" sz="1900" b="1" i="0" u="none" strike="noStrike" cap="none" normalizeH="0" baseline="0" dirty="0">
                <a:ln>
                  <a:noFill/>
                </a:ln>
                <a:solidFill>
                  <a:schemeClr val="tx1"/>
                </a:solidFill>
                <a:effectLst/>
              </a:rPr>
              <a:t> fine-tuning</a:t>
            </a:r>
            <a:r>
              <a:rPr kumimoji="0" lang="en-US" altLang="en-US" sz="1900" b="0" i="0" u="none" strike="noStrike" cap="none" normalizeH="0" baseline="0" dirty="0">
                <a:ln>
                  <a:noFill/>
                </a:ln>
                <a:solidFill>
                  <a:schemeClr val="tx1"/>
                </a:solidFill>
                <a:effectLst/>
              </a:rPr>
              <a:t> for binary/multi-class classification.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Evaluation:</a:t>
            </a:r>
            <a:endParaRPr kumimoji="0" lang="en-US" altLang="en-US" sz="1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Split data into train/test sets.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Use </a:t>
            </a:r>
            <a:r>
              <a:rPr kumimoji="0" lang="en-US" altLang="en-US" sz="1900" b="1" i="0" u="none" strike="noStrike" cap="none" normalizeH="0" baseline="0" dirty="0">
                <a:ln>
                  <a:noFill/>
                </a:ln>
                <a:solidFill>
                  <a:schemeClr val="tx1"/>
                </a:solidFill>
                <a:effectLst/>
              </a:rPr>
              <a:t>precision, recall, F1-score</a:t>
            </a:r>
            <a:r>
              <a:rPr kumimoji="0" lang="en-US" altLang="en-US" sz="1900" b="0" i="0" u="none" strike="noStrike" cap="none" normalizeH="0" baseline="0" dirty="0">
                <a:ln>
                  <a:noFill/>
                </a:ln>
                <a:solidFill>
                  <a:schemeClr val="tx1"/>
                </a:solidFill>
                <a:effectLst/>
              </a:rPr>
              <a:t> for assessment.</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rPr>
              <a:t>Intent Recognition (Using </a:t>
            </a:r>
            <a:r>
              <a:rPr kumimoji="0" lang="en-US" altLang="en-US" sz="1900" b="1" i="0" u="none" strike="noStrike" cap="none" normalizeH="0" baseline="0" dirty="0" err="1">
                <a:ln>
                  <a:noFill/>
                </a:ln>
                <a:solidFill>
                  <a:schemeClr val="tx1"/>
                </a:solidFill>
                <a:effectLst/>
              </a:rPr>
              <a:t>OpenRouter</a:t>
            </a:r>
            <a:r>
              <a:rPr kumimoji="0" lang="en-US" altLang="en-US" sz="1900" b="1" i="0" u="none" strike="noStrike" cap="none" normalizeH="0" baseline="0" dirty="0">
                <a:ln>
                  <a:noFill/>
                </a:ln>
                <a:solidFill>
                  <a:schemeClr val="tx1"/>
                </a:solidFill>
                <a:effectLst/>
              </a:rPr>
              <a:t> AI LLM): </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Goal:</a:t>
            </a:r>
            <a:r>
              <a:rPr kumimoji="0" lang="en-US" altLang="en-US" sz="1900" b="0" i="0" u="none" strike="noStrike" cap="none" normalizeH="0" baseline="0" dirty="0">
                <a:ln>
                  <a:noFill/>
                </a:ln>
                <a:solidFill>
                  <a:schemeClr val="tx1"/>
                </a:solidFill>
                <a:effectLst/>
              </a:rPr>
              <a:t> Classify user input into </a:t>
            </a:r>
            <a:r>
              <a:rPr kumimoji="0" lang="en-US" altLang="en-US" sz="1900" b="1" i="0" u="none" strike="noStrike" cap="none" normalizeH="0" baseline="0" dirty="0">
                <a:ln>
                  <a:noFill/>
                </a:ln>
                <a:solidFill>
                  <a:schemeClr val="tx1"/>
                </a:solidFill>
                <a:effectLst/>
              </a:rPr>
              <a:t>specific intents</a:t>
            </a:r>
            <a:r>
              <a:rPr kumimoji="0" lang="en-US" altLang="en-US" sz="1900" b="0" i="0" u="none" strike="noStrike" cap="none" normalizeH="0" baseline="0" dirty="0">
                <a:ln>
                  <a:noFill/>
                </a:ln>
                <a:solidFill>
                  <a:schemeClr val="tx1"/>
                </a:solidFill>
                <a:effectLst/>
              </a:rPr>
              <a:t> (e.g., </a:t>
            </a:r>
            <a:r>
              <a:rPr kumimoji="0" lang="en-US" altLang="en-US" sz="1900" b="0" i="1" u="none" strike="noStrike" cap="none" normalizeH="0" baseline="0" dirty="0">
                <a:ln>
                  <a:noFill/>
                </a:ln>
                <a:solidFill>
                  <a:schemeClr val="tx1"/>
                </a:solidFill>
                <a:effectLst/>
              </a:rPr>
              <a:t>Work Stress, Anxiety, Relationship Problems</a:t>
            </a:r>
            <a:r>
              <a:rPr kumimoji="0" lang="en-US" altLang="en-US" sz="19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Approach:</a:t>
            </a:r>
            <a:endParaRPr kumimoji="0" lang="en-US" altLang="en-US" sz="19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Data Preparation:</a:t>
            </a:r>
            <a:endParaRPr kumimoji="0" lang="en-US" altLang="en-US" sz="1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Define </a:t>
            </a:r>
            <a:r>
              <a:rPr kumimoji="0" lang="en-US" altLang="en-US" sz="1900" b="1" i="0" u="none" strike="noStrike" cap="none" normalizeH="0" baseline="0" dirty="0">
                <a:ln>
                  <a:noFill/>
                </a:ln>
                <a:solidFill>
                  <a:schemeClr val="tx1"/>
                </a:solidFill>
                <a:effectLst/>
              </a:rPr>
              <a:t>intent categories</a:t>
            </a:r>
            <a:r>
              <a:rPr kumimoji="0" lang="en-US" altLang="en-US" sz="1900" b="0" i="0" u="none" strike="noStrike" cap="none" normalizeH="0" baseline="0" dirty="0">
                <a:ln>
                  <a:noFill/>
                </a:ln>
                <a:solidFill>
                  <a:schemeClr val="tx1"/>
                </a:solidFill>
                <a:effectLst/>
              </a:rPr>
              <a:t> and annotate sample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Feature Extraction:</a:t>
            </a:r>
            <a:endParaRPr kumimoji="0" lang="en-US" altLang="en-US" sz="1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Utilize </a:t>
            </a:r>
            <a:r>
              <a:rPr kumimoji="0" lang="en-US" altLang="en-US" sz="1900" b="1" i="0" u="none" strike="noStrike" cap="none" normalizeH="0" baseline="0" dirty="0">
                <a:ln>
                  <a:noFill/>
                </a:ln>
                <a:solidFill>
                  <a:schemeClr val="tx1"/>
                </a:solidFill>
                <a:effectLst/>
              </a:rPr>
              <a:t>LLM-based embeddings</a:t>
            </a:r>
            <a:r>
              <a:rPr kumimoji="0" lang="en-US" altLang="en-US" sz="1900" b="0" i="0" u="none" strike="noStrike" cap="none" normalizeH="0" baseline="0" dirty="0">
                <a:ln>
                  <a:noFill/>
                </a:ln>
                <a:solidFill>
                  <a:schemeClr val="tx1"/>
                </a:solidFill>
                <a:effectLst/>
              </a:rPr>
              <a:t> instead of traditional vectorization.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Model Training (LLM-based):</a:t>
            </a:r>
            <a:endParaRPr kumimoji="0" lang="en-US" altLang="en-US" sz="19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Use </a:t>
            </a:r>
            <a:r>
              <a:rPr kumimoji="0" lang="en-US" altLang="en-US" sz="1900" b="1" i="0" u="none" strike="noStrike" cap="none" normalizeH="0" baseline="0" dirty="0" err="1">
                <a:ln>
                  <a:noFill/>
                </a:ln>
                <a:solidFill>
                  <a:schemeClr val="tx1"/>
                </a:solidFill>
                <a:effectLst/>
              </a:rPr>
              <a:t>OpenRouter</a:t>
            </a:r>
            <a:r>
              <a:rPr kumimoji="0" lang="en-US" altLang="en-US" sz="1900" b="1" i="0" u="none" strike="noStrike" cap="none" normalizeH="0" baseline="0" dirty="0">
                <a:ln>
                  <a:noFill/>
                </a:ln>
                <a:solidFill>
                  <a:schemeClr val="tx1"/>
                </a:solidFill>
                <a:effectLst/>
              </a:rPr>
              <a:t> AI's existing LLM</a:t>
            </a:r>
            <a:r>
              <a:rPr kumimoji="0" lang="en-US" altLang="en-US" sz="1900" b="0" i="0" u="none" strike="noStrike" cap="none" normalizeH="0" baseline="0" dirty="0">
                <a:ln>
                  <a:noFill/>
                </a:ln>
                <a:solidFill>
                  <a:schemeClr val="tx1"/>
                </a:solidFill>
                <a:effectLst/>
              </a:rPr>
              <a:t> to classify intents without training a separate classifier.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Fine-tune prompts for more accurate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0720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5AB678-2DE8-1026-E081-27BA22B3521B}"/>
              </a:ext>
            </a:extLst>
          </p:cNvPr>
          <p:cNvSpPr>
            <a:spLocks noGrp="1" noChangeArrowheads="1"/>
          </p:cNvSpPr>
          <p:nvPr>
            <p:ph idx="1"/>
          </p:nvPr>
        </p:nvSpPr>
        <p:spPr bwMode="auto">
          <a:xfrm>
            <a:off x="116046" y="-48262"/>
            <a:ext cx="1195990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Training</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Train separate models for each task: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Sentiment Analysis</a:t>
            </a:r>
            <a:r>
              <a:rPr kumimoji="0" lang="en-US" altLang="en-US" b="0" i="0" u="none" strike="noStrike" cap="none" normalizeH="0" baseline="0" dirty="0">
                <a:ln>
                  <a:noFill/>
                </a:ln>
                <a:solidFill>
                  <a:schemeClr val="tx1"/>
                </a:solidFill>
                <a:effectLst/>
              </a:rPr>
              <a:t> (AI Response Style Classification)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Intent Recognition</a:t>
            </a:r>
            <a:r>
              <a:rPr kumimoji="0" lang="en-US" altLang="en-US" b="0" i="0" u="none" strike="noStrike" cap="none" normalizeH="0" baseline="0" dirty="0">
                <a:ln>
                  <a:noFill/>
                </a:ln>
                <a:solidFill>
                  <a:schemeClr val="tx1"/>
                </a:solidFill>
                <a:effectLst/>
              </a:rPr>
              <a:t> (LLM-based </a:t>
            </a:r>
            <a:r>
              <a:rPr kumimoji="0" lang="en-US" altLang="en-US" b="0" i="0" u="none" strike="noStrike" cap="none" normalizeH="0" baseline="0" dirty="0" err="1">
                <a:ln>
                  <a:noFill/>
                </a:ln>
                <a:solidFill>
                  <a:schemeClr val="tx1"/>
                </a:solidFill>
                <a:effectLst/>
              </a:rPr>
              <a:t>OpenRouter</a:t>
            </a:r>
            <a:r>
              <a:rPr kumimoji="0" lang="en-US" altLang="en-US" b="0" i="0" u="none" strike="noStrike" cap="none" normalizeH="0" baseline="0" dirty="0">
                <a:ln>
                  <a:noFill/>
                </a:ln>
                <a:solidFill>
                  <a:schemeClr val="tx1"/>
                </a:solidFill>
                <a:effectLst/>
              </a:rPr>
              <a:t> AI)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Named Entity Recognition (NER)</a:t>
            </a:r>
            <a:r>
              <a:rPr kumimoji="0" lang="en-US" altLang="en-US" b="0" i="0" u="none" strike="noStrike" cap="none" normalizeH="0" baseline="0" dirty="0">
                <a:ln>
                  <a:noFill/>
                </a:ln>
                <a:solidFill>
                  <a:schemeClr val="tx1"/>
                </a:solidFill>
                <a:effectLst/>
              </a:rPr>
              <a:t> (Psychological Entities)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Choose </a:t>
            </a:r>
            <a:r>
              <a:rPr kumimoji="0" lang="en-US" altLang="en-US" sz="2000" b="1" i="0" u="none" strike="noStrike" cap="none" normalizeH="0" baseline="0" dirty="0" err="1">
                <a:ln>
                  <a:noFill/>
                </a:ln>
                <a:solidFill>
                  <a:schemeClr val="tx1"/>
                </a:solidFill>
                <a:effectLst/>
              </a:rPr>
              <a:t>RoBERTa</a:t>
            </a:r>
            <a:r>
              <a:rPr kumimoji="0" lang="en-US" altLang="en-US" sz="2000" b="1" i="0" u="none" strike="noStrike" cap="none" normalizeH="0" baseline="0" dirty="0">
                <a:ln>
                  <a:noFill/>
                </a:ln>
                <a:solidFill>
                  <a:schemeClr val="tx1"/>
                </a:solidFill>
                <a:effectLst/>
              </a:rPr>
              <a:t> fine-tuning</a:t>
            </a:r>
            <a:r>
              <a:rPr kumimoji="0" lang="en-US" altLang="en-US" sz="2000" b="0" i="0" u="none" strike="noStrike" cap="none" normalizeH="0" baseline="0" dirty="0">
                <a:ln>
                  <a:noFill/>
                </a:ln>
                <a:solidFill>
                  <a:schemeClr val="tx1"/>
                </a:solidFill>
                <a:effectLst/>
              </a:rPr>
              <a:t> for deep learning-based models.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Use </a:t>
            </a:r>
            <a:r>
              <a:rPr kumimoji="0" lang="en-US" altLang="en-US" sz="2000" b="1" i="0" u="none" strike="noStrike" cap="none" normalizeH="0" baseline="0" dirty="0">
                <a:ln>
                  <a:noFill/>
                </a:ln>
                <a:solidFill>
                  <a:schemeClr val="tx1"/>
                </a:solidFill>
                <a:effectLst/>
              </a:rPr>
              <a:t>scikit-learn</a:t>
            </a:r>
            <a:r>
              <a:rPr kumimoji="0" lang="en-US" altLang="en-US" sz="2000" b="0" i="0" u="none" strike="noStrike" cap="none" normalizeH="0" baseline="0" dirty="0">
                <a:ln>
                  <a:noFill/>
                </a:ln>
                <a:solidFill>
                  <a:schemeClr val="tx1"/>
                </a:solidFill>
                <a:effectLst/>
              </a:rPr>
              <a:t> for traditional ML models where applicable.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Integration</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Input Pipeline:</a:t>
            </a:r>
            <a:r>
              <a:rPr kumimoji="0" lang="en-US" altLang="en-US" sz="2000" b="0" i="0" u="none" strike="noStrike" cap="none" normalizeH="0" baseline="0" dirty="0">
                <a:ln>
                  <a:noFill/>
                </a:ln>
                <a:solidFill>
                  <a:schemeClr val="tx1"/>
                </a:solidFill>
                <a:effectLst/>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Accept </a:t>
            </a:r>
            <a:r>
              <a:rPr kumimoji="0" lang="en-US" altLang="en-US" b="1" i="0" u="none" strike="noStrike" cap="none" normalizeH="0" baseline="0" dirty="0">
                <a:ln>
                  <a:noFill/>
                </a:ln>
                <a:solidFill>
                  <a:schemeClr val="tx1"/>
                </a:solidFill>
                <a:effectLst/>
              </a:rPr>
              <a:t>user inputs as text</a:t>
            </a:r>
            <a:r>
              <a:rPr kumimoji="0" lang="en-US" altLang="en-US" b="0" i="0" u="none" strike="noStrike" cap="none" normalizeH="0" baseline="0" dirty="0">
                <a:ln>
                  <a:noFill/>
                </a:ln>
                <a:solidFill>
                  <a:schemeClr val="tx1"/>
                </a:solidFill>
                <a:effectLst/>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Preprocess text (</a:t>
            </a:r>
            <a:r>
              <a:rPr kumimoji="0" lang="en-US" altLang="en-US" b="1" i="0" u="none" strike="noStrike" cap="none" normalizeH="0" baseline="0" dirty="0">
                <a:ln>
                  <a:noFill/>
                </a:ln>
                <a:solidFill>
                  <a:schemeClr val="tx1"/>
                </a:solidFill>
                <a:effectLst/>
              </a:rPr>
              <a:t>tokenization, cleaning, embedding</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Processing Pipeline:</a:t>
            </a:r>
            <a:r>
              <a:rPr kumimoji="0" lang="en-US" altLang="en-US" sz="2000" b="0" i="0" u="none" strike="noStrike" cap="none" normalizeH="0" baseline="0" dirty="0">
                <a:ln>
                  <a:noFill/>
                </a:ln>
                <a:solidFill>
                  <a:schemeClr val="tx1"/>
                </a:solidFill>
                <a:effectLst/>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Sentiment Analysis → Intent Recognition → NER.</a:t>
            </a:r>
            <a:r>
              <a:rPr kumimoji="0" lang="en-US" altLang="en-US" b="0" i="0" u="none" strike="noStrike" cap="none" normalizeH="0" baseline="0" dirty="0">
                <a:ln>
                  <a:noFill/>
                </a:ln>
                <a:solidFill>
                  <a:schemeClr val="tx1"/>
                </a:solidFill>
                <a:effectLst/>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Aggregate results to generate </a:t>
            </a:r>
            <a:r>
              <a:rPr kumimoji="0" lang="en-US" altLang="en-US" b="1" i="0" u="none" strike="noStrike" cap="none" normalizeH="0" baseline="0" dirty="0">
                <a:ln>
                  <a:noFill/>
                </a:ln>
                <a:solidFill>
                  <a:schemeClr val="tx1"/>
                </a:solidFill>
                <a:effectLst/>
              </a:rPr>
              <a:t>actionable insights</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6418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42904-AF4C-89E6-D096-438AA47E6B41}"/>
              </a:ext>
            </a:extLst>
          </p:cNvPr>
          <p:cNvSpPr>
            <a:spLocks noGrp="1"/>
          </p:cNvSpPr>
          <p:nvPr>
            <p:ph idx="1"/>
          </p:nvPr>
        </p:nvSpPr>
        <p:spPr>
          <a:xfrm>
            <a:off x="420624" y="393192"/>
            <a:ext cx="11201400" cy="5980176"/>
          </a:xfrm>
        </p:spPr>
        <p:txBody>
          <a:bodyPr/>
          <a:lstStyle/>
          <a:p>
            <a:pPr marL="0" indent="0">
              <a:buNone/>
            </a:pPr>
            <a:r>
              <a:rPr lang="en-IN" b="1" dirty="0"/>
              <a:t> Testing and Evaluation :</a:t>
            </a:r>
          </a:p>
          <a:p>
            <a:pPr lvl="1">
              <a:buFont typeface="+mj-lt"/>
              <a:buAutoNum type="arabicPeriod"/>
            </a:pPr>
            <a:r>
              <a:rPr lang="en-IN" b="1" dirty="0"/>
              <a:t>Validation</a:t>
            </a:r>
            <a:r>
              <a:rPr lang="en-IN" dirty="0"/>
              <a:t>:</a:t>
            </a:r>
          </a:p>
          <a:p>
            <a:pPr marL="1200150" lvl="2" indent="-285750">
              <a:buFont typeface="+mj-lt"/>
              <a:buAutoNum type="arabicPeriod"/>
            </a:pPr>
            <a:r>
              <a:rPr lang="en-IN" dirty="0"/>
              <a:t>Use separate datasets for training, validation, and testing.</a:t>
            </a:r>
          </a:p>
          <a:p>
            <a:pPr marL="1200150" lvl="2" indent="-285750">
              <a:buFont typeface="+mj-lt"/>
              <a:buAutoNum type="arabicPeriod"/>
            </a:pPr>
            <a:r>
              <a:rPr lang="en-IN" dirty="0"/>
              <a:t>Perform cross-validation to prevent overfitting.</a:t>
            </a:r>
          </a:p>
          <a:p>
            <a:pPr lvl="1">
              <a:buFont typeface="+mj-lt"/>
              <a:buAutoNum type="arabicPeriod"/>
            </a:pPr>
            <a:r>
              <a:rPr lang="en-IN" b="1" dirty="0"/>
              <a:t>Performance Metrics</a:t>
            </a:r>
            <a:r>
              <a:rPr lang="en-IN" dirty="0"/>
              <a:t>:</a:t>
            </a:r>
          </a:p>
          <a:p>
            <a:pPr marL="1200150" lvl="2" indent="-285750">
              <a:buFont typeface="+mj-lt"/>
              <a:buAutoNum type="arabicPeriod"/>
            </a:pPr>
            <a:r>
              <a:rPr lang="en-IN" dirty="0"/>
              <a:t>Evaluate models using metrics like accuracy, precision, recall, and F1-score for classification tasks.</a:t>
            </a:r>
          </a:p>
          <a:p>
            <a:pPr marL="0" indent="0">
              <a:buNone/>
            </a:pPr>
            <a:endParaRPr lang="en-IN" dirty="0"/>
          </a:p>
        </p:txBody>
      </p:sp>
    </p:spTree>
    <p:extLst>
      <p:ext uri="{BB962C8B-B14F-4D97-AF65-F5344CB8AC3E}">
        <p14:creationId xmlns:p14="http://schemas.microsoft.com/office/powerpoint/2010/main" val="2600806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1054</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Module 2 : Natural Language Processing (NLP)</vt:lpstr>
      <vt:lpstr>Role Within the Overall Project :</vt:lpstr>
      <vt:lpstr>Technical Scope :</vt:lpstr>
      <vt:lpstr>PowerPoint Presentation</vt:lpstr>
      <vt:lpstr>PowerPoint Presentation</vt:lpstr>
      <vt:lpstr>PowerPoint Presentation</vt:lpstr>
      <vt:lpstr>Model development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amil ami</dc:creator>
  <cp:lastModifiedBy>amil ami</cp:lastModifiedBy>
  <cp:revision>2</cp:revision>
  <dcterms:created xsi:type="dcterms:W3CDTF">2025-01-16T07:02:15Z</dcterms:created>
  <dcterms:modified xsi:type="dcterms:W3CDTF">2025-03-05T10:17:17Z</dcterms:modified>
</cp:coreProperties>
</file>