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99" r:id="rId2"/>
    <p:sldId id="256" r:id="rId3"/>
    <p:sldId id="258" r:id="rId4"/>
    <p:sldId id="259" r:id="rId5"/>
    <p:sldId id="307" r:id="rId6"/>
    <p:sldId id="313" r:id="rId7"/>
    <p:sldId id="287" r:id="rId8"/>
    <p:sldId id="312" r:id="rId9"/>
    <p:sldId id="260" r:id="rId10"/>
    <p:sldId id="308" r:id="rId11"/>
    <p:sldId id="310" r:id="rId12"/>
    <p:sldId id="306" r:id="rId13"/>
    <p:sldId id="309" r:id="rId14"/>
    <p:sldId id="314" r:id="rId15"/>
    <p:sldId id="315" r:id="rId16"/>
    <p:sldId id="316" r:id="rId17"/>
    <p:sldId id="290" r:id="rId18"/>
    <p:sldId id="288" r:id="rId19"/>
    <p:sldId id="294" r:id="rId20"/>
    <p:sldId id="302" r:id="rId21"/>
    <p:sldId id="317" r:id="rId22"/>
    <p:sldId id="289" r:id="rId23"/>
    <p:sldId id="301" r:id="rId24"/>
    <p:sldId id="292" r:id="rId25"/>
    <p:sldId id="293" r:id="rId26"/>
    <p:sldId id="295" r:id="rId27"/>
    <p:sldId id="303" r:id="rId28"/>
    <p:sldId id="304" r:id="rId29"/>
    <p:sldId id="296" r:id="rId30"/>
    <p:sldId id="305" r:id="rId31"/>
    <p:sldId id="297" r:id="rId32"/>
    <p:sldId id="284" r:id="rId3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0A40"/>
    <a:srgbClr val="0033CC"/>
    <a:srgbClr val="560F5D"/>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76" autoAdjust="0"/>
    <p:restoredTop sz="94128" autoAdjust="0"/>
  </p:normalViewPr>
  <p:slideViewPr>
    <p:cSldViewPr snapToGrid="0">
      <p:cViewPr varScale="1">
        <p:scale>
          <a:sx n="65" d="100"/>
          <a:sy n="65" d="100"/>
        </p:scale>
        <p:origin x="204"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628BF9-E11F-44CB-B778-44A1D610378C}" type="datetimeFigureOut">
              <a:rPr lang="fr-FR" smtClean="0"/>
              <a:t>24/05/2022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DCE8BC-D16D-4F97-8DEA-7194EB3787E4}" type="slidenum">
              <a:rPr lang="fr-FR" smtClean="0"/>
              <a:t>‹N°›</a:t>
            </a:fld>
            <a:endParaRPr lang="fr-FR"/>
          </a:p>
        </p:txBody>
      </p:sp>
    </p:spTree>
    <p:extLst>
      <p:ext uri="{BB962C8B-B14F-4D97-AF65-F5344CB8AC3E}">
        <p14:creationId xmlns:p14="http://schemas.microsoft.com/office/powerpoint/2010/main" val="2412499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31074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946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71131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8481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5762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5446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99483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1"/>
        <p:cNvGrpSpPr/>
        <p:nvPr/>
      </p:nvGrpSpPr>
      <p:grpSpPr>
        <a:xfrm>
          <a:off x="0" y="0"/>
          <a:ext cx="0" cy="0"/>
          <a:chOff x="0" y="0"/>
          <a:chExt cx="0" cy="0"/>
        </a:xfrm>
      </p:grpSpPr>
      <p:sp>
        <p:nvSpPr>
          <p:cNvPr id="3602" name="Google Shape;3602;g8714a43093_5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3" name="Google Shape;3603;g8714a43093_5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897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7327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84702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3136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47733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6998208" y="2670048"/>
            <a:ext cx="4352400" cy="2389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6933"/>
            </a:lvl1pPr>
            <a:lvl2pPr lvl="1" algn="r" rtl="0">
              <a:spcBef>
                <a:spcPts val="0"/>
              </a:spcBef>
              <a:spcAft>
                <a:spcPts val="0"/>
              </a:spcAft>
              <a:buSzPts val="5200"/>
              <a:buNone/>
              <a:defRPr sz="6933"/>
            </a:lvl2pPr>
            <a:lvl3pPr lvl="2" algn="r" rtl="0">
              <a:spcBef>
                <a:spcPts val="0"/>
              </a:spcBef>
              <a:spcAft>
                <a:spcPts val="0"/>
              </a:spcAft>
              <a:buSzPts val="5200"/>
              <a:buNone/>
              <a:defRPr sz="6933"/>
            </a:lvl3pPr>
            <a:lvl4pPr lvl="3" algn="r" rtl="0">
              <a:spcBef>
                <a:spcPts val="0"/>
              </a:spcBef>
              <a:spcAft>
                <a:spcPts val="0"/>
              </a:spcAft>
              <a:buSzPts val="5200"/>
              <a:buNone/>
              <a:defRPr sz="6933"/>
            </a:lvl4pPr>
            <a:lvl5pPr lvl="4" algn="r" rtl="0">
              <a:spcBef>
                <a:spcPts val="0"/>
              </a:spcBef>
              <a:spcAft>
                <a:spcPts val="0"/>
              </a:spcAft>
              <a:buSzPts val="5200"/>
              <a:buNone/>
              <a:defRPr sz="6933"/>
            </a:lvl5pPr>
            <a:lvl6pPr lvl="5" algn="r" rtl="0">
              <a:spcBef>
                <a:spcPts val="0"/>
              </a:spcBef>
              <a:spcAft>
                <a:spcPts val="0"/>
              </a:spcAft>
              <a:buSzPts val="5200"/>
              <a:buNone/>
              <a:defRPr sz="6933"/>
            </a:lvl6pPr>
            <a:lvl7pPr lvl="6" algn="r" rtl="0">
              <a:spcBef>
                <a:spcPts val="0"/>
              </a:spcBef>
              <a:spcAft>
                <a:spcPts val="0"/>
              </a:spcAft>
              <a:buSzPts val="5200"/>
              <a:buNone/>
              <a:defRPr sz="6933"/>
            </a:lvl7pPr>
            <a:lvl8pPr lvl="7" algn="r" rtl="0">
              <a:spcBef>
                <a:spcPts val="0"/>
              </a:spcBef>
              <a:spcAft>
                <a:spcPts val="0"/>
              </a:spcAft>
              <a:buSzPts val="5200"/>
              <a:buNone/>
              <a:defRPr sz="6933"/>
            </a:lvl8pPr>
            <a:lvl9pPr lvl="8" algn="r" rtl="0">
              <a:spcBef>
                <a:spcPts val="0"/>
              </a:spcBef>
              <a:spcAft>
                <a:spcPts val="0"/>
              </a:spcAft>
              <a:buSzPts val="5200"/>
              <a:buNone/>
              <a:defRPr sz="6933"/>
            </a:lvl9pPr>
          </a:lstStyle>
          <a:p>
            <a:endParaRPr/>
          </a:p>
        </p:txBody>
      </p:sp>
      <p:sp>
        <p:nvSpPr>
          <p:cNvPr id="9" name="Google Shape;9;p2"/>
          <p:cNvSpPr txBox="1">
            <a:spLocks noGrp="1"/>
          </p:cNvSpPr>
          <p:nvPr>
            <p:ph type="subTitle" idx="1"/>
          </p:nvPr>
        </p:nvSpPr>
        <p:spPr>
          <a:xfrm>
            <a:off x="6998208" y="4962144"/>
            <a:ext cx="4352400" cy="119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7769400" y="601733"/>
            <a:ext cx="2230000" cy="168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10017233" y="610467"/>
            <a:ext cx="1106000" cy="9912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11131967" y="-8833"/>
            <a:ext cx="1062000" cy="1584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10752368" y="1183806"/>
            <a:ext cx="775733" cy="776467"/>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 name="Google Shape;20;p2"/>
          <p:cNvGrpSpPr/>
          <p:nvPr/>
        </p:nvGrpSpPr>
        <p:grpSpPr>
          <a:xfrm>
            <a:off x="9804071" y="421701"/>
            <a:ext cx="389367" cy="390100"/>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5" name="Google Shape;25;p2"/>
          <p:cNvSpPr/>
          <p:nvPr/>
        </p:nvSpPr>
        <p:spPr>
          <a:xfrm>
            <a:off x="7587441" y="567750"/>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7584438" y="564367"/>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7636092" y="616413"/>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7633108" y="613042"/>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7688881" y="669186"/>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7685891" y="66619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1" name="Google Shape;31;p2"/>
          <p:cNvGrpSpPr/>
          <p:nvPr/>
        </p:nvGrpSpPr>
        <p:grpSpPr>
          <a:xfrm>
            <a:off x="7257805" y="385700"/>
            <a:ext cx="233351" cy="36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 name="Google Shape;35;p2"/>
          <p:cNvGrpSpPr/>
          <p:nvPr/>
        </p:nvGrpSpPr>
        <p:grpSpPr>
          <a:xfrm>
            <a:off x="11320071" y="227833"/>
            <a:ext cx="233351" cy="36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 name="Google Shape;39;p2"/>
          <p:cNvGrpSpPr/>
          <p:nvPr/>
        </p:nvGrpSpPr>
        <p:grpSpPr>
          <a:xfrm>
            <a:off x="10758338" y="2109067"/>
            <a:ext cx="233351" cy="36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369065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45"/>
        <p:cNvGrpSpPr/>
        <p:nvPr/>
      </p:nvGrpSpPr>
      <p:grpSpPr>
        <a:xfrm>
          <a:off x="0" y="0"/>
          <a:ext cx="0" cy="0"/>
          <a:chOff x="0" y="0"/>
          <a:chExt cx="0" cy="0"/>
        </a:xfrm>
      </p:grpSpPr>
      <p:grpSp>
        <p:nvGrpSpPr>
          <p:cNvPr id="546" name="Google Shape;546;p11"/>
          <p:cNvGrpSpPr/>
          <p:nvPr/>
        </p:nvGrpSpPr>
        <p:grpSpPr>
          <a:xfrm rot="10800000">
            <a:off x="2606433" y="1499792"/>
            <a:ext cx="6979139" cy="4092192"/>
            <a:chOff x="1098425" y="237675"/>
            <a:chExt cx="5358675" cy="5174750"/>
          </a:xfrm>
        </p:grpSpPr>
        <p:sp>
          <p:nvSpPr>
            <p:cNvPr id="547" name="Google Shape;547;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 name="Google Shape;548;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 name="Google Shape;549;p11"/>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50" name="Google Shape;550;p11"/>
          <p:cNvSpPr txBox="1">
            <a:spLocks noGrp="1"/>
          </p:cNvSpPr>
          <p:nvPr>
            <p:ph type="subTitle" idx="1"/>
          </p:nvPr>
        </p:nvSpPr>
        <p:spPr>
          <a:xfrm>
            <a:off x="4303776" y="3755136"/>
            <a:ext cx="3572400" cy="8780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cxnSp>
        <p:nvCxnSpPr>
          <p:cNvPr id="551" name="Google Shape;551;p11"/>
          <p:cNvCxnSpPr/>
          <p:nvPr/>
        </p:nvCxnSpPr>
        <p:spPr>
          <a:xfrm rot="5400000">
            <a:off x="9692944" y="4432733"/>
            <a:ext cx="1510800" cy="408400"/>
          </a:xfrm>
          <a:prstGeom prst="straightConnector1">
            <a:avLst/>
          </a:prstGeom>
          <a:noFill/>
          <a:ln w="9525" cap="flat" cmpd="sng">
            <a:solidFill>
              <a:schemeClr val="dk1"/>
            </a:solidFill>
            <a:prstDash val="solid"/>
            <a:round/>
            <a:headEnd type="none" w="med" len="med"/>
            <a:tailEnd type="none" w="med" len="med"/>
          </a:ln>
        </p:spPr>
      </p:cxnSp>
      <p:cxnSp>
        <p:nvCxnSpPr>
          <p:cNvPr id="552" name="Google Shape;552;p11"/>
          <p:cNvCxnSpPr/>
          <p:nvPr/>
        </p:nvCxnSpPr>
        <p:spPr>
          <a:xfrm rot="-5400000" flipH="1">
            <a:off x="9575211" y="2776533"/>
            <a:ext cx="1789600" cy="420400"/>
          </a:xfrm>
          <a:prstGeom prst="straightConnector1">
            <a:avLst/>
          </a:prstGeom>
          <a:noFill/>
          <a:ln w="9525" cap="flat" cmpd="sng">
            <a:solidFill>
              <a:schemeClr val="dk1"/>
            </a:solidFill>
            <a:prstDash val="solid"/>
            <a:round/>
            <a:headEnd type="none" w="med" len="med"/>
            <a:tailEnd type="none" w="med" len="med"/>
          </a:ln>
        </p:spPr>
      </p:cxnSp>
      <p:cxnSp>
        <p:nvCxnSpPr>
          <p:cNvPr id="553" name="Google Shape;553;p11"/>
          <p:cNvCxnSpPr/>
          <p:nvPr/>
        </p:nvCxnSpPr>
        <p:spPr>
          <a:xfrm rot="5400000">
            <a:off x="9643244" y="981833"/>
            <a:ext cx="1776000" cy="522800"/>
          </a:xfrm>
          <a:prstGeom prst="straightConnector1">
            <a:avLst/>
          </a:prstGeom>
          <a:noFill/>
          <a:ln w="9525" cap="flat" cmpd="sng">
            <a:solidFill>
              <a:schemeClr val="dk1"/>
            </a:solidFill>
            <a:prstDash val="solid"/>
            <a:round/>
            <a:headEnd type="none" w="med" len="med"/>
            <a:tailEnd type="none" w="med" len="med"/>
          </a:ln>
        </p:spPr>
      </p:cxnSp>
      <p:cxnSp>
        <p:nvCxnSpPr>
          <p:cNvPr id="554" name="Google Shape;554;p11"/>
          <p:cNvCxnSpPr/>
          <p:nvPr/>
        </p:nvCxnSpPr>
        <p:spPr>
          <a:xfrm rot="5400000">
            <a:off x="10891244" y="-88800"/>
            <a:ext cx="365200" cy="542800"/>
          </a:xfrm>
          <a:prstGeom prst="straightConnector1">
            <a:avLst/>
          </a:prstGeom>
          <a:noFill/>
          <a:ln w="9525" cap="flat" cmpd="sng">
            <a:solidFill>
              <a:schemeClr val="dk1"/>
            </a:solidFill>
            <a:prstDash val="solid"/>
            <a:round/>
            <a:headEnd type="none" w="med" len="med"/>
            <a:tailEnd type="none" w="med" len="med"/>
          </a:ln>
        </p:spPr>
      </p:cxnSp>
      <p:grpSp>
        <p:nvGrpSpPr>
          <p:cNvPr id="555" name="Google Shape;555;p11"/>
          <p:cNvGrpSpPr/>
          <p:nvPr/>
        </p:nvGrpSpPr>
        <p:grpSpPr>
          <a:xfrm rot="5400000" flipH="1">
            <a:off x="9876448" y="1713236"/>
            <a:ext cx="775733" cy="776467"/>
            <a:chOff x="8064275" y="887850"/>
            <a:chExt cx="581800" cy="582350"/>
          </a:xfrm>
        </p:grpSpPr>
        <p:sp>
          <p:nvSpPr>
            <p:cNvPr id="556" name="Google Shape;556;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 name="Google Shape;557;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 name="Google Shape;558;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2" name="Google Shape;562;p11"/>
          <p:cNvGrpSpPr/>
          <p:nvPr/>
        </p:nvGrpSpPr>
        <p:grpSpPr>
          <a:xfrm rot="5400000" flipH="1">
            <a:off x="10492965" y="3672270"/>
            <a:ext cx="389367" cy="390100"/>
            <a:chOff x="7353050" y="316275"/>
            <a:chExt cx="292025" cy="292575"/>
          </a:xfrm>
        </p:grpSpPr>
        <p:sp>
          <p:nvSpPr>
            <p:cNvPr id="563" name="Google Shape;563;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 name="Google Shape;565;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 name="Google Shape;566;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7" name="Google Shape;567;p11"/>
          <p:cNvGrpSpPr/>
          <p:nvPr/>
        </p:nvGrpSpPr>
        <p:grpSpPr>
          <a:xfrm rot="5400000" flipH="1">
            <a:off x="10683282" y="237570"/>
            <a:ext cx="233333" cy="233333"/>
            <a:chOff x="8792300" y="321275"/>
            <a:chExt cx="175000" cy="175000"/>
          </a:xfrm>
        </p:grpSpPr>
        <p:sp>
          <p:nvSpPr>
            <p:cNvPr id="568" name="Google Shape;568;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 name="Google Shape;571;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2" name="Google Shape;572;p11"/>
          <p:cNvGrpSpPr/>
          <p:nvPr/>
        </p:nvGrpSpPr>
        <p:grpSpPr>
          <a:xfrm rot="5400000">
            <a:off x="10068915" y="5173235"/>
            <a:ext cx="390815" cy="391184"/>
            <a:chOff x="3164039" y="430875"/>
            <a:chExt cx="293111" cy="293388"/>
          </a:xfrm>
        </p:grpSpPr>
        <p:sp>
          <p:nvSpPr>
            <p:cNvPr id="573" name="Google Shape;573;p1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 name="Google Shape;574;p1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 name="Google Shape;575;p1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1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 name="Google Shape;577;p1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 name="Google Shape;578;p1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9" name="Google Shape;579;p11"/>
          <p:cNvGrpSpPr/>
          <p:nvPr/>
        </p:nvGrpSpPr>
        <p:grpSpPr>
          <a:xfrm rot="5400000" flipH="1">
            <a:off x="11012074" y="430859"/>
            <a:ext cx="233351" cy="36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 name="Google Shape;58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583" name="Google Shape;583;p11"/>
          <p:cNvCxnSpPr/>
          <p:nvPr/>
        </p:nvCxnSpPr>
        <p:spPr>
          <a:xfrm rot="5400000" flipH="1">
            <a:off x="987800" y="3464433"/>
            <a:ext cx="2230000" cy="168000"/>
          </a:xfrm>
          <a:prstGeom prst="straightConnector1">
            <a:avLst/>
          </a:prstGeom>
          <a:noFill/>
          <a:ln w="9525" cap="flat" cmpd="sng">
            <a:solidFill>
              <a:schemeClr val="dk1"/>
            </a:solidFill>
            <a:prstDash val="solid"/>
            <a:round/>
            <a:headEnd type="none" w="med" len="med"/>
            <a:tailEnd type="none" w="med" len="med"/>
          </a:ln>
        </p:spPr>
      </p:cxnSp>
      <p:cxnSp>
        <p:nvCxnSpPr>
          <p:cNvPr id="584" name="Google Shape;584;p11"/>
          <p:cNvCxnSpPr/>
          <p:nvPr/>
        </p:nvCxnSpPr>
        <p:spPr>
          <a:xfrm rot="-5400000">
            <a:off x="1129467" y="4738667"/>
            <a:ext cx="1106000" cy="991200"/>
          </a:xfrm>
          <a:prstGeom prst="straightConnector1">
            <a:avLst/>
          </a:prstGeom>
          <a:noFill/>
          <a:ln w="9525" cap="flat" cmpd="sng">
            <a:solidFill>
              <a:schemeClr val="dk1"/>
            </a:solidFill>
            <a:prstDash val="solid"/>
            <a:round/>
            <a:headEnd type="none" w="med" len="med"/>
            <a:tailEnd type="none" w="med" len="med"/>
          </a:ln>
        </p:spPr>
      </p:cxnSp>
      <p:cxnSp>
        <p:nvCxnSpPr>
          <p:cNvPr id="585" name="Google Shape;585;p11"/>
          <p:cNvCxnSpPr/>
          <p:nvPr/>
        </p:nvCxnSpPr>
        <p:spPr>
          <a:xfrm rot="5400000" flipH="1">
            <a:off x="1474367" y="5535000"/>
            <a:ext cx="1062000" cy="1584000"/>
          </a:xfrm>
          <a:prstGeom prst="straightConnector1">
            <a:avLst/>
          </a:prstGeom>
          <a:noFill/>
          <a:ln w="9525" cap="flat" cmpd="sng">
            <a:solidFill>
              <a:schemeClr val="dk1"/>
            </a:solidFill>
            <a:prstDash val="solid"/>
            <a:round/>
            <a:headEnd type="none" w="med" len="med"/>
            <a:tailEnd type="none" w="med" len="med"/>
          </a:ln>
        </p:spPr>
      </p:cxnSp>
      <p:grpSp>
        <p:nvGrpSpPr>
          <p:cNvPr id="586" name="Google Shape;586;p11"/>
          <p:cNvGrpSpPr/>
          <p:nvPr/>
        </p:nvGrpSpPr>
        <p:grpSpPr>
          <a:xfrm rot="5400000">
            <a:off x="828638" y="5416036"/>
            <a:ext cx="775733" cy="776467"/>
            <a:chOff x="8064275" y="887850"/>
            <a:chExt cx="581800" cy="582350"/>
          </a:xfrm>
        </p:grpSpPr>
        <p:sp>
          <p:nvSpPr>
            <p:cNvPr id="587" name="Google Shape;587;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 name="Google Shape;590;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3" name="Google Shape;593;p11"/>
          <p:cNvGrpSpPr/>
          <p:nvPr/>
        </p:nvGrpSpPr>
        <p:grpSpPr>
          <a:xfrm rot="5400000">
            <a:off x="1977105" y="4467737"/>
            <a:ext cx="389367" cy="390100"/>
            <a:chOff x="7353050" y="316275"/>
            <a:chExt cx="292025" cy="292575"/>
          </a:xfrm>
        </p:grpSpPr>
        <p:sp>
          <p:nvSpPr>
            <p:cNvPr id="594" name="Google Shape;594;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 name="Google Shape;597;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8" name="Google Shape;598;p11"/>
          <p:cNvGrpSpPr/>
          <p:nvPr/>
        </p:nvGrpSpPr>
        <p:grpSpPr>
          <a:xfrm rot="5400000">
            <a:off x="2126838" y="6387103"/>
            <a:ext cx="233333" cy="233333"/>
            <a:chOff x="8792300" y="321275"/>
            <a:chExt cx="175000" cy="175000"/>
          </a:xfrm>
        </p:grpSpPr>
        <p:sp>
          <p:nvSpPr>
            <p:cNvPr id="599" name="Google Shape;599;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03" name="Google Shape;603;p11"/>
          <p:cNvSpPr/>
          <p:nvPr/>
        </p:nvSpPr>
        <p:spPr>
          <a:xfrm rot="5400000">
            <a:off x="1836160" y="2251664"/>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4" name="Google Shape;604;p11"/>
          <p:cNvSpPr/>
          <p:nvPr/>
        </p:nvSpPr>
        <p:spPr>
          <a:xfrm rot="5400000">
            <a:off x="1833173" y="2248281"/>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5" name="Google Shape;605;p11"/>
          <p:cNvSpPr/>
          <p:nvPr/>
        </p:nvSpPr>
        <p:spPr>
          <a:xfrm rot="5400000">
            <a:off x="1884818" y="2300322"/>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6" name="Google Shape;606;p11"/>
          <p:cNvSpPr/>
          <p:nvPr/>
        </p:nvSpPr>
        <p:spPr>
          <a:xfrm rot="5400000">
            <a:off x="1881821" y="2296955"/>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7" name="Google Shape;607;p11"/>
          <p:cNvSpPr/>
          <p:nvPr/>
        </p:nvSpPr>
        <p:spPr>
          <a:xfrm rot="5400000">
            <a:off x="1937790" y="2352916"/>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8" name="Google Shape;608;p11"/>
          <p:cNvSpPr/>
          <p:nvPr/>
        </p:nvSpPr>
        <p:spPr>
          <a:xfrm rot="5400000">
            <a:off x="1934599" y="2350109"/>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09" name="Google Shape;609;p11"/>
          <p:cNvGrpSpPr/>
          <p:nvPr/>
        </p:nvGrpSpPr>
        <p:grpSpPr>
          <a:xfrm rot="5400000">
            <a:off x="2268163" y="2020508"/>
            <a:ext cx="233351" cy="36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 name="Google Shape;61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3" name="Google Shape;613;p11"/>
          <p:cNvGrpSpPr/>
          <p:nvPr/>
        </p:nvGrpSpPr>
        <p:grpSpPr>
          <a:xfrm rot="5400000">
            <a:off x="2426030" y="6082775"/>
            <a:ext cx="233351" cy="36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7" name="Google Shape;617;p11"/>
          <p:cNvGrpSpPr/>
          <p:nvPr/>
        </p:nvGrpSpPr>
        <p:grpSpPr>
          <a:xfrm rot="5400000">
            <a:off x="544797" y="5521041"/>
            <a:ext cx="233351" cy="36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 name="Google Shape;620;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21" name="Google Shape;621;p11"/>
          <p:cNvSpPr txBox="1">
            <a:spLocks noGrp="1"/>
          </p:cNvSpPr>
          <p:nvPr>
            <p:ph type="title" hasCustomPrompt="1"/>
          </p:nvPr>
        </p:nvSpPr>
        <p:spPr>
          <a:xfrm>
            <a:off x="3499104" y="2743200"/>
            <a:ext cx="5206000" cy="104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12800"/>
            </a:lvl1pPr>
            <a:lvl2pPr lvl="1" algn="ctr" rtl="0">
              <a:spcBef>
                <a:spcPts val="0"/>
              </a:spcBef>
              <a:spcAft>
                <a:spcPts val="0"/>
              </a:spcAft>
              <a:buSzPts val="9600"/>
              <a:buNone/>
              <a:defRPr sz="12800"/>
            </a:lvl2pPr>
            <a:lvl3pPr lvl="2" algn="ctr" rtl="0">
              <a:spcBef>
                <a:spcPts val="0"/>
              </a:spcBef>
              <a:spcAft>
                <a:spcPts val="0"/>
              </a:spcAft>
              <a:buSzPts val="9600"/>
              <a:buNone/>
              <a:defRPr sz="12800"/>
            </a:lvl3pPr>
            <a:lvl4pPr lvl="3" algn="ctr" rtl="0">
              <a:spcBef>
                <a:spcPts val="0"/>
              </a:spcBef>
              <a:spcAft>
                <a:spcPts val="0"/>
              </a:spcAft>
              <a:buSzPts val="9600"/>
              <a:buNone/>
              <a:defRPr sz="12800"/>
            </a:lvl4pPr>
            <a:lvl5pPr lvl="4" algn="ctr" rtl="0">
              <a:spcBef>
                <a:spcPts val="0"/>
              </a:spcBef>
              <a:spcAft>
                <a:spcPts val="0"/>
              </a:spcAft>
              <a:buSzPts val="9600"/>
              <a:buNone/>
              <a:defRPr sz="12800"/>
            </a:lvl5pPr>
            <a:lvl6pPr lvl="5" algn="ctr" rtl="0">
              <a:spcBef>
                <a:spcPts val="0"/>
              </a:spcBef>
              <a:spcAft>
                <a:spcPts val="0"/>
              </a:spcAft>
              <a:buSzPts val="9600"/>
              <a:buNone/>
              <a:defRPr sz="12800"/>
            </a:lvl6pPr>
            <a:lvl7pPr lvl="6" algn="ctr" rtl="0">
              <a:spcBef>
                <a:spcPts val="0"/>
              </a:spcBef>
              <a:spcAft>
                <a:spcPts val="0"/>
              </a:spcAft>
              <a:buSzPts val="9600"/>
              <a:buNone/>
              <a:defRPr sz="12800"/>
            </a:lvl7pPr>
            <a:lvl8pPr lvl="7" algn="ctr" rtl="0">
              <a:spcBef>
                <a:spcPts val="0"/>
              </a:spcBef>
              <a:spcAft>
                <a:spcPts val="0"/>
              </a:spcAft>
              <a:buSzPts val="9600"/>
              <a:buNone/>
              <a:defRPr sz="12800"/>
            </a:lvl8pPr>
            <a:lvl9pPr lvl="8" algn="ctr" rtl="0">
              <a:spcBef>
                <a:spcPts val="0"/>
              </a:spcBef>
              <a:spcAft>
                <a:spcPts val="0"/>
              </a:spcAft>
              <a:buSzPts val="9600"/>
              <a:buNone/>
              <a:defRPr sz="12800"/>
            </a:lvl9pPr>
          </a:lstStyle>
          <a:p>
            <a:r>
              <a:t>xx%</a:t>
            </a:r>
          </a:p>
        </p:txBody>
      </p:sp>
    </p:spTree>
    <p:extLst>
      <p:ext uri="{BB962C8B-B14F-4D97-AF65-F5344CB8AC3E}">
        <p14:creationId xmlns:p14="http://schemas.microsoft.com/office/powerpoint/2010/main" val="749817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7876032" y="475488"/>
            <a:ext cx="3486800" cy="768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2218944" y="573024"/>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2218944" y="950976"/>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2218944" y="2011680"/>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2218944" y="2389632"/>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2218944" y="3450336"/>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2218944" y="3828288"/>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2218944" y="4888992"/>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2218944" y="5266944"/>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1085088" y="963168"/>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
        <p:nvSpPr>
          <p:cNvPr id="634" name="Google Shape;634;p13"/>
          <p:cNvSpPr txBox="1">
            <a:spLocks noGrp="1"/>
          </p:cNvSpPr>
          <p:nvPr>
            <p:ph type="title" idx="13" hasCustomPrompt="1"/>
          </p:nvPr>
        </p:nvSpPr>
        <p:spPr>
          <a:xfrm>
            <a:off x="1085088" y="2401824"/>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
        <p:nvSpPr>
          <p:cNvPr id="635" name="Google Shape;635;p13"/>
          <p:cNvSpPr txBox="1">
            <a:spLocks noGrp="1"/>
          </p:cNvSpPr>
          <p:nvPr>
            <p:ph type="title" idx="14" hasCustomPrompt="1"/>
          </p:nvPr>
        </p:nvSpPr>
        <p:spPr>
          <a:xfrm>
            <a:off x="1085088" y="3840480"/>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
        <p:nvSpPr>
          <p:cNvPr id="636" name="Google Shape;636;p13"/>
          <p:cNvSpPr txBox="1">
            <a:spLocks noGrp="1"/>
          </p:cNvSpPr>
          <p:nvPr>
            <p:ph type="title" idx="15" hasCustomPrompt="1"/>
          </p:nvPr>
        </p:nvSpPr>
        <p:spPr>
          <a:xfrm>
            <a:off x="1085088" y="5279136"/>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Tree>
    <p:extLst>
      <p:ext uri="{BB962C8B-B14F-4D97-AF65-F5344CB8AC3E}">
        <p14:creationId xmlns:p14="http://schemas.microsoft.com/office/powerpoint/2010/main" val="1713878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ree columns of text">
  <p:cSld name="Three columns of text">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2292096" y="451104"/>
            <a:ext cx="7437200" cy="79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4925568" y="3218688"/>
            <a:ext cx="2353200" cy="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365504" y="3218688"/>
            <a:ext cx="2353200" cy="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8473440" y="3218688"/>
            <a:ext cx="2353200" cy="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4925568" y="3767328"/>
            <a:ext cx="2353200" cy="1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365504" y="3767328"/>
            <a:ext cx="2353200" cy="1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8473440" y="3767328"/>
            <a:ext cx="2353200" cy="1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348949" y="-1544"/>
            <a:ext cx="11400435" cy="53088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2298266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our columns of text">
  <p:cSld name="Four columns of text">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2091700" y="589800"/>
            <a:ext cx="8008400" cy="79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2279904" y="2060448"/>
            <a:ext cx="25936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2279904" y="2584704"/>
            <a:ext cx="2593600" cy="10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7290816" y="2060448"/>
            <a:ext cx="25968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7290816" y="2584704"/>
            <a:ext cx="2596800" cy="10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3767328" y="4267200"/>
            <a:ext cx="25936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3767328" y="4791456"/>
            <a:ext cx="2593600" cy="10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8619744" y="4267200"/>
            <a:ext cx="26580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8619744" y="4791456"/>
            <a:ext cx="2658000" cy="10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10812000" y="668367"/>
            <a:ext cx="983600" cy="9836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776633" y="376251"/>
            <a:ext cx="1617200" cy="5636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365584"/>
            <a:ext cx="776800" cy="8724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565005" y="167151"/>
            <a:ext cx="389367" cy="390100"/>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3" name="Google Shape;683;p15"/>
          <p:cNvGrpSpPr/>
          <p:nvPr/>
        </p:nvGrpSpPr>
        <p:grpSpPr>
          <a:xfrm>
            <a:off x="2184990" y="744217"/>
            <a:ext cx="390815" cy="391184"/>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0" name="Google Shape;690;p15"/>
          <p:cNvGrpSpPr/>
          <p:nvPr/>
        </p:nvGrpSpPr>
        <p:grpSpPr>
          <a:xfrm>
            <a:off x="2122338" y="483467"/>
            <a:ext cx="233351" cy="36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694" name="Google Shape;694;p15"/>
          <p:cNvCxnSpPr/>
          <p:nvPr/>
        </p:nvCxnSpPr>
        <p:spPr>
          <a:xfrm flipH="1">
            <a:off x="10868433" y="9167"/>
            <a:ext cx="1336800" cy="6592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10431836" y="269839"/>
            <a:ext cx="775733" cy="776467"/>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2" name="Google Shape;702;p15"/>
          <p:cNvGrpSpPr/>
          <p:nvPr/>
        </p:nvGrpSpPr>
        <p:grpSpPr>
          <a:xfrm flipH="1">
            <a:off x="11598205" y="1489985"/>
            <a:ext cx="389367" cy="390100"/>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7" name="Google Shape;707;p15"/>
          <p:cNvGrpSpPr/>
          <p:nvPr/>
        </p:nvGrpSpPr>
        <p:grpSpPr>
          <a:xfrm>
            <a:off x="11571138" y="2109067"/>
            <a:ext cx="233351" cy="36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728995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ree columns of text 2">
  <p:cSld name="Three columns of text 2">
    <p:spTree>
      <p:nvGrpSpPr>
        <p:cNvPr id="1" name="Shape 711"/>
        <p:cNvGrpSpPr/>
        <p:nvPr/>
      </p:nvGrpSpPr>
      <p:grpSpPr>
        <a:xfrm>
          <a:off x="0" y="0"/>
          <a:ext cx="0" cy="0"/>
          <a:chOff x="0" y="0"/>
          <a:chExt cx="0" cy="0"/>
        </a:xfrm>
      </p:grpSpPr>
      <p:cxnSp>
        <p:nvCxnSpPr>
          <p:cNvPr id="712" name="Google Shape;712;p16"/>
          <p:cNvCxnSpPr/>
          <p:nvPr/>
        </p:nvCxnSpPr>
        <p:spPr>
          <a:xfrm>
            <a:off x="787267" y="5787467"/>
            <a:ext cx="893600" cy="564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944233" y="457033"/>
            <a:ext cx="6303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5776733"/>
            <a:ext cx="787600" cy="8852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575638" y="5578367"/>
            <a:ext cx="389367" cy="390100"/>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0" name="Google Shape;720;p16"/>
          <p:cNvGrpSpPr/>
          <p:nvPr/>
        </p:nvGrpSpPr>
        <p:grpSpPr>
          <a:xfrm>
            <a:off x="1434390" y="6139567"/>
            <a:ext cx="390815" cy="391184"/>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727" name="Google Shape;727;p16"/>
          <p:cNvCxnSpPr/>
          <p:nvPr/>
        </p:nvCxnSpPr>
        <p:spPr>
          <a:xfrm rot="10800000">
            <a:off x="9595967" y="393467"/>
            <a:ext cx="1542800" cy="7236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11138767" y="-8833"/>
            <a:ext cx="1055200" cy="11152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10752368" y="702573"/>
            <a:ext cx="775733" cy="776467"/>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6" name="Google Shape;736;p16"/>
          <p:cNvGrpSpPr/>
          <p:nvPr/>
        </p:nvGrpSpPr>
        <p:grpSpPr>
          <a:xfrm>
            <a:off x="9378505" y="227834"/>
            <a:ext cx="389367" cy="390100"/>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1" name="Google Shape;741;p16"/>
          <p:cNvGrpSpPr/>
          <p:nvPr/>
        </p:nvGrpSpPr>
        <p:grpSpPr>
          <a:xfrm>
            <a:off x="11677268" y="306206"/>
            <a:ext cx="233333" cy="233333"/>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6" name="Google Shape;746;p16"/>
          <p:cNvGrpSpPr/>
          <p:nvPr/>
        </p:nvGrpSpPr>
        <p:grpSpPr>
          <a:xfrm>
            <a:off x="11320071" y="227833"/>
            <a:ext cx="233351" cy="36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0" name="Google Shape;750;p16"/>
          <p:cNvGrpSpPr/>
          <p:nvPr/>
        </p:nvGrpSpPr>
        <p:grpSpPr>
          <a:xfrm>
            <a:off x="10555138" y="1499467"/>
            <a:ext cx="233351" cy="36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54" name="Google Shape;754;p16"/>
          <p:cNvSpPr txBox="1">
            <a:spLocks noGrp="1"/>
          </p:cNvSpPr>
          <p:nvPr>
            <p:ph type="subTitle" idx="1"/>
          </p:nvPr>
        </p:nvSpPr>
        <p:spPr>
          <a:xfrm>
            <a:off x="8290560" y="2426208"/>
            <a:ext cx="2182400" cy="475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4998720" y="1670304"/>
            <a:ext cx="2182400" cy="475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719072" y="2426208"/>
            <a:ext cx="2182400" cy="475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8290560" y="2852928"/>
            <a:ext cx="2182400" cy="1170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defRPr>
            </a:lvl1pPr>
            <a:lvl2pPr lvl="1" algn="ctr" rtl="0">
              <a:spcBef>
                <a:spcPts val="0"/>
              </a:spcBef>
              <a:spcAft>
                <a:spcPts val="0"/>
              </a:spcAft>
              <a:buNone/>
              <a:defRPr sz="2133">
                <a:solidFill>
                  <a:schemeClr val="dk2"/>
                </a:solidFill>
              </a:defRPr>
            </a:lvl2pPr>
            <a:lvl3pPr lvl="2" algn="ctr" rtl="0">
              <a:spcBef>
                <a:spcPts val="0"/>
              </a:spcBef>
              <a:spcAft>
                <a:spcPts val="0"/>
              </a:spcAft>
              <a:buNone/>
              <a:defRPr sz="2133">
                <a:solidFill>
                  <a:schemeClr val="dk2"/>
                </a:solidFill>
              </a:defRPr>
            </a:lvl3pPr>
            <a:lvl4pPr lvl="3" algn="ctr" rtl="0">
              <a:spcBef>
                <a:spcPts val="0"/>
              </a:spcBef>
              <a:spcAft>
                <a:spcPts val="0"/>
              </a:spcAft>
              <a:buNone/>
              <a:defRPr sz="2133">
                <a:solidFill>
                  <a:schemeClr val="dk2"/>
                </a:solidFill>
              </a:defRPr>
            </a:lvl4pPr>
            <a:lvl5pPr lvl="4" algn="ctr" rtl="0">
              <a:spcBef>
                <a:spcPts val="0"/>
              </a:spcBef>
              <a:spcAft>
                <a:spcPts val="0"/>
              </a:spcAft>
              <a:buNone/>
              <a:defRPr sz="2133">
                <a:solidFill>
                  <a:schemeClr val="dk2"/>
                </a:solidFill>
              </a:defRPr>
            </a:lvl5pPr>
            <a:lvl6pPr lvl="5" algn="ctr" rtl="0">
              <a:spcBef>
                <a:spcPts val="0"/>
              </a:spcBef>
              <a:spcAft>
                <a:spcPts val="0"/>
              </a:spcAft>
              <a:buNone/>
              <a:defRPr sz="2133">
                <a:solidFill>
                  <a:schemeClr val="dk2"/>
                </a:solidFill>
              </a:defRPr>
            </a:lvl6pPr>
            <a:lvl7pPr lvl="6" algn="ctr" rtl="0">
              <a:spcBef>
                <a:spcPts val="0"/>
              </a:spcBef>
              <a:spcAft>
                <a:spcPts val="0"/>
              </a:spcAft>
              <a:buNone/>
              <a:defRPr sz="2133">
                <a:solidFill>
                  <a:schemeClr val="dk2"/>
                </a:solidFill>
              </a:defRPr>
            </a:lvl7pPr>
            <a:lvl8pPr lvl="7" algn="ctr" rtl="0">
              <a:spcBef>
                <a:spcPts val="0"/>
              </a:spcBef>
              <a:spcAft>
                <a:spcPts val="0"/>
              </a:spcAft>
              <a:buNone/>
              <a:defRPr sz="2133">
                <a:solidFill>
                  <a:schemeClr val="dk2"/>
                </a:solidFill>
              </a:defRPr>
            </a:lvl8pPr>
            <a:lvl9pPr lvl="8" algn="ctr" rtl="0">
              <a:spcBef>
                <a:spcPts val="0"/>
              </a:spcBef>
              <a:spcAft>
                <a:spcPts val="0"/>
              </a:spcAft>
              <a:buNone/>
              <a:defRPr sz="2133">
                <a:solidFill>
                  <a:schemeClr val="dk2"/>
                </a:solidFill>
              </a:defRPr>
            </a:lvl9pPr>
          </a:lstStyle>
          <a:p>
            <a:endParaRPr/>
          </a:p>
        </p:txBody>
      </p:sp>
      <p:sp>
        <p:nvSpPr>
          <p:cNvPr id="758" name="Google Shape;758;p16"/>
          <p:cNvSpPr txBox="1">
            <a:spLocks noGrp="1"/>
          </p:cNvSpPr>
          <p:nvPr>
            <p:ph type="subTitle" idx="5"/>
          </p:nvPr>
        </p:nvSpPr>
        <p:spPr>
          <a:xfrm>
            <a:off x="4998720" y="2109216"/>
            <a:ext cx="2182400" cy="1170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719072" y="2852928"/>
            <a:ext cx="2182400" cy="1170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3413954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ix columns of text">
  <p:cSld name="Six columns of text">
    <p:spTree>
      <p:nvGrpSpPr>
        <p:cNvPr id="1" name="Shape 760"/>
        <p:cNvGrpSpPr/>
        <p:nvPr/>
      </p:nvGrpSpPr>
      <p:grpSpPr>
        <a:xfrm>
          <a:off x="0" y="0"/>
          <a:ext cx="0" cy="0"/>
          <a:chOff x="0" y="0"/>
          <a:chExt cx="0" cy="0"/>
        </a:xfrm>
      </p:grpSpPr>
      <p:sp>
        <p:nvSpPr>
          <p:cNvPr id="761" name="Google Shape;761;p17"/>
          <p:cNvSpPr txBox="1">
            <a:spLocks noGrp="1"/>
          </p:cNvSpPr>
          <p:nvPr>
            <p:ph type="title"/>
          </p:nvPr>
        </p:nvSpPr>
        <p:spPr>
          <a:xfrm>
            <a:off x="4120896" y="451104"/>
            <a:ext cx="3950400" cy="7680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762" name="Google Shape;762;p17"/>
          <p:cNvSpPr txBox="1">
            <a:spLocks noGrp="1"/>
          </p:cNvSpPr>
          <p:nvPr>
            <p:ph type="subTitle" idx="1"/>
          </p:nvPr>
        </p:nvSpPr>
        <p:spPr>
          <a:xfrm>
            <a:off x="2029900" y="2117781"/>
            <a:ext cx="2353200" cy="609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3" name="Google Shape;763;p17"/>
          <p:cNvSpPr txBox="1">
            <a:spLocks noGrp="1"/>
          </p:cNvSpPr>
          <p:nvPr>
            <p:ph type="subTitle" idx="2"/>
          </p:nvPr>
        </p:nvSpPr>
        <p:spPr>
          <a:xfrm>
            <a:off x="2029900" y="2570892"/>
            <a:ext cx="2353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4" name="Google Shape;764;p17"/>
          <p:cNvSpPr txBox="1">
            <a:spLocks noGrp="1"/>
          </p:cNvSpPr>
          <p:nvPr>
            <p:ph type="subTitle" idx="3"/>
          </p:nvPr>
        </p:nvSpPr>
        <p:spPr>
          <a:xfrm>
            <a:off x="4919403" y="2117781"/>
            <a:ext cx="2353200" cy="609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5" name="Google Shape;765;p17"/>
          <p:cNvSpPr txBox="1">
            <a:spLocks noGrp="1"/>
          </p:cNvSpPr>
          <p:nvPr>
            <p:ph type="subTitle" idx="4"/>
          </p:nvPr>
        </p:nvSpPr>
        <p:spPr>
          <a:xfrm>
            <a:off x="4919403" y="2570892"/>
            <a:ext cx="2353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a:endParaRPr/>
          </a:p>
        </p:txBody>
      </p:sp>
      <p:sp>
        <p:nvSpPr>
          <p:cNvPr id="766" name="Google Shape;766;p17"/>
          <p:cNvSpPr txBox="1">
            <a:spLocks noGrp="1"/>
          </p:cNvSpPr>
          <p:nvPr>
            <p:ph type="subTitle" idx="5"/>
          </p:nvPr>
        </p:nvSpPr>
        <p:spPr>
          <a:xfrm>
            <a:off x="7808900" y="2117781"/>
            <a:ext cx="2353200" cy="609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7" name="Google Shape;767;p17"/>
          <p:cNvSpPr txBox="1">
            <a:spLocks noGrp="1"/>
          </p:cNvSpPr>
          <p:nvPr>
            <p:ph type="subTitle" idx="6"/>
          </p:nvPr>
        </p:nvSpPr>
        <p:spPr>
          <a:xfrm>
            <a:off x="7808900" y="2570892"/>
            <a:ext cx="2353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8" name="Google Shape;768;p17"/>
          <p:cNvSpPr txBox="1">
            <a:spLocks noGrp="1"/>
          </p:cNvSpPr>
          <p:nvPr>
            <p:ph type="subTitle" idx="7"/>
          </p:nvPr>
        </p:nvSpPr>
        <p:spPr>
          <a:xfrm>
            <a:off x="2029900" y="4287944"/>
            <a:ext cx="2353200" cy="609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9" name="Google Shape;769;p17"/>
          <p:cNvSpPr txBox="1">
            <a:spLocks noGrp="1"/>
          </p:cNvSpPr>
          <p:nvPr>
            <p:ph type="subTitle" idx="8"/>
          </p:nvPr>
        </p:nvSpPr>
        <p:spPr>
          <a:xfrm>
            <a:off x="2029900" y="4741356"/>
            <a:ext cx="2353200" cy="8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0" name="Google Shape;770;p17"/>
          <p:cNvSpPr txBox="1">
            <a:spLocks noGrp="1"/>
          </p:cNvSpPr>
          <p:nvPr>
            <p:ph type="subTitle" idx="9"/>
          </p:nvPr>
        </p:nvSpPr>
        <p:spPr>
          <a:xfrm>
            <a:off x="4796600" y="4287948"/>
            <a:ext cx="2598800" cy="609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1" name="Google Shape;771;p17"/>
          <p:cNvSpPr txBox="1">
            <a:spLocks noGrp="1"/>
          </p:cNvSpPr>
          <p:nvPr>
            <p:ph type="subTitle" idx="13"/>
          </p:nvPr>
        </p:nvSpPr>
        <p:spPr>
          <a:xfrm>
            <a:off x="4796667" y="4741356"/>
            <a:ext cx="2598800" cy="8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2" name="Google Shape;772;p17"/>
          <p:cNvSpPr txBox="1">
            <a:spLocks noGrp="1"/>
          </p:cNvSpPr>
          <p:nvPr>
            <p:ph type="subTitle" idx="14"/>
          </p:nvPr>
        </p:nvSpPr>
        <p:spPr>
          <a:xfrm>
            <a:off x="7808900" y="4287944"/>
            <a:ext cx="2353200" cy="609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3" name="Google Shape;773;p17"/>
          <p:cNvSpPr txBox="1">
            <a:spLocks noGrp="1"/>
          </p:cNvSpPr>
          <p:nvPr>
            <p:ph type="subTitle" idx="15"/>
          </p:nvPr>
        </p:nvSpPr>
        <p:spPr>
          <a:xfrm>
            <a:off x="7808900" y="4741356"/>
            <a:ext cx="2353200" cy="8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774" name="Google Shape;774;p17"/>
          <p:cNvCxnSpPr/>
          <p:nvPr/>
        </p:nvCxnSpPr>
        <p:spPr>
          <a:xfrm>
            <a:off x="3872377" y="6017433"/>
            <a:ext cx="1510800" cy="408400"/>
          </a:xfrm>
          <a:prstGeom prst="straightConnector1">
            <a:avLst/>
          </a:prstGeom>
          <a:noFill/>
          <a:ln w="9525" cap="flat" cmpd="sng">
            <a:solidFill>
              <a:schemeClr val="dk1"/>
            </a:solidFill>
            <a:prstDash val="solid"/>
            <a:round/>
            <a:headEnd type="none" w="med" len="med"/>
            <a:tailEnd type="none" w="med" len="med"/>
          </a:ln>
        </p:spPr>
      </p:cxnSp>
      <p:cxnSp>
        <p:nvCxnSpPr>
          <p:cNvPr id="775" name="Google Shape;775;p17"/>
          <p:cNvCxnSpPr/>
          <p:nvPr/>
        </p:nvCxnSpPr>
        <p:spPr>
          <a:xfrm rot="10800000" flipH="1">
            <a:off x="2082777" y="5989767"/>
            <a:ext cx="1789600" cy="420400"/>
          </a:xfrm>
          <a:prstGeom prst="straightConnector1">
            <a:avLst/>
          </a:prstGeom>
          <a:noFill/>
          <a:ln w="9525" cap="flat" cmpd="sng">
            <a:solidFill>
              <a:schemeClr val="dk1"/>
            </a:solidFill>
            <a:prstDash val="solid"/>
            <a:round/>
            <a:headEnd type="none" w="med" len="med"/>
            <a:tailEnd type="none" w="med" len="med"/>
          </a:ln>
        </p:spPr>
      </p:cxnSp>
      <p:cxnSp>
        <p:nvCxnSpPr>
          <p:cNvPr id="776" name="Google Shape;776;p17"/>
          <p:cNvCxnSpPr/>
          <p:nvPr/>
        </p:nvCxnSpPr>
        <p:spPr>
          <a:xfrm>
            <a:off x="346077" y="5877333"/>
            <a:ext cx="1776000" cy="522800"/>
          </a:xfrm>
          <a:prstGeom prst="straightConnector1">
            <a:avLst/>
          </a:prstGeom>
          <a:noFill/>
          <a:ln w="9525" cap="flat" cmpd="sng">
            <a:solidFill>
              <a:schemeClr val="dk1"/>
            </a:solidFill>
            <a:prstDash val="solid"/>
            <a:round/>
            <a:headEnd type="none" w="med" len="med"/>
            <a:tailEnd type="none" w="med" len="med"/>
          </a:ln>
        </p:spPr>
      </p:cxnSp>
      <p:cxnSp>
        <p:nvCxnSpPr>
          <p:cNvPr id="777" name="Google Shape;777;p17"/>
          <p:cNvCxnSpPr/>
          <p:nvPr/>
        </p:nvCxnSpPr>
        <p:spPr>
          <a:xfrm>
            <a:off x="-9156" y="5324733"/>
            <a:ext cx="365200" cy="542800"/>
          </a:xfrm>
          <a:prstGeom prst="straightConnector1">
            <a:avLst/>
          </a:prstGeom>
          <a:noFill/>
          <a:ln w="9525" cap="flat" cmpd="sng">
            <a:solidFill>
              <a:schemeClr val="dk1"/>
            </a:solidFill>
            <a:prstDash val="solid"/>
            <a:round/>
            <a:headEnd type="none" w="med" len="med"/>
            <a:tailEnd type="none" w="med" len="med"/>
          </a:ln>
        </p:spPr>
      </p:cxnSp>
      <p:grpSp>
        <p:nvGrpSpPr>
          <p:cNvPr id="778" name="Google Shape;778;p17"/>
          <p:cNvGrpSpPr/>
          <p:nvPr/>
        </p:nvGrpSpPr>
        <p:grpSpPr>
          <a:xfrm flipH="1">
            <a:off x="1704444" y="6017439"/>
            <a:ext cx="775733" cy="776467"/>
            <a:chOff x="8064275" y="887850"/>
            <a:chExt cx="581800" cy="582350"/>
          </a:xfrm>
        </p:grpSpPr>
        <p:sp>
          <p:nvSpPr>
            <p:cNvPr id="779" name="Google Shape;779;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2" name="Google Shape;782;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3" name="Google Shape;783;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5" name="Google Shape;785;p17"/>
          <p:cNvGrpSpPr/>
          <p:nvPr/>
        </p:nvGrpSpPr>
        <p:grpSpPr>
          <a:xfrm flipH="1">
            <a:off x="3663482" y="5787285"/>
            <a:ext cx="389367" cy="390100"/>
            <a:chOff x="7353050" y="316275"/>
            <a:chExt cx="292025" cy="292575"/>
          </a:xfrm>
        </p:grpSpPr>
        <p:sp>
          <p:nvSpPr>
            <p:cNvPr id="786" name="Google Shape;786;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8" name="Google Shape;788;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9" name="Google Shape;789;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0" name="Google Shape;790;p17"/>
          <p:cNvGrpSpPr/>
          <p:nvPr/>
        </p:nvGrpSpPr>
        <p:grpSpPr>
          <a:xfrm flipH="1">
            <a:off x="228412" y="5753373"/>
            <a:ext cx="233333" cy="233333"/>
            <a:chOff x="8792300" y="321275"/>
            <a:chExt cx="175000" cy="175000"/>
          </a:xfrm>
        </p:grpSpPr>
        <p:sp>
          <p:nvSpPr>
            <p:cNvPr id="791" name="Google Shape;791;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2" name="Google Shape;792;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4" name="Google Shape;794;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5" name="Google Shape;795;p17"/>
          <p:cNvGrpSpPr/>
          <p:nvPr/>
        </p:nvGrpSpPr>
        <p:grpSpPr>
          <a:xfrm>
            <a:off x="5164267" y="6210067"/>
            <a:ext cx="390815" cy="391184"/>
            <a:chOff x="3164039" y="430875"/>
            <a:chExt cx="293111" cy="293388"/>
          </a:xfrm>
        </p:grpSpPr>
        <p:sp>
          <p:nvSpPr>
            <p:cNvPr id="796" name="Google Shape;796;p1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7" name="Google Shape;797;p1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8" name="Google Shape;798;p1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1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0" name="Google Shape;800;p1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1" name="Google Shape;801;p1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2" name="Google Shape;802;p17"/>
          <p:cNvGrpSpPr/>
          <p:nvPr/>
        </p:nvGrpSpPr>
        <p:grpSpPr>
          <a:xfrm flipH="1">
            <a:off x="323031" y="5523233"/>
            <a:ext cx="233351" cy="36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4" name="Google Shape;80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5" name="Google Shape;80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806" name="Google Shape;806;p17"/>
          <p:cNvCxnSpPr/>
          <p:nvPr/>
        </p:nvCxnSpPr>
        <p:spPr>
          <a:xfrm rot="10800000">
            <a:off x="7993400" y="302133"/>
            <a:ext cx="2006000" cy="299600"/>
          </a:xfrm>
          <a:prstGeom prst="straightConnector1">
            <a:avLst/>
          </a:prstGeom>
          <a:noFill/>
          <a:ln w="9525" cap="flat" cmpd="sng">
            <a:solidFill>
              <a:schemeClr val="dk1"/>
            </a:solidFill>
            <a:prstDash val="solid"/>
            <a:round/>
            <a:headEnd type="none" w="med" len="med"/>
            <a:tailEnd type="none" w="med" len="med"/>
          </a:ln>
        </p:spPr>
      </p:cxnSp>
      <p:cxnSp>
        <p:nvCxnSpPr>
          <p:cNvPr id="807" name="Google Shape;807;p17"/>
          <p:cNvCxnSpPr/>
          <p:nvPr/>
        </p:nvCxnSpPr>
        <p:spPr>
          <a:xfrm rot="10800000">
            <a:off x="10017233" y="610467"/>
            <a:ext cx="1106000" cy="991200"/>
          </a:xfrm>
          <a:prstGeom prst="straightConnector1">
            <a:avLst/>
          </a:prstGeom>
          <a:noFill/>
          <a:ln w="9525" cap="flat" cmpd="sng">
            <a:solidFill>
              <a:schemeClr val="dk1"/>
            </a:solidFill>
            <a:prstDash val="solid"/>
            <a:round/>
            <a:headEnd type="none" w="med" len="med"/>
            <a:tailEnd type="none" w="med" len="med"/>
          </a:ln>
        </p:spPr>
      </p:cxnSp>
      <p:cxnSp>
        <p:nvCxnSpPr>
          <p:cNvPr id="808" name="Google Shape;808;p17"/>
          <p:cNvCxnSpPr/>
          <p:nvPr/>
        </p:nvCxnSpPr>
        <p:spPr>
          <a:xfrm flipH="1">
            <a:off x="11131967" y="-8833"/>
            <a:ext cx="1062000" cy="1584000"/>
          </a:xfrm>
          <a:prstGeom prst="straightConnector1">
            <a:avLst/>
          </a:prstGeom>
          <a:noFill/>
          <a:ln w="9525" cap="flat" cmpd="sng">
            <a:solidFill>
              <a:schemeClr val="dk1"/>
            </a:solidFill>
            <a:prstDash val="solid"/>
            <a:round/>
            <a:headEnd type="none" w="med" len="med"/>
            <a:tailEnd type="none" w="med" len="med"/>
          </a:ln>
        </p:spPr>
      </p:cxnSp>
      <p:grpSp>
        <p:nvGrpSpPr>
          <p:cNvPr id="809" name="Google Shape;809;p17"/>
          <p:cNvGrpSpPr/>
          <p:nvPr/>
        </p:nvGrpSpPr>
        <p:grpSpPr>
          <a:xfrm>
            <a:off x="10752368" y="1387002"/>
            <a:ext cx="775733" cy="776467"/>
            <a:chOff x="8064275" y="887850"/>
            <a:chExt cx="581800" cy="582350"/>
          </a:xfrm>
        </p:grpSpPr>
        <p:sp>
          <p:nvSpPr>
            <p:cNvPr id="810" name="Google Shape;810;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1" name="Google Shape;811;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3" name="Google Shape;813;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4" name="Google Shape;814;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6" name="Google Shape;816;p17"/>
          <p:cNvGrpSpPr/>
          <p:nvPr/>
        </p:nvGrpSpPr>
        <p:grpSpPr>
          <a:xfrm>
            <a:off x="9804071" y="421701"/>
            <a:ext cx="389367" cy="390100"/>
            <a:chOff x="7353050" y="316275"/>
            <a:chExt cx="292025" cy="292575"/>
          </a:xfrm>
        </p:grpSpPr>
        <p:sp>
          <p:nvSpPr>
            <p:cNvPr id="817" name="Google Shape;817;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9" name="Google Shape;819;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0" name="Google Shape;820;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1" name="Google Shape;821;p17"/>
          <p:cNvGrpSpPr/>
          <p:nvPr/>
        </p:nvGrpSpPr>
        <p:grpSpPr>
          <a:xfrm>
            <a:off x="11723068" y="428373"/>
            <a:ext cx="233333" cy="233333"/>
            <a:chOff x="8792300" y="321275"/>
            <a:chExt cx="175000" cy="175000"/>
          </a:xfrm>
        </p:grpSpPr>
        <p:sp>
          <p:nvSpPr>
            <p:cNvPr id="822" name="Google Shape;822;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3" name="Google Shape;823;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5" name="Google Shape;825;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26" name="Google Shape;826;p17"/>
          <p:cNvSpPr/>
          <p:nvPr/>
        </p:nvSpPr>
        <p:spPr>
          <a:xfrm>
            <a:off x="7772406" y="91616"/>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7" name="Google Shape;827;p17"/>
          <p:cNvSpPr/>
          <p:nvPr/>
        </p:nvSpPr>
        <p:spPr>
          <a:xfrm>
            <a:off x="7769405" y="88233"/>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8" name="Google Shape;828;p17"/>
          <p:cNvSpPr/>
          <p:nvPr/>
        </p:nvSpPr>
        <p:spPr>
          <a:xfrm>
            <a:off x="7821060" y="14027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9" name="Google Shape;829;p17"/>
          <p:cNvSpPr/>
          <p:nvPr/>
        </p:nvSpPr>
        <p:spPr>
          <a:xfrm>
            <a:off x="7818074" y="136909"/>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0" name="Google Shape;830;p17"/>
          <p:cNvSpPr/>
          <p:nvPr/>
        </p:nvSpPr>
        <p:spPr>
          <a:xfrm>
            <a:off x="7873848" y="193052"/>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1" name="Google Shape;831;p17"/>
          <p:cNvSpPr/>
          <p:nvPr/>
        </p:nvSpPr>
        <p:spPr>
          <a:xfrm>
            <a:off x="7870858" y="190062"/>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32" name="Google Shape;832;p17"/>
          <p:cNvGrpSpPr/>
          <p:nvPr/>
        </p:nvGrpSpPr>
        <p:grpSpPr>
          <a:xfrm>
            <a:off x="11320071" y="227833"/>
            <a:ext cx="233351" cy="36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4" name="Google Shape;83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5" name="Google Shape;83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6" name="Google Shape;836;p17"/>
          <p:cNvGrpSpPr/>
          <p:nvPr/>
        </p:nvGrpSpPr>
        <p:grpSpPr>
          <a:xfrm>
            <a:off x="11571138" y="2210667"/>
            <a:ext cx="233351" cy="36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8" name="Google Shape;838;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84279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2">
  <p:cSld name="Title and body 2">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694688" y="451104"/>
            <a:ext cx="8814800" cy="731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42" name="Google Shape;842;p18"/>
          <p:cNvSpPr txBox="1">
            <a:spLocks noGrp="1"/>
          </p:cNvSpPr>
          <p:nvPr>
            <p:ph type="subTitle" idx="1"/>
          </p:nvPr>
        </p:nvSpPr>
        <p:spPr>
          <a:xfrm>
            <a:off x="6254500" y="1988468"/>
            <a:ext cx="4742800" cy="3541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cxnSp>
        <p:nvCxnSpPr>
          <p:cNvPr id="843" name="Google Shape;843;p18"/>
          <p:cNvCxnSpPr/>
          <p:nvPr/>
        </p:nvCxnSpPr>
        <p:spPr>
          <a:xfrm rot="10800000">
            <a:off x="10812000" y="668367"/>
            <a:ext cx="983600" cy="9836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776633" y="376251"/>
            <a:ext cx="1617200" cy="5636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365584"/>
            <a:ext cx="776800" cy="8724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565005" y="167151"/>
            <a:ext cx="389367" cy="390100"/>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1" name="Google Shape;851;p18"/>
          <p:cNvGrpSpPr/>
          <p:nvPr/>
        </p:nvGrpSpPr>
        <p:grpSpPr>
          <a:xfrm>
            <a:off x="2184990" y="744217"/>
            <a:ext cx="390815" cy="391184"/>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8" name="Google Shape;858;p18"/>
          <p:cNvGrpSpPr/>
          <p:nvPr/>
        </p:nvGrpSpPr>
        <p:grpSpPr>
          <a:xfrm>
            <a:off x="2122338" y="483467"/>
            <a:ext cx="233351" cy="36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862" name="Google Shape;862;p18"/>
          <p:cNvCxnSpPr/>
          <p:nvPr/>
        </p:nvCxnSpPr>
        <p:spPr>
          <a:xfrm flipH="1">
            <a:off x="10868433" y="9167"/>
            <a:ext cx="1336800" cy="6592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10431836" y="269839"/>
            <a:ext cx="775733" cy="776467"/>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0" name="Google Shape;870;p18"/>
          <p:cNvGrpSpPr/>
          <p:nvPr/>
        </p:nvGrpSpPr>
        <p:grpSpPr>
          <a:xfrm flipH="1">
            <a:off x="11598205" y="1489985"/>
            <a:ext cx="389367" cy="390100"/>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5" name="Google Shape;875;p18"/>
          <p:cNvGrpSpPr/>
          <p:nvPr/>
        </p:nvGrpSpPr>
        <p:grpSpPr>
          <a:xfrm>
            <a:off x="11571138" y="2109067"/>
            <a:ext cx="233351" cy="36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879" name="Google Shape;879;p18"/>
          <p:cNvCxnSpPr/>
          <p:nvPr/>
        </p:nvCxnSpPr>
        <p:spPr>
          <a:xfrm flipH="1">
            <a:off x="6802272" y="6017433"/>
            <a:ext cx="1510800" cy="4084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8313072" y="5989767"/>
            <a:ext cx="1789600" cy="4204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10063372" y="5877333"/>
            <a:ext cx="1776000" cy="5228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11829405" y="5324733"/>
            <a:ext cx="365200" cy="5428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9705272" y="6017439"/>
            <a:ext cx="775733" cy="776467"/>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90" name="Google Shape;890;p18"/>
          <p:cNvGrpSpPr/>
          <p:nvPr/>
        </p:nvGrpSpPr>
        <p:grpSpPr>
          <a:xfrm>
            <a:off x="8132610" y="5787285"/>
            <a:ext cx="389367" cy="390100"/>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95" name="Google Shape;895;p18"/>
          <p:cNvGrpSpPr/>
          <p:nvPr/>
        </p:nvGrpSpPr>
        <p:grpSpPr>
          <a:xfrm>
            <a:off x="11723708" y="5753373"/>
            <a:ext cx="233333" cy="233333"/>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00" name="Google Shape;900;p18"/>
          <p:cNvGrpSpPr/>
          <p:nvPr/>
        </p:nvGrpSpPr>
        <p:grpSpPr>
          <a:xfrm flipH="1">
            <a:off x="6630377" y="6210067"/>
            <a:ext cx="390815" cy="391184"/>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07" name="Google Shape;907;p18"/>
          <p:cNvGrpSpPr/>
          <p:nvPr/>
        </p:nvGrpSpPr>
        <p:grpSpPr>
          <a:xfrm>
            <a:off x="11629077" y="5523233"/>
            <a:ext cx="233351" cy="36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710355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807233" y="512064"/>
            <a:ext cx="6583600" cy="14388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6400"/>
            </a:lvl1pPr>
            <a:lvl2pPr lvl="1">
              <a:spcBef>
                <a:spcPts val="0"/>
              </a:spcBef>
              <a:spcAft>
                <a:spcPts val="0"/>
              </a:spcAft>
              <a:buNone/>
              <a:defRPr sz="6400"/>
            </a:lvl2pPr>
            <a:lvl3pPr lvl="2">
              <a:spcBef>
                <a:spcPts val="0"/>
              </a:spcBef>
              <a:spcAft>
                <a:spcPts val="0"/>
              </a:spcAft>
              <a:buNone/>
              <a:defRPr sz="6400"/>
            </a:lvl3pPr>
            <a:lvl4pPr lvl="3">
              <a:spcBef>
                <a:spcPts val="0"/>
              </a:spcBef>
              <a:spcAft>
                <a:spcPts val="0"/>
              </a:spcAft>
              <a:buNone/>
              <a:defRPr sz="6400"/>
            </a:lvl4pPr>
            <a:lvl5pPr lvl="4">
              <a:spcBef>
                <a:spcPts val="0"/>
              </a:spcBef>
              <a:spcAft>
                <a:spcPts val="0"/>
              </a:spcAft>
              <a:buNone/>
              <a:defRPr sz="6400"/>
            </a:lvl5pPr>
            <a:lvl6pPr lvl="5">
              <a:spcBef>
                <a:spcPts val="0"/>
              </a:spcBef>
              <a:spcAft>
                <a:spcPts val="0"/>
              </a:spcAft>
              <a:buNone/>
              <a:defRPr sz="6400"/>
            </a:lvl6pPr>
            <a:lvl7pPr lvl="6">
              <a:spcBef>
                <a:spcPts val="0"/>
              </a:spcBef>
              <a:spcAft>
                <a:spcPts val="0"/>
              </a:spcAft>
              <a:buNone/>
              <a:defRPr sz="6400"/>
            </a:lvl7pPr>
            <a:lvl8pPr lvl="7">
              <a:spcBef>
                <a:spcPts val="0"/>
              </a:spcBef>
              <a:spcAft>
                <a:spcPts val="0"/>
              </a:spcAft>
              <a:buNone/>
              <a:defRPr sz="6400"/>
            </a:lvl8pPr>
            <a:lvl9pPr lvl="8">
              <a:spcBef>
                <a:spcPts val="0"/>
              </a:spcBef>
              <a:spcAft>
                <a:spcPts val="0"/>
              </a:spcAft>
              <a:buNone/>
              <a:defRPr sz="6400"/>
            </a:lvl9pPr>
          </a:lstStyle>
          <a:p>
            <a:endParaRPr/>
          </a:p>
        </p:txBody>
      </p:sp>
      <p:sp>
        <p:nvSpPr>
          <p:cNvPr id="913" name="Google Shape;913;p19"/>
          <p:cNvSpPr txBox="1">
            <a:spLocks noGrp="1"/>
          </p:cNvSpPr>
          <p:nvPr>
            <p:ph type="subTitle" idx="1"/>
          </p:nvPr>
        </p:nvSpPr>
        <p:spPr>
          <a:xfrm>
            <a:off x="4023360" y="2279904"/>
            <a:ext cx="4133200" cy="19140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2133">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3319167" y="4885600"/>
            <a:ext cx="5548800" cy="10164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 sz="1467">
                <a:solidFill>
                  <a:schemeClr val="accent1"/>
                </a:solidFill>
                <a:latin typeface="Barlow Semi Condensed Medium"/>
                <a:ea typeface="Barlow Semi Condensed Medium"/>
                <a:cs typeface="Barlow Semi Condensed Medium"/>
                <a:sym typeface="Barlow Semi Condensed Medium"/>
              </a:rPr>
              <a:t>CREDITS:</a:t>
            </a:r>
            <a:r>
              <a:rPr lang="en" sz="1467">
                <a:solidFill>
                  <a:schemeClr val="dk2"/>
                </a:solidFill>
                <a:latin typeface="Barlow Semi Condensed"/>
                <a:ea typeface="Barlow Semi Condensed"/>
                <a:cs typeface="Barlow Semi Condensed"/>
                <a:sym typeface="Barlow Semi Condensed"/>
              </a:rPr>
              <a:t> This presentation template was created by </a:t>
            </a:r>
            <a:r>
              <a:rPr lang="en" sz="1467">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val="tx"/>
                    </a:ext>
                  </a:extLst>
                </a:hlinkClick>
              </a:rPr>
              <a:t>Slidesgo</a:t>
            </a:r>
            <a:r>
              <a:rPr lang="en" sz="1467">
                <a:solidFill>
                  <a:schemeClr val="dk2"/>
                </a:solidFill>
                <a:latin typeface="Barlow Semi Condensed"/>
                <a:ea typeface="Barlow Semi Condensed"/>
                <a:cs typeface="Barlow Semi Condensed"/>
                <a:sym typeface="Barlow Semi Condensed"/>
              </a:rPr>
              <a:t>, including icons by </a:t>
            </a:r>
            <a:r>
              <a:rPr lang="en" sz="1467">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val="tx"/>
                    </a:ext>
                  </a:extLst>
                </a:hlinkClick>
              </a:rPr>
              <a:t>Flaticon</a:t>
            </a:r>
            <a:r>
              <a:rPr lang="en" sz="1467">
                <a:solidFill>
                  <a:schemeClr val="dk2"/>
                </a:solidFill>
                <a:latin typeface="Barlow Semi Condensed"/>
                <a:ea typeface="Barlow Semi Condensed"/>
                <a:cs typeface="Barlow Semi Condensed"/>
                <a:sym typeface="Barlow Semi Condensed"/>
              </a:rPr>
              <a:t>, infographics &amp; images by </a:t>
            </a:r>
            <a:r>
              <a:rPr lang="en" sz="1467">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val="tx"/>
                    </a:ext>
                  </a:extLst>
                </a:hlinkClick>
              </a:rPr>
              <a:t>Freepik</a:t>
            </a:r>
            <a:r>
              <a:rPr lang="en" sz="1467">
                <a:solidFill>
                  <a:schemeClr val="dk2"/>
                </a:solidFill>
                <a:latin typeface="Barlow Semi Condensed"/>
                <a:ea typeface="Barlow Semi Condensed"/>
                <a:cs typeface="Barlow Semi Condensed"/>
                <a:sym typeface="Barlow Semi Condensed"/>
              </a:rPr>
              <a:t> and illustrations by </a:t>
            </a:r>
            <a:r>
              <a:rPr lang="en" sz="1467">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val="tx"/>
                    </a:ext>
                  </a:extLst>
                </a:hlinkClick>
              </a:rPr>
              <a:t>Stories</a:t>
            </a:r>
            <a:endParaRPr sz="2400">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sz="2400">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9692944" y="4432733"/>
            <a:ext cx="1510800" cy="4084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9575211" y="2776533"/>
            <a:ext cx="1789600" cy="4204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9643244" y="981833"/>
            <a:ext cx="1776000" cy="5228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10891244" y="-88800"/>
            <a:ext cx="365200" cy="5428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9876448" y="1713236"/>
            <a:ext cx="775733" cy="776467"/>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26" name="Google Shape;926;p19"/>
          <p:cNvGrpSpPr/>
          <p:nvPr/>
        </p:nvGrpSpPr>
        <p:grpSpPr>
          <a:xfrm rot="5400000" flipH="1">
            <a:off x="10492965" y="3672270"/>
            <a:ext cx="389367" cy="390100"/>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31" name="Google Shape;931;p19"/>
          <p:cNvGrpSpPr/>
          <p:nvPr/>
        </p:nvGrpSpPr>
        <p:grpSpPr>
          <a:xfrm rot="5400000" flipH="1">
            <a:off x="10683282" y="237570"/>
            <a:ext cx="233333" cy="233333"/>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36" name="Google Shape;936;p19"/>
          <p:cNvGrpSpPr/>
          <p:nvPr/>
        </p:nvGrpSpPr>
        <p:grpSpPr>
          <a:xfrm rot="5400000">
            <a:off x="10068915" y="5173235"/>
            <a:ext cx="390815" cy="391184"/>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43" name="Google Shape;943;p19"/>
          <p:cNvGrpSpPr/>
          <p:nvPr/>
        </p:nvGrpSpPr>
        <p:grpSpPr>
          <a:xfrm rot="5400000" flipH="1">
            <a:off x="11012074" y="430859"/>
            <a:ext cx="233351" cy="36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947" name="Google Shape;947;p19"/>
          <p:cNvCxnSpPr/>
          <p:nvPr/>
        </p:nvCxnSpPr>
        <p:spPr>
          <a:xfrm rot="5400000" flipH="1">
            <a:off x="987800" y="3464433"/>
            <a:ext cx="2230000" cy="168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1129467" y="4738667"/>
            <a:ext cx="1106000" cy="9912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474367" y="5535000"/>
            <a:ext cx="1062000" cy="1584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828638" y="5416036"/>
            <a:ext cx="775733" cy="776467"/>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57" name="Google Shape;957;p19"/>
          <p:cNvGrpSpPr/>
          <p:nvPr/>
        </p:nvGrpSpPr>
        <p:grpSpPr>
          <a:xfrm rot="5400000">
            <a:off x="1977105" y="4467737"/>
            <a:ext cx="389367" cy="390100"/>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62" name="Google Shape;962;p19"/>
          <p:cNvGrpSpPr/>
          <p:nvPr/>
        </p:nvGrpSpPr>
        <p:grpSpPr>
          <a:xfrm rot="5400000">
            <a:off x="2126838" y="6387103"/>
            <a:ext cx="233333" cy="233333"/>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67" name="Google Shape;967;p19"/>
          <p:cNvSpPr/>
          <p:nvPr/>
        </p:nvSpPr>
        <p:spPr>
          <a:xfrm rot="5400000">
            <a:off x="1836160" y="2251664"/>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8" name="Google Shape;968;p19"/>
          <p:cNvSpPr/>
          <p:nvPr/>
        </p:nvSpPr>
        <p:spPr>
          <a:xfrm rot="5400000">
            <a:off x="1833173" y="2248281"/>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9" name="Google Shape;969;p19"/>
          <p:cNvSpPr/>
          <p:nvPr/>
        </p:nvSpPr>
        <p:spPr>
          <a:xfrm rot="5400000">
            <a:off x="1884818" y="2300322"/>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0" name="Google Shape;970;p19"/>
          <p:cNvSpPr/>
          <p:nvPr/>
        </p:nvSpPr>
        <p:spPr>
          <a:xfrm rot="5400000">
            <a:off x="1881821" y="2296955"/>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1" name="Google Shape;971;p19"/>
          <p:cNvSpPr/>
          <p:nvPr/>
        </p:nvSpPr>
        <p:spPr>
          <a:xfrm rot="5400000">
            <a:off x="1937790" y="2352916"/>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2" name="Google Shape;972;p19"/>
          <p:cNvSpPr/>
          <p:nvPr/>
        </p:nvSpPr>
        <p:spPr>
          <a:xfrm rot="5400000">
            <a:off x="1934599" y="2350109"/>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73" name="Google Shape;973;p19"/>
          <p:cNvGrpSpPr/>
          <p:nvPr/>
        </p:nvGrpSpPr>
        <p:grpSpPr>
          <a:xfrm rot="5400000">
            <a:off x="2268163" y="2020508"/>
            <a:ext cx="233351" cy="36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77" name="Google Shape;977;p19"/>
          <p:cNvGrpSpPr/>
          <p:nvPr/>
        </p:nvGrpSpPr>
        <p:grpSpPr>
          <a:xfrm rot="5400000">
            <a:off x="2426030" y="6082775"/>
            <a:ext cx="233351" cy="36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81" name="Google Shape;981;p19"/>
          <p:cNvGrpSpPr/>
          <p:nvPr/>
        </p:nvGrpSpPr>
        <p:grpSpPr>
          <a:xfrm rot="5400000">
            <a:off x="544797" y="5521041"/>
            <a:ext cx="233351" cy="36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366648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Highlighted numbers">
  <p:cSld name="Highlighted numbers">
    <p:spTree>
      <p:nvGrpSpPr>
        <p:cNvPr id="1" name="Shape 985"/>
        <p:cNvGrpSpPr/>
        <p:nvPr/>
      </p:nvGrpSpPr>
      <p:grpSpPr>
        <a:xfrm>
          <a:off x="0" y="0"/>
          <a:ext cx="0" cy="0"/>
          <a:chOff x="0" y="0"/>
          <a:chExt cx="0" cy="0"/>
        </a:xfrm>
      </p:grpSpPr>
      <p:sp>
        <p:nvSpPr>
          <p:cNvPr id="986" name="Google Shape;986;p20"/>
          <p:cNvSpPr txBox="1">
            <a:spLocks noGrp="1"/>
          </p:cNvSpPr>
          <p:nvPr>
            <p:ph type="title" hasCustomPrompt="1"/>
          </p:nvPr>
        </p:nvSpPr>
        <p:spPr>
          <a:xfrm>
            <a:off x="3767328" y="938784"/>
            <a:ext cx="4645200" cy="756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4800">
                <a:solidFill>
                  <a:schemeClr val="accent1"/>
                </a:solidFill>
              </a:defRPr>
            </a:lvl1pPr>
            <a:lvl2pPr lvl="1" algn="ctr" rtl="0">
              <a:spcBef>
                <a:spcPts val="0"/>
              </a:spcBef>
              <a:spcAft>
                <a:spcPts val="0"/>
              </a:spcAft>
              <a:buClr>
                <a:schemeClr val="accent1"/>
              </a:buClr>
              <a:buSzPts val="3600"/>
              <a:buNone/>
              <a:defRPr sz="4800">
                <a:solidFill>
                  <a:schemeClr val="accent1"/>
                </a:solidFill>
              </a:defRPr>
            </a:lvl2pPr>
            <a:lvl3pPr lvl="2" algn="ctr" rtl="0">
              <a:spcBef>
                <a:spcPts val="0"/>
              </a:spcBef>
              <a:spcAft>
                <a:spcPts val="0"/>
              </a:spcAft>
              <a:buClr>
                <a:schemeClr val="accent1"/>
              </a:buClr>
              <a:buSzPts val="3600"/>
              <a:buNone/>
              <a:defRPr sz="4800">
                <a:solidFill>
                  <a:schemeClr val="accent1"/>
                </a:solidFill>
              </a:defRPr>
            </a:lvl3pPr>
            <a:lvl4pPr lvl="3" algn="ctr" rtl="0">
              <a:spcBef>
                <a:spcPts val="0"/>
              </a:spcBef>
              <a:spcAft>
                <a:spcPts val="0"/>
              </a:spcAft>
              <a:buClr>
                <a:schemeClr val="accent1"/>
              </a:buClr>
              <a:buSzPts val="3600"/>
              <a:buNone/>
              <a:defRPr sz="4800">
                <a:solidFill>
                  <a:schemeClr val="accent1"/>
                </a:solidFill>
              </a:defRPr>
            </a:lvl4pPr>
            <a:lvl5pPr lvl="4" algn="ctr" rtl="0">
              <a:spcBef>
                <a:spcPts val="0"/>
              </a:spcBef>
              <a:spcAft>
                <a:spcPts val="0"/>
              </a:spcAft>
              <a:buClr>
                <a:schemeClr val="accent1"/>
              </a:buClr>
              <a:buSzPts val="3600"/>
              <a:buNone/>
              <a:defRPr sz="4800">
                <a:solidFill>
                  <a:schemeClr val="accent1"/>
                </a:solidFill>
              </a:defRPr>
            </a:lvl5pPr>
            <a:lvl6pPr lvl="5" algn="ctr" rtl="0">
              <a:spcBef>
                <a:spcPts val="0"/>
              </a:spcBef>
              <a:spcAft>
                <a:spcPts val="0"/>
              </a:spcAft>
              <a:buClr>
                <a:schemeClr val="accent1"/>
              </a:buClr>
              <a:buSzPts val="3600"/>
              <a:buNone/>
              <a:defRPr sz="4800">
                <a:solidFill>
                  <a:schemeClr val="accent1"/>
                </a:solidFill>
              </a:defRPr>
            </a:lvl6pPr>
            <a:lvl7pPr lvl="6" algn="ctr" rtl="0">
              <a:spcBef>
                <a:spcPts val="0"/>
              </a:spcBef>
              <a:spcAft>
                <a:spcPts val="0"/>
              </a:spcAft>
              <a:buClr>
                <a:schemeClr val="accent1"/>
              </a:buClr>
              <a:buSzPts val="3600"/>
              <a:buNone/>
              <a:defRPr sz="4800">
                <a:solidFill>
                  <a:schemeClr val="accent1"/>
                </a:solidFill>
              </a:defRPr>
            </a:lvl7pPr>
            <a:lvl8pPr lvl="7" algn="ctr" rtl="0">
              <a:spcBef>
                <a:spcPts val="0"/>
              </a:spcBef>
              <a:spcAft>
                <a:spcPts val="0"/>
              </a:spcAft>
              <a:buClr>
                <a:schemeClr val="accent1"/>
              </a:buClr>
              <a:buSzPts val="3600"/>
              <a:buNone/>
              <a:defRPr sz="4800">
                <a:solidFill>
                  <a:schemeClr val="accent1"/>
                </a:solidFill>
              </a:defRPr>
            </a:lvl8pPr>
            <a:lvl9pPr lvl="8" algn="ctr" rtl="0">
              <a:spcBef>
                <a:spcPts val="0"/>
              </a:spcBef>
              <a:spcAft>
                <a:spcPts val="0"/>
              </a:spcAft>
              <a:buClr>
                <a:schemeClr val="accent1"/>
              </a:buClr>
              <a:buSzPts val="3600"/>
              <a:buNone/>
              <a:defRPr sz="4800">
                <a:solidFill>
                  <a:schemeClr val="accent1"/>
                </a:solidFill>
              </a:defRPr>
            </a:lvl9pPr>
          </a:lstStyle>
          <a:p>
            <a:r>
              <a:t>xx%</a:t>
            </a:r>
          </a:p>
        </p:txBody>
      </p:sp>
      <p:sp>
        <p:nvSpPr>
          <p:cNvPr id="987" name="Google Shape;987;p20"/>
          <p:cNvSpPr txBox="1">
            <a:spLocks noGrp="1"/>
          </p:cNvSpPr>
          <p:nvPr>
            <p:ph type="subTitle" idx="1"/>
          </p:nvPr>
        </p:nvSpPr>
        <p:spPr>
          <a:xfrm>
            <a:off x="3767328" y="1633728"/>
            <a:ext cx="4645200" cy="365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88" name="Google Shape;988;p20"/>
          <p:cNvSpPr txBox="1">
            <a:spLocks noGrp="1"/>
          </p:cNvSpPr>
          <p:nvPr>
            <p:ph type="title" idx="2" hasCustomPrompt="1"/>
          </p:nvPr>
        </p:nvSpPr>
        <p:spPr>
          <a:xfrm>
            <a:off x="3767328" y="2913888"/>
            <a:ext cx="4645200" cy="756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4800">
                <a:solidFill>
                  <a:schemeClr val="accent1"/>
                </a:solidFill>
              </a:defRPr>
            </a:lvl1pPr>
            <a:lvl2pPr lvl="1" algn="ctr" rtl="0">
              <a:spcBef>
                <a:spcPts val="0"/>
              </a:spcBef>
              <a:spcAft>
                <a:spcPts val="0"/>
              </a:spcAft>
              <a:buClr>
                <a:schemeClr val="accent1"/>
              </a:buClr>
              <a:buSzPts val="3600"/>
              <a:buNone/>
              <a:defRPr sz="4800">
                <a:solidFill>
                  <a:schemeClr val="accent1"/>
                </a:solidFill>
              </a:defRPr>
            </a:lvl2pPr>
            <a:lvl3pPr lvl="2" algn="ctr" rtl="0">
              <a:spcBef>
                <a:spcPts val="0"/>
              </a:spcBef>
              <a:spcAft>
                <a:spcPts val="0"/>
              </a:spcAft>
              <a:buClr>
                <a:schemeClr val="accent1"/>
              </a:buClr>
              <a:buSzPts val="3600"/>
              <a:buNone/>
              <a:defRPr sz="4800">
                <a:solidFill>
                  <a:schemeClr val="accent1"/>
                </a:solidFill>
              </a:defRPr>
            </a:lvl3pPr>
            <a:lvl4pPr lvl="3" algn="ctr" rtl="0">
              <a:spcBef>
                <a:spcPts val="0"/>
              </a:spcBef>
              <a:spcAft>
                <a:spcPts val="0"/>
              </a:spcAft>
              <a:buClr>
                <a:schemeClr val="accent1"/>
              </a:buClr>
              <a:buSzPts val="3600"/>
              <a:buNone/>
              <a:defRPr sz="4800">
                <a:solidFill>
                  <a:schemeClr val="accent1"/>
                </a:solidFill>
              </a:defRPr>
            </a:lvl4pPr>
            <a:lvl5pPr lvl="4" algn="ctr" rtl="0">
              <a:spcBef>
                <a:spcPts val="0"/>
              </a:spcBef>
              <a:spcAft>
                <a:spcPts val="0"/>
              </a:spcAft>
              <a:buClr>
                <a:schemeClr val="accent1"/>
              </a:buClr>
              <a:buSzPts val="3600"/>
              <a:buNone/>
              <a:defRPr sz="4800">
                <a:solidFill>
                  <a:schemeClr val="accent1"/>
                </a:solidFill>
              </a:defRPr>
            </a:lvl5pPr>
            <a:lvl6pPr lvl="5" algn="ctr" rtl="0">
              <a:spcBef>
                <a:spcPts val="0"/>
              </a:spcBef>
              <a:spcAft>
                <a:spcPts val="0"/>
              </a:spcAft>
              <a:buClr>
                <a:schemeClr val="accent1"/>
              </a:buClr>
              <a:buSzPts val="3600"/>
              <a:buNone/>
              <a:defRPr sz="4800">
                <a:solidFill>
                  <a:schemeClr val="accent1"/>
                </a:solidFill>
              </a:defRPr>
            </a:lvl6pPr>
            <a:lvl7pPr lvl="6" algn="ctr" rtl="0">
              <a:spcBef>
                <a:spcPts val="0"/>
              </a:spcBef>
              <a:spcAft>
                <a:spcPts val="0"/>
              </a:spcAft>
              <a:buClr>
                <a:schemeClr val="accent1"/>
              </a:buClr>
              <a:buSzPts val="3600"/>
              <a:buNone/>
              <a:defRPr sz="4800">
                <a:solidFill>
                  <a:schemeClr val="accent1"/>
                </a:solidFill>
              </a:defRPr>
            </a:lvl7pPr>
            <a:lvl8pPr lvl="7" algn="ctr" rtl="0">
              <a:spcBef>
                <a:spcPts val="0"/>
              </a:spcBef>
              <a:spcAft>
                <a:spcPts val="0"/>
              </a:spcAft>
              <a:buClr>
                <a:schemeClr val="accent1"/>
              </a:buClr>
              <a:buSzPts val="3600"/>
              <a:buNone/>
              <a:defRPr sz="4800">
                <a:solidFill>
                  <a:schemeClr val="accent1"/>
                </a:solidFill>
              </a:defRPr>
            </a:lvl8pPr>
            <a:lvl9pPr lvl="8" algn="ctr" rtl="0">
              <a:spcBef>
                <a:spcPts val="0"/>
              </a:spcBef>
              <a:spcAft>
                <a:spcPts val="0"/>
              </a:spcAft>
              <a:buClr>
                <a:schemeClr val="accent1"/>
              </a:buClr>
              <a:buSzPts val="3600"/>
              <a:buNone/>
              <a:defRPr sz="4800">
                <a:solidFill>
                  <a:schemeClr val="accent1"/>
                </a:solidFill>
              </a:defRPr>
            </a:lvl9pPr>
          </a:lstStyle>
          <a:p>
            <a:r>
              <a:t>xx%</a:t>
            </a:r>
          </a:p>
        </p:txBody>
      </p:sp>
      <p:sp>
        <p:nvSpPr>
          <p:cNvPr id="989" name="Google Shape;989;p20"/>
          <p:cNvSpPr txBox="1">
            <a:spLocks noGrp="1"/>
          </p:cNvSpPr>
          <p:nvPr>
            <p:ph type="subTitle" idx="3"/>
          </p:nvPr>
        </p:nvSpPr>
        <p:spPr>
          <a:xfrm>
            <a:off x="3767328" y="3596640"/>
            <a:ext cx="4645200" cy="365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90" name="Google Shape;990;p20"/>
          <p:cNvSpPr txBox="1">
            <a:spLocks noGrp="1"/>
          </p:cNvSpPr>
          <p:nvPr>
            <p:ph type="title" idx="4" hasCustomPrompt="1"/>
          </p:nvPr>
        </p:nvSpPr>
        <p:spPr>
          <a:xfrm>
            <a:off x="3767328" y="4864608"/>
            <a:ext cx="4645200" cy="756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4800">
                <a:solidFill>
                  <a:schemeClr val="accent1"/>
                </a:solidFill>
              </a:defRPr>
            </a:lvl1pPr>
            <a:lvl2pPr lvl="1" algn="ctr" rtl="0">
              <a:spcBef>
                <a:spcPts val="0"/>
              </a:spcBef>
              <a:spcAft>
                <a:spcPts val="0"/>
              </a:spcAft>
              <a:buClr>
                <a:schemeClr val="accent1"/>
              </a:buClr>
              <a:buSzPts val="3600"/>
              <a:buNone/>
              <a:defRPr sz="4800">
                <a:solidFill>
                  <a:schemeClr val="accent1"/>
                </a:solidFill>
              </a:defRPr>
            </a:lvl2pPr>
            <a:lvl3pPr lvl="2" algn="ctr" rtl="0">
              <a:spcBef>
                <a:spcPts val="0"/>
              </a:spcBef>
              <a:spcAft>
                <a:spcPts val="0"/>
              </a:spcAft>
              <a:buClr>
                <a:schemeClr val="accent1"/>
              </a:buClr>
              <a:buSzPts val="3600"/>
              <a:buNone/>
              <a:defRPr sz="4800">
                <a:solidFill>
                  <a:schemeClr val="accent1"/>
                </a:solidFill>
              </a:defRPr>
            </a:lvl3pPr>
            <a:lvl4pPr lvl="3" algn="ctr" rtl="0">
              <a:spcBef>
                <a:spcPts val="0"/>
              </a:spcBef>
              <a:spcAft>
                <a:spcPts val="0"/>
              </a:spcAft>
              <a:buClr>
                <a:schemeClr val="accent1"/>
              </a:buClr>
              <a:buSzPts val="3600"/>
              <a:buNone/>
              <a:defRPr sz="4800">
                <a:solidFill>
                  <a:schemeClr val="accent1"/>
                </a:solidFill>
              </a:defRPr>
            </a:lvl4pPr>
            <a:lvl5pPr lvl="4" algn="ctr" rtl="0">
              <a:spcBef>
                <a:spcPts val="0"/>
              </a:spcBef>
              <a:spcAft>
                <a:spcPts val="0"/>
              </a:spcAft>
              <a:buClr>
                <a:schemeClr val="accent1"/>
              </a:buClr>
              <a:buSzPts val="3600"/>
              <a:buNone/>
              <a:defRPr sz="4800">
                <a:solidFill>
                  <a:schemeClr val="accent1"/>
                </a:solidFill>
              </a:defRPr>
            </a:lvl5pPr>
            <a:lvl6pPr lvl="5" algn="ctr" rtl="0">
              <a:spcBef>
                <a:spcPts val="0"/>
              </a:spcBef>
              <a:spcAft>
                <a:spcPts val="0"/>
              </a:spcAft>
              <a:buClr>
                <a:schemeClr val="accent1"/>
              </a:buClr>
              <a:buSzPts val="3600"/>
              <a:buNone/>
              <a:defRPr sz="4800">
                <a:solidFill>
                  <a:schemeClr val="accent1"/>
                </a:solidFill>
              </a:defRPr>
            </a:lvl6pPr>
            <a:lvl7pPr lvl="6" algn="ctr" rtl="0">
              <a:spcBef>
                <a:spcPts val="0"/>
              </a:spcBef>
              <a:spcAft>
                <a:spcPts val="0"/>
              </a:spcAft>
              <a:buClr>
                <a:schemeClr val="accent1"/>
              </a:buClr>
              <a:buSzPts val="3600"/>
              <a:buNone/>
              <a:defRPr sz="4800">
                <a:solidFill>
                  <a:schemeClr val="accent1"/>
                </a:solidFill>
              </a:defRPr>
            </a:lvl7pPr>
            <a:lvl8pPr lvl="7" algn="ctr" rtl="0">
              <a:spcBef>
                <a:spcPts val="0"/>
              </a:spcBef>
              <a:spcAft>
                <a:spcPts val="0"/>
              </a:spcAft>
              <a:buClr>
                <a:schemeClr val="accent1"/>
              </a:buClr>
              <a:buSzPts val="3600"/>
              <a:buNone/>
              <a:defRPr sz="4800">
                <a:solidFill>
                  <a:schemeClr val="accent1"/>
                </a:solidFill>
              </a:defRPr>
            </a:lvl8pPr>
            <a:lvl9pPr lvl="8" algn="ctr" rtl="0">
              <a:spcBef>
                <a:spcPts val="0"/>
              </a:spcBef>
              <a:spcAft>
                <a:spcPts val="0"/>
              </a:spcAft>
              <a:buClr>
                <a:schemeClr val="accent1"/>
              </a:buClr>
              <a:buSzPts val="3600"/>
              <a:buNone/>
              <a:defRPr sz="4800">
                <a:solidFill>
                  <a:schemeClr val="accent1"/>
                </a:solidFill>
              </a:defRPr>
            </a:lvl9pPr>
          </a:lstStyle>
          <a:p>
            <a:r>
              <a:t>xx%</a:t>
            </a:r>
          </a:p>
        </p:txBody>
      </p:sp>
      <p:sp>
        <p:nvSpPr>
          <p:cNvPr id="991" name="Google Shape;991;p20"/>
          <p:cNvSpPr txBox="1">
            <a:spLocks noGrp="1"/>
          </p:cNvSpPr>
          <p:nvPr>
            <p:ph type="subTitle" idx="5"/>
          </p:nvPr>
        </p:nvSpPr>
        <p:spPr>
          <a:xfrm>
            <a:off x="3779520" y="5559552"/>
            <a:ext cx="4645200" cy="365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992" name="Google Shape;992;p20"/>
          <p:cNvCxnSpPr/>
          <p:nvPr/>
        </p:nvCxnSpPr>
        <p:spPr>
          <a:xfrm rot="5400000">
            <a:off x="9692944" y="4432733"/>
            <a:ext cx="1510800" cy="4084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20"/>
          <p:cNvCxnSpPr/>
          <p:nvPr/>
        </p:nvCxnSpPr>
        <p:spPr>
          <a:xfrm rot="-5400000" flipH="1">
            <a:off x="9575211" y="2776533"/>
            <a:ext cx="1789600" cy="4204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20"/>
          <p:cNvCxnSpPr/>
          <p:nvPr/>
        </p:nvCxnSpPr>
        <p:spPr>
          <a:xfrm rot="5400000">
            <a:off x="9643244" y="981833"/>
            <a:ext cx="1776000" cy="52280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20"/>
          <p:cNvCxnSpPr/>
          <p:nvPr/>
        </p:nvCxnSpPr>
        <p:spPr>
          <a:xfrm rot="5400000">
            <a:off x="10891244" y="-88800"/>
            <a:ext cx="365200" cy="542800"/>
          </a:xfrm>
          <a:prstGeom prst="straightConnector1">
            <a:avLst/>
          </a:prstGeom>
          <a:noFill/>
          <a:ln w="9525" cap="flat" cmpd="sng">
            <a:solidFill>
              <a:schemeClr val="dk2"/>
            </a:solidFill>
            <a:prstDash val="solid"/>
            <a:round/>
            <a:headEnd type="none" w="med" len="med"/>
            <a:tailEnd type="none" w="med" len="med"/>
          </a:ln>
        </p:spPr>
      </p:cxnSp>
      <p:grpSp>
        <p:nvGrpSpPr>
          <p:cNvPr id="996" name="Google Shape;996;p20"/>
          <p:cNvGrpSpPr/>
          <p:nvPr/>
        </p:nvGrpSpPr>
        <p:grpSpPr>
          <a:xfrm rot="5400000" flipH="1">
            <a:off x="9876448" y="1713236"/>
            <a:ext cx="775733" cy="776467"/>
            <a:chOff x="8064275" y="887850"/>
            <a:chExt cx="581800" cy="582350"/>
          </a:xfrm>
        </p:grpSpPr>
        <p:sp>
          <p:nvSpPr>
            <p:cNvPr id="997" name="Google Shape;99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8" name="Google Shape;99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9" name="Google Shape;99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0" name="Google Shape;100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1" name="Google Shape;100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2" name="Google Shape;100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03" name="Google Shape;1003;p20"/>
          <p:cNvGrpSpPr/>
          <p:nvPr/>
        </p:nvGrpSpPr>
        <p:grpSpPr>
          <a:xfrm rot="5400000" flipH="1">
            <a:off x="10492965" y="3672270"/>
            <a:ext cx="389367" cy="390100"/>
            <a:chOff x="7353050" y="316275"/>
            <a:chExt cx="292025" cy="292575"/>
          </a:xfrm>
        </p:grpSpPr>
        <p:sp>
          <p:nvSpPr>
            <p:cNvPr id="1004" name="Google Shape;100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5" name="Google Shape;100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6" name="Google Shape;100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7" name="Google Shape;100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08" name="Google Shape;1008;p20"/>
          <p:cNvGrpSpPr/>
          <p:nvPr/>
        </p:nvGrpSpPr>
        <p:grpSpPr>
          <a:xfrm rot="5400000" flipH="1">
            <a:off x="10683282" y="237570"/>
            <a:ext cx="233333" cy="233333"/>
            <a:chOff x="8792300" y="321275"/>
            <a:chExt cx="175000" cy="175000"/>
          </a:xfrm>
        </p:grpSpPr>
        <p:sp>
          <p:nvSpPr>
            <p:cNvPr id="1009" name="Google Shape;100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0" name="Google Shape;101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1" name="Google Shape;101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2" name="Google Shape;101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13" name="Google Shape;1013;p20"/>
          <p:cNvGrpSpPr/>
          <p:nvPr/>
        </p:nvGrpSpPr>
        <p:grpSpPr>
          <a:xfrm rot="5400000">
            <a:off x="10068915" y="5173235"/>
            <a:ext cx="390815" cy="391184"/>
            <a:chOff x="3164039" y="430875"/>
            <a:chExt cx="293111" cy="293388"/>
          </a:xfrm>
        </p:grpSpPr>
        <p:sp>
          <p:nvSpPr>
            <p:cNvPr id="1014" name="Google Shape;1014;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5" name="Google Shape;1015;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6" name="Google Shape;1016;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7" name="Google Shape;1017;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8" name="Google Shape;1018;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9" name="Google Shape;1019;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20" name="Google Shape;1020;p20"/>
          <p:cNvGrpSpPr/>
          <p:nvPr/>
        </p:nvGrpSpPr>
        <p:grpSpPr>
          <a:xfrm rot="5400000" flipH="1">
            <a:off x="11012074" y="430859"/>
            <a:ext cx="233351" cy="36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2" name="Google Shape;102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3" name="Google Shape;102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024" name="Google Shape;1024;p20"/>
          <p:cNvCxnSpPr/>
          <p:nvPr/>
        </p:nvCxnSpPr>
        <p:spPr>
          <a:xfrm rot="5400000" flipH="1">
            <a:off x="987800" y="3464433"/>
            <a:ext cx="2230000" cy="16800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20"/>
          <p:cNvCxnSpPr/>
          <p:nvPr/>
        </p:nvCxnSpPr>
        <p:spPr>
          <a:xfrm rot="-5400000">
            <a:off x="1129467" y="4738667"/>
            <a:ext cx="1106000" cy="99120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20"/>
          <p:cNvCxnSpPr/>
          <p:nvPr/>
        </p:nvCxnSpPr>
        <p:spPr>
          <a:xfrm rot="5400000" flipH="1">
            <a:off x="1474367" y="5535000"/>
            <a:ext cx="1062000" cy="1584000"/>
          </a:xfrm>
          <a:prstGeom prst="straightConnector1">
            <a:avLst/>
          </a:prstGeom>
          <a:noFill/>
          <a:ln w="9525" cap="flat" cmpd="sng">
            <a:solidFill>
              <a:schemeClr val="dk2"/>
            </a:solidFill>
            <a:prstDash val="solid"/>
            <a:round/>
            <a:headEnd type="none" w="med" len="med"/>
            <a:tailEnd type="none" w="med" len="med"/>
          </a:ln>
        </p:spPr>
      </p:cxnSp>
      <p:grpSp>
        <p:nvGrpSpPr>
          <p:cNvPr id="1027" name="Google Shape;1027;p20"/>
          <p:cNvGrpSpPr/>
          <p:nvPr/>
        </p:nvGrpSpPr>
        <p:grpSpPr>
          <a:xfrm rot="5400000">
            <a:off x="828638" y="5416036"/>
            <a:ext cx="775733" cy="776467"/>
            <a:chOff x="8064275" y="887850"/>
            <a:chExt cx="581800" cy="582350"/>
          </a:xfrm>
        </p:grpSpPr>
        <p:sp>
          <p:nvSpPr>
            <p:cNvPr id="1028" name="Google Shape;1028;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9" name="Google Shape;1029;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0" name="Google Shape;1030;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1" name="Google Shape;1031;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2" name="Google Shape;1032;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3" name="Google Shape;1033;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34" name="Google Shape;1034;p20"/>
          <p:cNvGrpSpPr/>
          <p:nvPr/>
        </p:nvGrpSpPr>
        <p:grpSpPr>
          <a:xfrm rot="5400000">
            <a:off x="1977105" y="4467737"/>
            <a:ext cx="389367" cy="390100"/>
            <a:chOff x="7353050" y="316275"/>
            <a:chExt cx="292025" cy="292575"/>
          </a:xfrm>
        </p:grpSpPr>
        <p:sp>
          <p:nvSpPr>
            <p:cNvPr id="1035" name="Google Shape;1035;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6" name="Google Shape;1036;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7" name="Google Shape;1037;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8" name="Google Shape;1038;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39" name="Google Shape;1039;p20"/>
          <p:cNvGrpSpPr/>
          <p:nvPr/>
        </p:nvGrpSpPr>
        <p:grpSpPr>
          <a:xfrm rot="5400000">
            <a:off x="2126838" y="6387103"/>
            <a:ext cx="233333" cy="233333"/>
            <a:chOff x="8792300" y="321275"/>
            <a:chExt cx="175000" cy="175000"/>
          </a:xfrm>
        </p:grpSpPr>
        <p:sp>
          <p:nvSpPr>
            <p:cNvPr id="1040" name="Google Shape;1040;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1" name="Google Shape;1041;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2" name="Google Shape;1042;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3" name="Google Shape;1043;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44" name="Google Shape;1044;p20"/>
          <p:cNvSpPr/>
          <p:nvPr/>
        </p:nvSpPr>
        <p:spPr>
          <a:xfrm rot="5400000">
            <a:off x="1836160" y="2251664"/>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5" name="Google Shape;1045;p20"/>
          <p:cNvSpPr/>
          <p:nvPr/>
        </p:nvSpPr>
        <p:spPr>
          <a:xfrm rot="5400000">
            <a:off x="1833173" y="2248281"/>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6" name="Google Shape;1046;p20"/>
          <p:cNvSpPr/>
          <p:nvPr/>
        </p:nvSpPr>
        <p:spPr>
          <a:xfrm rot="5400000">
            <a:off x="1884818" y="2300322"/>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7" name="Google Shape;1047;p20"/>
          <p:cNvSpPr/>
          <p:nvPr/>
        </p:nvSpPr>
        <p:spPr>
          <a:xfrm rot="5400000">
            <a:off x="1881821" y="2296955"/>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8" name="Google Shape;1048;p20"/>
          <p:cNvSpPr/>
          <p:nvPr/>
        </p:nvSpPr>
        <p:spPr>
          <a:xfrm rot="5400000">
            <a:off x="1937790" y="2352916"/>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9" name="Google Shape;1049;p20"/>
          <p:cNvSpPr/>
          <p:nvPr/>
        </p:nvSpPr>
        <p:spPr>
          <a:xfrm rot="5400000">
            <a:off x="1934599" y="2350109"/>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50" name="Google Shape;1050;p20"/>
          <p:cNvGrpSpPr/>
          <p:nvPr/>
        </p:nvGrpSpPr>
        <p:grpSpPr>
          <a:xfrm rot="5400000">
            <a:off x="2268163" y="2020508"/>
            <a:ext cx="233351" cy="36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2" name="Google Shape;105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3" name="Google Shape;105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54" name="Google Shape;1054;p20"/>
          <p:cNvGrpSpPr/>
          <p:nvPr/>
        </p:nvGrpSpPr>
        <p:grpSpPr>
          <a:xfrm rot="5400000">
            <a:off x="2426030" y="6082775"/>
            <a:ext cx="233351" cy="36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6" name="Google Shape;1056;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7" name="Google Shape;1057;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58" name="Google Shape;1058;p20"/>
          <p:cNvGrpSpPr/>
          <p:nvPr/>
        </p:nvGrpSpPr>
        <p:grpSpPr>
          <a:xfrm rot="5400000">
            <a:off x="544797" y="5521041"/>
            <a:ext cx="233351" cy="36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0" name="Google Shape;1060;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1" name="Google Shape;1061;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0594625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ree columns of text 3">
  <p:cSld name="Three columns of text 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3950208" y="451104"/>
            <a:ext cx="4291600" cy="763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64" name="Google Shape;1064;p21"/>
          <p:cNvGrpSpPr/>
          <p:nvPr/>
        </p:nvGrpSpPr>
        <p:grpSpPr>
          <a:xfrm>
            <a:off x="348949" y="-1544"/>
            <a:ext cx="11400435" cy="53088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084" name="Google Shape;1084;p21"/>
          <p:cNvSpPr txBox="1">
            <a:spLocks noGrp="1"/>
          </p:cNvSpPr>
          <p:nvPr>
            <p:ph type="subTitle" idx="1"/>
          </p:nvPr>
        </p:nvSpPr>
        <p:spPr>
          <a:xfrm>
            <a:off x="1877567" y="1380372"/>
            <a:ext cx="2912000" cy="609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5" name="Google Shape;1085;p21"/>
          <p:cNvSpPr txBox="1">
            <a:spLocks noGrp="1"/>
          </p:cNvSpPr>
          <p:nvPr>
            <p:ph type="subTitle" idx="2"/>
          </p:nvPr>
        </p:nvSpPr>
        <p:spPr>
          <a:xfrm>
            <a:off x="1877567" y="1782608"/>
            <a:ext cx="2912000" cy="814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1086" name="Google Shape;1086;p21"/>
          <p:cNvSpPr txBox="1">
            <a:spLocks noGrp="1"/>
          </p:cNvSpPr>
          <p:nvPr>
            <p:ph type="subTitle" idx="3"/>
          </p:nvPr>
        </p:nvSpPr>
        <p:spPr>
          <a:xfrm>
            <a:off x="1877567" y="3079301"/>
            <a:ext cx="2912000" cy="609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7" name="Google Shape;1087;p21"/>
          <p:cNvSpPr txBox="1">
            <a:spLocks noGrp="1"/>
          </p:cNvSpPr>
          <p:nvPr>
            <p:ph type="subTitle" idx="4"/>
          </p:nvPr>
        </p:nvSpPr>
        <p:spPr>
          <a:xfrm>
            <a:off x="1877567" y="3479972"/>
            <a:ext cx="2912000" cy="814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1088" name="Google Shape;1088;p21"/>
          <p:cNvSpPr txBox="1">
            <a:spLocks noGrp="1"/>
          </p:cNvSpPr>
          <p:nvPr>
            <p:ph type="subTitle" idx="5"/>
          </p:nvPr>
        </p:nvSpPr>
        <p:spPr>
          <a:xfrm>
            <a:off x="1877567" y="4783527"/>
            <a:ext cx="2912000" cy="609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9" name="Google Shape;1089;p21"/>
          <p:cNvSpPr txBox="1">
            <a:spLocks noGrp="1"/>
          </p:cNvSpPr>
          <p:nvPr>
            <p:ph type="subTitle" idx="6"/>
          </p:nvPr>
        </p:nvSpPr>
        <p:spPr>
          <a:xfrm>
            <a:off x="1877567" y="5185756"/>
            <a:ext cx="2912000" cy="814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4093533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3"/>
        <p:cNvGrpSpPr/>
        <p:nvPr/>
      </p:nvGrpSpPr>
      <p:grpSpPr>
        <a:xfrm>
          <a:off x="0" y="0"/>
          <a:ext cx="0" cy="0"/>
          <a:chOff x="0" y="0"/>
          <a:chExt cx="0" cy="0"/>
        </a:xfrm>
      </p:grpSpPr>
      <p:grpSp>
        <p:nvGrpSpPr>
          <p:cNvPr id="44" name="Google Shape;44;p3"/>
          <p:cNvGrpSpPr/>
          <p:nvPr/>
        </p:nvGrpSpPr>
        <p:grpSpPr>
          <a:xfrm>
            <a:off x="2843532" y="951010"/>
            <a:ext cx="6504936" cy="4956005"/>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7" name="Google Shape;47;p3"/>
          <p:cNvSpPr txBox="1">
            <a:spLocks noGrp="1"/>
          </p:cNvSpPr>
          <p:nvPr>
            <p:ph type="title"/>
          </p:nvPr>
        </p:nvSpPr>
        <p:spPr>
          <a:xfrm>
            <a:off x="3962400" y="2974848"/>
            <a:ext cx="4267200" cy="107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48" name="Google Shape;48;p3"/>
          <p:cNvSpPr txBox="1">
            <a:spLocks noGrp="1"/>
          </p:cNvSpPr>
          <p:nvPr>
            <p:ph type="title" idx="2" hasCustomPrompt="1"/>
          </p:nvPr>
        </p:nvSpPr>
        <p:spPr>
          <a:xfrm>
            <a:off x="3962400" y="1548384"/>
            <a:ext cx="3956800" cy="142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12800"/>
            </a:lvl1pPr>
            <a:lvl2pPr lvl="1" algn="ctr" rtl="0">
              <a:spcBef>
                <a:spcPts val="0"/>
              </a:spcBef>
              <a:spcAft>
                <a:spcPts val="0"/>
              </a:spcAft>
              <a:buSzPts val="9600"/>
              <a:buNone/>
              <a:defRPr sz="12800"/>
            </a:lvl2pPr>
            <a:lvl3pPr lvl="2" algn="ctr" rtl="0">
              <a:spcBef>
                <a:spcPts val="0"/>
              </a:spcBef>
              <a:spcAft>
                <a:spcPts val="0"/>
              </a:spcAft>
              <a:buSzPts val="9600"/>
              <a:buNone/>
              <a:defRPr sz="12800"/>
            </a:lvl3pPr>
            <a:lvl4pPr lvl="3" algn="ctr" rtl="0">
              <a:spcBef>
                <a:spcPts val="0"/>
              </a:spcBef>
              <a:spcAft>
                <a:spcPts val="0"/>
              </a:spcAft>
              <a:buSzPts val="9600"/>
              <a:buNone/>
              <a:defRPr sz="12800"/>
            </a:lvl4pPr>
            <a:lvl5pPr lvl="4" algn="ctr" rtl="0">
              <a:spcBef>
                <a:spcPts val="0"/>
              </a:spcBef>
              <a:spcAft>
                <a:spcPts val="0"/>
              </a:spcAft>
              <a:buSzPts val="9600"/>
              <a:buNone/>
              <a:defRPr sz="12800"/>
            </a:lvl5pPr>
            <a:lvl6pPr lvl="5" algn="ctr" rtl="0">
              <a:spcBef>
                <a:spcPts val="0"/>
              </a:spcBef>
              <a:spcAft>
                <a:spcPts val="0"/>
              </a:spcAft>
              <a:buSzPts val="9600"/>
              <a:buNone/>
              <a:defRPr sz="12800"/>
            </a:lvl6pPr>
            <a:lvl7pPr lvl="6" algn="ctr" rtl="0">
              <a:spcBef>
                <a:spcPts val="0"/>
              </a:spcBef>
              <a:spcAft>
                <a:spcPts val="0"/>
              </a:spcAft>
              <a:buSzPts val="9600"/>
              <a:buNone/>
              <a:defRPr sz="12800"/>
            </a:lvl7pPr>
            <a:lvl8pPr lvl="7" algn="ctr" rtl="0">
              <a:spcBef>
                <a:spcPts val="0"/>
              </a:spcBef>
              <a:spcAft>
                <a:spcPts val="0"/>
              </a:spcAft>
              <a:buSzPts val="9600"/>
              <a:buNone/>
              <a:defRPr sz="12800"/>
            </a:lvl8pPr>
            <a:lvl9pPr lvl="8" algn="ctr" rtl="0">
              <a:spcBef>
                <a:spcPts val="0"/>
              </a:spcBef>
              <a:spcAft>
                <a:spcPts val="0"/>
              </a:spcAft>
              <a:buSzPts val="9600"/>
              <a:buNone/>
              <a:defRPr sz="12800"/>
            </a:lvl9pPr>
          </a:lstStyle>
          <a:p>
            <a:r>
              <a:t>xx%</a:t>
            </a:r>
          </a:p>
        </p:txBody>
      </p:sp>
      <p:sp>
        <p:nvSpPr>
          <p:cNvPr id="49" name="Google Shape;49;p3"/>
          <p:cNvSpPr txBox="1">
            <a:spLocks noGrp="1"/>
          </p:cNvSpPr>
          <p:nvPr>
            <p:ph type="subTitle" idx="1"/>
          </p:nvPr>
        </p:nvSpPr>
        <p:spPr>
          <a:xfrm>
            <a:off x="3964300" y="3998976"/>
            <a:ext cx="4267200" cy="9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577136" y="0"/>
            <a:ext cx="11037733" cy="68876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4994921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columns of text 4">
  <p:cSld name="Three columns of text 4">
    <p:spTree>
      <p:nvGrpSpPr>
        <p:cNvPr id="1" name="Shape 1090"/>
        <p:cNvGrpSpPr/>
        <p:nvPr/>
      </p:nvGrpSpPr>
      <p:grpSpPr>
        <a:xfrm>
          <a:off x="0" y="0"/>
          <a:ext cx="0" cy="0"/>
          <a:chOff x="0" y="0"/>
          <a:chExt cx="0" cy="0"/>
        </a:xfrm>
      </p:grpSpPr>
      <p:cxnSp>
        <p:nvCxnSpPr>
          <p:cNvPr id="1091" name="Google Shape;1091;p22"/>
          <p:cNvCxnSpPr/>
          <p:nvPr/>
        </p:nvCxnSpPr>
        <p:spPr>
          <a:xfrm>
            <a:off x="787267" y="5787467"/>
            <a:ext cx="893600" cy="564000"/>
          </a:xfrm>
          <a:prstGeom prst="straightConnector1">
            <a:avLst/>
          </a:prstGeom>
          <a:noFill/>
          <a:ln w="9525" cap="flat" cmpd="sng">
            <a:solidFill>
              <a:schemeClr val="dk2"/>
            </a:solidFill>
            <a:prstDash val="solid"/>
            <a:round/>
            <a:headEnd type="none" w="med" len="med"/>
            <a:tailEnd type="none" w="med" len="med"/>
          </a:ln>
        </p:spPr>
      </p:cxnSp>
      <p:sp>
        <p:nvSpPr>
          <p:cNvPr id="1092" name="Google Shape;1092;p22"/>
          <p:cNvSpPr txBox="1">
            <a:spLocks noGrp="1"/>
          </p:cNvSpPr>
          <p:nvPr>
            <p:ph type="title"/>
          </p:nvPr>
        </p:nvSpPr>
        <p:spPr>
          <a:xfrm>
            <a:off x="2944233" y="457033"/>
            <a:ext cx="6303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93" name="Google Shape;1093;p22"/>
          <p:cNvCxnSpPr/>
          <p:nvPr/>
        </p:nvCxnSpPr>
        <p:spPr>
          <a:xfrm rot="10800000" flipH="1">
            <a:off x="0" y="5776733"/>
            <a:ext cx="787600" cy="885200"/>
          </a:xfrm>
          <a:prstGeom prst="straightConnector1">
            <a:avLst/>
          </a:prstGeom>
          <a:noFill/>
          <a:ln w="9525" cap="flat" cmpd="sng">
            <a:solidFill>
              <a:schemeClr val="dk2"/>
            </a:solidFill>
            <a:prstDash val="solid"/>
            <a:round/>
            <a:headEnd type="none" w="med" len="med"/>
            <a:tailEnd type="none" w="med" len="med"/>
          </a:ln>
        </p:spPr>
      </p:cxnSp>
      <p:grpSp>
        <p:nvGrpSpPr>
          <p:cNvPr id="1094" name="Google Shape;1094;p22"/>
          <p:cNvGrpSpPr/>
          <p:nvPr/>
        </p:nvGrpSpPr>
        <p:grpSpPr>
          <a:xfrm flipH="1">
            <a:off x="575638" y="5578367"/>
            <a:ext cx="389367" cy="390100"/>
            <a:chOff x="7353050" y="316275"/>
            <a:chExt cx="292025" cy="292575"/>
          </a:xfrm>
        </p:grpSpPr>
        <p:sp>
          <p:nvSpPr>
            <p:cNvPr id="1095" name="Google Shape;1095;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6" name="Google Shape;1096;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7" name="Google Shape;1097;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8" name="Google Shape;1098;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99" name="Google Shape;1099;p22"/>
          <p:cNvGrpSpPr/>
          <p:nvPr/>
        </p:nvGrpSpPr>
        <p:grpSpPr>
          <a:xfrm>
            <a:off x="1434390" y="6139567"/>
            <a:ext cx="390815" cy="391184"/>
            <a:chOff x="3164039" y="430875"/>
            <a:chExt cx="293111" cy="293388"/>
          </a:xfrm>
        </p:grpSpPr>
        <p:sp>
          <p:nvSpPr>
            <p:cNvPr id="1100" name="Google Shape;1100;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1" name="Google Shape;1101;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2" name="Google Shape;1102;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3" name="Google Shape;1103;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4" name="Google Shape;1104;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5" name="Google Shape;1105;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106" name="Google Shape;1106;p22"/>
          <p:cNvCxnSpPr/>
          <p:nvPr/>
        </p:nvCxnSpPr>
        <p:spPr>
          <a:xfrm rot="10800000">
            <a:off x="9595967" y="393467"/>
            <a:ext cx="1542800" cy="7236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p22"/>
          <p:cNvCxnSpPr/>
          <p:nvPr/>
        </p:nvCxnSpPr>
        <p:spPr>
          <a:xfrm flipH="1">
            <a:off x="11138767" y="-8833"/>
            <a:ext cx="1055200" cy="1115200"/>
          </a:xfrm>
          <a:prstGeom prst="straightConnector1">
            <a:avLst/>
          </a:prstGeom>
          <a:noFill/>
          <a:ln w="9525" cap="flat" cmpd="sng">
            <a:solidFill>
              <a:schemeClr val="dk2"/>
            </a:solidFill>
            <a:prstDash val="solid"/>
            <a:round/>
            <a:headEnd type="none" w="med" len="med"/>
            <a:tailEnd type="none" w="med" len="med"/>
          </a:ln>
        </p:spPr>
      </p:cxnSp>
      <p:grpSp>
        <p:nvGrpSpPr>
          <p:cNvPr id="1108" name="Google Shape;1108;p22"/>
          <p:cNvGrpSpPr/>
          <p:nvPr/>
        </p:nvGrpSpPr>
        <p:grpSpPr>
          <a:xfrm>
            <a:off x="10752368" y="702573"/>
            <a:ext cx="775733" cy="776467"/>
            <a:chOff x="8064275" y="887850"/>
            <a:chExt cx="581800" cy="582350"/>
          </a:xfrm>
        </p:grpSpPr>
        <p:sp>
          <p:nvSpPr>
            <p:cNvPr id="1109" name="Google Shape;1109;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0" name="Google Shape;1110;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1" name="Google Shape;1111;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2" name="Google Shape;1112;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3" name="Google Shape;1113;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4" name="Google Shape;1114;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15" name="Google Shape;1115;p22"/>
          <p:cNvGrpSpPr/>
          <p:nvPr/>
        </p:nvGrpSpPr>
        <p:grpSpPr>
          <a:xfrm>
            <a:off x="9378505" y="227834"/>
            <a:ext cx="389367" cy="390100"/>
            <a:chOff x="7353050" y="316275"/>
            <a:chExt cx="292025" cy="292575"/>
          </a:xfrm>
        </p:grpSpPr>
        <p:sp>
          <p:nvSpPr>
            <p:cNvPr id="1116" name="Google Shape;111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7" name="Google Shape;111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8" name="Google Shape;111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9" name="Google Shape;111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0" name="Google Shape;1120;p22"/>
          <p:cNvGrpSpPr/>
          <p:nvPr/>
        </p:nvGrpSpPr>
        <p:grpSpPr>
          <a:xfrm>
            <a:off x="11677268" y="306206"/>
            <a:ext cx="233333" cy="233333"/>
            <a:chOff x="8792300" y="321275"/>
            <a:chExt cx="175000" cy="175000"/>
          </a:xfrm>
        </p:grpSpPr>
        <p:sp>
          <p:nvSpPr>
            <p:cNvPr id="1121" name="Google Shape;1121;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2" name="Google Shape;1122;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3" name="Google Shape;1123;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4" name="Google Shape;1124;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5" name="Google Shape;1125;p22"/>
          <p:cNvGrpSpPr/>
          <p:nvPr/>
        </p:nvGrpSpPr>
        <p:grpSpPr>
          <a:xfrm>
            <a:off x="11320071" y="227833"/>
            <a:ext cx="233351" cy="36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7" name="Google Shape;1127;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8" name="Google Shape;1128;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9" name="Google Shape;1129;p22"/>
          <p:cNvGrpSpPr/>
          <p:nvPr/>
        </p:nvGrpSpPr>
        <p:grpSpPr>
          <a:xfrm>
            <a:off x="10555138" y="1499467"/>
            <a:ext cx="233351" cy="36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1" name="Google Shape;1131;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2" name="Google Shape;1132;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33" name="Google Shape;1133;p22"/>
          <p:cNvSpPr txBox="1">
            <a:spLocks noGrp="1"/>
          </p:cNvSpPr>
          <p:nvPr>
            <p:ph type="subTitle" idx="1"/>
          </p:nvPr>
        </p:nvSpPr>
        <p:spPr>
          <a:xfrm>
            <a:off x="7522464" y="3657600"/>
            <a:ext cx="2487200" cy="536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4" name="Google Shape;1134;p22"/>
          <p:cNvSpPr txBox="1">
            <a:spLocks noGrp="1"/>
          </p:cNvSpPr>
          <p:nvPr>
            <p:ph type="subTitle" idx="2"/>
          </p:nvPr>
        </p:nvSpPr>
        <p:spPr>
          <a:xfrm>
            <a:off x="4852416" y="2182368"/>
            <a:ext cx="2487200" cy="536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5" name="Google Shape;1135;p22"/>
          <p:cNvSpPr txBox="1">
            <a:spLocks noGrp="1"/>
          </p:cNvSpPr>
          <p:nvPr>
            <p:ph type="subTitle" idx="3"/>
          </p:nvPr>
        </p:nvSpPr>
        <p:spPr>
          <a:xfrm>
            <a:off x="2182368" y="2999232"/>
            <a:ext cx="2487200" cy="536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6" name="Google Shape;1136;p22"/>
          <p:cNvSpPr txBox="1">
            <a:spLocks noGrp="1"/>
          </p:cNvSpPr>
          <p:nvPr>
            <p:ph type="subTitle" idx="4"/>
          </p:nvPr>
        </p:nvSpPr>
        <p:spPr>
          <a:xfrm>
            <a:off x="7522464" y="4108704"/>
            <a:ext cx="2487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1137" name="Google Shape;1137;p22"/>
          <p:cNvSpPr txBox="1">
            <a:spLocks noGrp="1"/>
          </p:cNvSpPr>
          <p:nvPr>
            <p:ph type="subTitle" idx="5"/>
          </p:nvPr>
        </p:nvSpPr>
        <p:spPr>
          <a:xfrm>
            <a:off x="4852416" y="2633472"/>
            <a:ext cx="2487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1138" name="Google Shape;1138;p22"/>
          <p:cNvSpPr txBox="1">
            <a:spLocks noGrp="1"/>
          </p:cNvSpPr>
          <p:nvPr>
            <p:ph type="subTitle" idx="6"/>
          </p:nvPr>
        </p:nvSpPr>
        <p:spPr>
          <a:xfrm>
            <a:off x="2182368" y="3462528"/>
            <a:ext cx="2487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1767272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183"/>
        <p:cNvGrpSpPr/>
        <p:nvPr/>
      </p:nvGrpSpPr>
      <p:grpSpPr>
        <a:xfrm>
          <a:off x="0" y="0"/>
          <a:ext cx="0" cy="0"/>
          <a:chOff x="0" y="0"/>
          <a:chExt cx="0" cy="0"/>
        </a:xfrm>
      </p:grpSpPr>
      <p:sp>
        <p:nvSpPr>
          <p:cNvPr id="1184" name="Google Shape;1184;p24"/>
          <p:cNvSpPr txBox="1">
            <a:spLocks noGrp="1"/>
          </p:cNvSpPr>
          <p:nvPr>
            <p:ph type="title"/>
          </p:nvPr>
        </p:nvSpPr>
        <p:spPr>
          <a:xfrm>
            <a:off x="965000" y="702567"/>
            <a:ext cx="10262000" cy="763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cxnSp>
        <p:nvCxnSpPr>
          <p:cNvPr id="1185" name="Google Shape;1185;p24"/>
          <p:cNvCxnSpPr/>
          <p:nvPr/>
        </p:nvCxnSpPr>
        <p:spPr>
          <a:xfrm>
            <a:off x="787267" y="5787467"/>
            <a:ext cx="893600" cy="564000"/>
          </a:xfrm>
          <a:prstGeom prst="straightConnector1">
            <a:avLst/>
          </a:prstGeom>
          <a:noFill/>
          <a:ln w="9525" cap="flat" cmpd="sng">
            <a:solidFill>
              <a:schemeClr val="dk1"/>
            </a:solidFill>
            <a:prstDash val="solid"/>
            <a:round/>
            <a:headEnd type="none" w="med" len="med"/>
            <a:tailEnd type="none" w="med" len="med"/>
          </a:ln>
        </p:spPr>
      </p:cxnSp>
      <p:cxnSp>
        <p:nvCxnSpPr>
          <p:cNvPr id="1186" name="Google Shape;1186;p24"/>
          <p:cNvCxnSpPr/>
          <p:nvPr/>
        </p:nvCxnSpPr>
        <p:spPr>
          <a:xfrm rot="10800000" flipH="1">
            <a:off x="0" y="5776733"/>
            <a:ext cx="787600" cy="885200"/>
          </a:xfrm>
          <a:prstGeom prst="straightConnector1">
            <a:avLst/>
          </a:prstGeom>
          <a:noFill/>
          <a:ln w="9525" cap="flat" cmpd="sng">
            <a:solidFill>
              <a:schemeClr val="dk1"/>
            </a:solidFill>
            <a:prstDash val="solid"/>
            <a:round/>
            <a:headEnd type="none" w="med" len="med"/>
            <a:tailEnd type="none" w="med" len="med"/>
          </a:ln>
        </p:spPr>
      </p:cxnSp>
      <p:grpSp>
        <p:nvGrpSpPr>
          <p:cNvPr id="1187" name="Google Shape;1187;p24"/>
          <p:cNvGrpSpPr/>
          <p:nvPr/>
        </p:nvGrpSpPr>
        <p:grpSpPr>
          <a:xfrm flipH="1">
            <a:off x="575638" y="5578367"/>
            <a:ext cx="389367" cy="390100"/>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92" name="Google Shape;1192;p24"/>
          <p:cNvGrpSpPr/>
          <p:nvPr/>
        </p:nvGrpSpPr>
        <p:grpSpPr>
          <a:xfrm>
            <a:off x="1434390" y="6139567"/>
            <a:ext cx="390815" cy="391184"/>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199" name="Google Shape;1199;p24"/>
          <p:cNvCxnSpPr/>
          <p:nvPr/>
        </p:nvCxnSpPr>
        <p:spPr>
          <a:xfrm rot="10800000">
            <a:off x="9595967" y="393467"/>
            <a:ext cx="1542800" cy="7236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24"/>
          <p:cNvCxnSpPr/>
          <p:nvPr/>
        </p:nvCxnSpPr>
        <p:spPr>
          <a:xfrm flipH="1">
            <a:off x="11138767" y="-8833"/>
            <a:ext cx="1055200" cy="1115200"/>
          </a:xfrm>
          <a:prstGeom prst="straightConnector1">
            <a:avLst/>
          </a:prstGeom>
          <a:noFill/>
          <a:ln w="9525" cap="flat" cmpd="sng">
            <a:solidFill>
              <a:schemeClr val="dk2"/>
            </a:solidFill>
            <a:prstDash val="solid"/>
            <a:round/>
            <a:headEnd type="none" w="med" len="med"/>
            <a:tailEnd type="none" w="med" len="med"/>
          </a:ln>
        </p:spPr>
      </p:cxnSp>
      <p:grpSp>
        <p:nvGrpSpPr>
          <p:cNvPr id="1201" name="Google Shape;1201;p24"/>
          <p:cNvGrpSpPr/>
          <p:nvPr/>
        </p:nvGrpSpPr>
        <p:grpSpPr>
          <a:xfrm>
            <a:off x="10752368" y="702573"/>
            <a:ext cx="775733" cy="776467"/>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08" name="Google Shape;1208;p24"/>
          <p:cNvGrpSpPr/>
          <p:nvPr/>
        </p:nvGrpSpPr>
        <p:grpSpPr>
          <a:xfrm>
            <a:off x="9378505" y="227834"/>
            <a:ext cx="389367" cy="390100"/>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13" name="Google Shape;1213;p24"/>
          <p:cNvGrpSpPr/>
          <p:nvPr/>
        </p:nvGrpSpPr>
        <p:grpSpPr>
          <a:xfrm>
            <a:off x="11677268" y="306206"/>
            <a:ext cx="233333" cy="233333"/>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18" name="Google Shape;1218;p24"/>
          <p:cNvGrpSpPr/>
          <p:nvPr/>
        </p:nvGrpSpPr>
        <p:grpSpPr>
          <a:xfrm>
            <a:off x="11320071" y="227833"/>
            <a:ext cx="233351" cy="36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0" name="Google Shape;1220;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1" name="Google Shape;1221;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22" name="Google Shape;1222;p24"/>
          <p:cNvGrpSpPr/>
          <p:nvPr/>
        </p:nvGrpSpPr>
        <p:grpSpPr>
          <a:xfrm>
            <a:off x="10555138" y="1499467"/>
            <a:ext cx="233351" cy="36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4" name="Google Shape;1224;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5" name="Google Shape;1225;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8877196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226"/>
        <p:cNvGrpSpPr/>
        <p:nvPr/>
      </p:nvGrpSpPr>
      <p:grpSpPr>
        <a:xfrm>
          <a:off x="0" y="0"/>
          <a:ext cx="0" cy="0"/>
          <a:chOff x="0" y="0"/>
          <a:chExt cx="0" cy="0"/>
        </a:xfrm>
      </p:grpSpPr>
      <p:sp>
        <p:nvSpPr>
          <p:cNvPr id="1227" name="Google Shape;1227;p25"/>
          <p:cNvSpPr txBox="1">
            <a:spLocks noGrp="1"/>
          </p:cNvSpPr>
          <p:nvPr>
            <p:ph type="title"/>
          </p:nvPr>
        </p:nvSpPr>
        <p:spPr>
          <a:xfrm>
            <a:off x="1194800" y="2645933"/>
            <a:ext cx="4609600" cy="17228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cxnSp>
        <p:nvCxnSpPr>
          <p:cNvPr id="1228" name="Google Shape;1228;p25"/>
          <p:cNvCxnSpPr/>
          <p:nvPr/>
        </p:nvCxnSpPr>
        <p:spPr>
          <a:xfrm>
            <a:off x="2194567" y="697500"/>
            <a:ext cx="2230000" cy="168000"/>
          </a:xfrm>
          <a:prstGeom prst="straightConnector1">
            <a:avLst/>
          </a:prstGeom>
          <a:noFill/>
          <a:ln w="9525" cap="flat" cmpd="sng">
            <a:solidFill>
              <a:schemeClr val="dk2"/>
            </a:solidFill>
            <a:prstDash val="solid"/>
            <a:round/>
            <a:headEnd type="none" w="med" len="med"/>
            <a:tailEnd type="none" w="med" len="med"/>
          </a:ln>
        </p:spPr>
      </p:cxnSp>
      <p:cxnSp>
        <p:nvCxnSpPr>
          <p:cNvPr id="1229" name="Google Shape;1229;p25"/>
          <p:cNvCxnSpPr/>
          <p:nvPr/>
        </p:nvCxnSpPr>
        <p:spPr>
          <a:xfrm rot="10800000" flipH="1">
            <a:off x="1070733" y="706233"/>
            <a:ext cx="1106000" cy="991200"/>
          </a:xfrm>
          <a:prstGeom prst="straightConnector1">
            <a:avLst/>
          </a:prstGeom>
          <a:noFill/>
          <a:ln w="9525" cap="flat" cmpd="sng">
            <a:solidFill>
              <a:schemeClr val="dk2"/>
            </a:solidFill>
            <a:prstDash val="solid"/>
            <a:round/>
            <a:headEnd type="none" w="med" len="med"/>
            <a:tailEnd type="none" w="med" len="med"/>
          </a:ln>
        </p:spPr>
      </p:cxnSp>
      <p:cxnSp>
        <p:nvCxnSpPr>
          <p:cNvPr id="1230" name="Google Shape;1230;p25"/>
          <p:cNvCxnSpPr/>
          <p:nvPr/>
        </p:nvCxnSpPr>
        <p:spPr>
          <a:xfrm>
            <a:off x="0" y="86933"/>
            <a:ext cx="1062000" cy="1584000"/>
          </a:xfrm>
          <a:prstGeom prst="straightConnector1">
            <a:avLst/>
          </a:prstGeom>
          <a:noFill/>
          <a:ln w="9525" cap="flat" cmpd="sng">
            <a:solidFill>
              <a:schemeClr val="dk2"/>
            </a:solidFill>
            <a:prstDash val="solid"/>
            <a:round/>
            <a:headEnd type="none" w="med" len="med"/>
            <a:tailEnd type="none" w="med" len="med"/>
          </a:ln>
        </p:spPr>
      </p:cxnSp>
      <p:grpSp>
        <p:nvGrpSpPr>
          <p:cNvPr id="1231" name="Google Shape;1231;p25"/>
          <p:cNvGrpSpPr/>
          <p:nvPr/>
        </p:nvGrpSpPr>
        <p:grpSpPr>
          <a:xfrm flipH="1">
            <a:off x="665868" y="1279573"/>
            <a:ext cx="775733" cy="776467"/>
            <a:chOff x="8064275" y="887850"/>
            <a:chExt cx="581800" cy="582350"/>
          </a:xfrm>
        </p:grpSpPr>
        <p:sp>
          <p:nvSpPr>
            <p:cNvPr id="1232" name="Google Shape;1232;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3" name="Google Shape;1233;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4" name="Google Shape;1234;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5" name="Google Shape;1235;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6" name="Google Shape;1236;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7" name="Google Shape;1237;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38" name="Google Shape;1238;p25"/>
          <p:cNvGrpSpPr/>
          <p:nvPr/>
        </p:nvGrpSpPr>
        <p:grpSpPr>
          <a:xfrm flipH="1">
            <a:off x="2000538" y="517467"/>
            <a:ext cx="389367" cy="390100"/>
            <a:chOff x="7353050" y="316275"/>
            <a:chExt cx="292025" cy="292575"/>
          </a:xfrm>
        </p:grpSpPr>
        <p:sp>
          <p:nvSpPr>
            <p:cNvPr id="1239" name="Google Shape;1239;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0" name="Google Shape;1240;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1" name="Google Shape;1241;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2" name="Google Shape;1242;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43" name="Google Shape;1243;p25"/>
          <p:cNvSpPr/>
          <p:nvPr/>
        </p:nvSpPr>
        <p:spPr>
          <a:xfrm flipH="1">
            <a:off x="4221709" y="663516"/>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4" name="Google Shape;1244;p25"/>
          <p:cNvSpPr/>
          <p:nvPr/>
        </p:nvSpPr>
        <p:spPr>
          <a:xfrm flipH="1">
            <a:off x="4218723" y="660133"/>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5" name="Google Shape;1245;p25"/>
          <p:cNvSpPr/>
          <p:nvPr/>
        </p:nvSpPr>
        <p:spPr>
          <a:xfrm flipH="1">
            <a:off x="4270376" y="71217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6" name="Google Shape;1246;p25"/>
          <p:cNvSpPr/>
          <p:nvPr/>
        </p:nvSpPr>
        <p:spPr>
          <a:xfrm flipH="1">
            <a:off x="4267372" y="708809"/>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7" name="Google Shape;1247;p25"/>
          <p:cNvSpPr/>
          <p:nvPr/>
        </p:nvSpPr>
        <p:spPr>
          <a:xfrm flipH="1">
            <a:off x="4323526" y="764952"/>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8" name="Google Shape;1248;p25"/>
          <p:cNvSpPr/>
          <p:nvPr/>
        </p:nvSpPr>
        <p:spPr>
          <a:xfrm flipH="1">
            <a:off x="4320150" y="761962"/>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49" name="Google Shape;1249;p25"/>
          <p:cNvGrpSpPr/>
          <p:nvPr/>
        </p:nvGrpSpPr>
        <p:grpSpPr>
          <a:xfrm flipH="1">
            <a:off x="4702821" y="481467"/>
            <a:ext cx="233351" cy="36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1" name="Google Shape;1251;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2" name="Google Shape;1252;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3" name="Google Shape;1253;p25"/>
          <p:cNvGrpSpPr/>
          <p:nvPr/>
        </p:nvGrpSpPr>
        <p:grpSpPr>
          <a:xfrm flipH="1">
            <a:off x="640554" y="323600"/>
            <a:ext cx="233351" cy="36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5" name="Google Shape;1255;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6" name="Google Shape;1256;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7" name="Google Shape;1257;p25"/>
          <p:cNvGrpSpPr/>
          <p:nvPr/>
        </p:nvGrpSpPr>
        <p:grpSpPr>
          <a:xfrm flipH="1">
            <a:off x="1202287" y="2204833"/>
            <a:ext cx="233351" cy="36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9" name="Google Shape;1259;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0" name="Google Shape;1260;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261" name="Google Shape;1261;p25"/>
          <p:cNvCxnSpPr/>
          <p:nvPr/>
        </p:nvCxnSpPr>
        <p:spPr>
          <a:xfrm>
            <a:off x="1055200" y="5616533"/>
            <a:ext cx="1542800" cy="723600"/>
          </a:xfrm>
          <a:prstGeom prst="straightConnector1">
            <a:avLst/>
          </a:prstGeom>
          <a:noFill/>
          <a:ln w="9525" cap="flat" cmpd="sng">
            <a:solidFill>
              <a:schemeClr val="dk2"/>
            </a:solidFill>
            <a:prstDash val="solid"/>
            <a:round/>
            <a:headEnd type="none" w="med" len="med"/>
            <a:tailEnd type="none" w="med" len="med"/>
          </a:ln>
        </p:spPr>
      </p:cxnSp>
      <p:cxnSp>
        <p:nvCxnSpPr>
          <p:cNvPr id="1262" name="Google Shape;1262;p25"/>
          <p:cNvCxnSpPr/>
          <p:nvPr/>
        </p:nvCxnSpPr>
        <p:spPr>
          <a:xfrm rot="10800000" flipH="1">
            <a:off x="0" y="5627233"/>
            <a:ext cx="1055200" cy="1115200"/>
          </a:xfrm>
          <a:prstGeom prst="straightConnector1">
            <a:avLst/>
          </a:prstGeom>
          <a:noFill/>
          <a:ln w="9525" cap="flat" cmpd="sng">
            <a:solidFill>
              <a:schemeClr val="dk2"/>
            </a:solidFill>
            <a:prstDash val="solid"/>
            <a:round/>
            <a:headEnd type="none" w="med" len="med"/>
            <a:tailEnd type="none" w="med" len="med"/>
          </a:ln>
        </p:spPr>
      </p:cxnSp>
      <p:grpSp>
        <p:nvGrpSpPr>
          <p:cNvPr id="1263" name="Google Shape;1263;p25"/>
          <p:cNvGrpSpPr/>
          <p:nvPr/>
        </p:nvGrpSpPr>
        <p:grpSpPr>
          <a:xfrm rot="10800000">
            <a:off x="665868" y="5254573"/>
            <a:ext cx="775733" cy="776467"/>
            <a:chOff x="8064275" y="887850"/>
            <a:chExt cx="581800" cy="582350"/>
          </a:xfrm>
        </p:grpSpPr>
        <p:sp>
          <p:nvSpPr>
            <p:cNvPr id="1264" name="Google Shape;1264;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5" name="Google Shape;1265;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6" name="Google Shape;1266;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7" name="Google Shape;1267;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8" name="Google Shape;1268;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9" name="Google Shape;1269;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70" name="Google Shape;1270;p25"/>
          <p:cNvGrpSpPr/>
          <p:nvPr/>
        </p:nvGrpSpPr>
        <p:grpSpPr>
          <a:xfrm rot="10800000">
            <a:off x="2426105" y="6115667"/>
            <a:ext cx="389367" cy="390100"/>
            <a:chOff x="7353050" y="316275"/>
            <a:chExt cx="292025" cy="292575"/>
          </a:xfrm>
        </p:grpSpPr>
        <p:sp>
          <p:nvSpPr>
            <p:cNvPr id="1271" name="Google Shape;1271;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2" name="Google Shape;1272;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3" name="Google Shape;1273;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4" name="Google Shape;1274;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75" name="Google Shape;1275;p25"/>
          <p:cNvGrpSpPr/>
          <p:nvPr/>
        </p:nvGrpSpPr>
        <p:grpSpPr>
          <a:xfrm rot="10800000">
            <a:off x="283368" y="6194073"/>
            <a:ext cx="233333" cy="233333"/>
            <a:chOff x="8792300" y="321275"/>
            <a:chExt cx="175000" cy="175000"/>
          </a:xfrm>
        </p:grpSpPr>
        <p:sp>
          <p:nvSpPr>
            <p:cNvPr id="1276" name="Google Shape;1276;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7" name="Google Shape;1277;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8" name="Google Shape;1278;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9" name="Google Shape;1279;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80" name="Google Shape;1280;p25"/>
          <p:cNvGrpSpPr/>
          <p:nvPr/>
        </p:nvGrpSpPr>
        <p:grpSpPr>
          <a:xfrm rot="10800000">
            <a:off x="640554" y="6469767"/>
            <a:ext cx="233351" cy="36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2" name="Google Shape;1282;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3" name="Google Shape;1283;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84" name="Google Shape;1284;p25"/>
          <p:cNvGrpSpPr/>
          <p:nvPr/>
        </p:nvGrpSpPr>
        <p:grpSpPr>
          <a:xfrm rot="10800000">
            <a:off x="1405487" y="5198133"/>
            <a:ext cx="233351" cy="36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6" name="Google Shape;1286;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7" name="Google Shape;1287;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9691669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1288"/>
        <p:cNvGrpSpPr/>
        <p:nvPr/>
      </p:nvGrpSpPr>
      <p:grpSpPr>
        <a:xfrm>
          <a:off x="0" y="0"/>
          <a:ext cx="0" cy="0"/>
          <a:chOff x="0" y="0"/>
          <a:chExt cx="0" cy="0"/>
        </a:xfrm>
      </p:grpSpPr>
      <p:sp>
        <p:nvSpPr>
          <p:cNvPr id="1289" name="Google Shape;1289;p26"/>
          <p:cNvSpPr txBox="1">
            <a:spLocks noGrp="1"/>
          </p:cNvSpPr>
          <p:nvPr>
            <p:ph type="title"/>
          </p:nvPr>
        </p:nvSpPr>
        <p:spPr>
          <a:xfrm>
            <a:off x="965000" y="702567"/>
            <a:ext cx="10262000" cy="763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cxnSp>
        <p:nvCxnSpPr>
          <p:cNvPr id="1290" name="Google Shape;1290;p26"/>
          <p:cNvCxnSpPr/>
          <p:nvPr/>
        </p:nvCxnSpPr>
        <p:spPr>
          <a:xfrm rot="10800000">
            <a:off x="10812000" y="668367"/>
            <a:ext cx="983600" cy="983600"/>
          </a:xfrm>
          <a:prstGeom prst="straightConnector1">
            <a:avLst/>
          </a:prstGeom>
          <a:noFill/>
          <a:ln w="9525" cap="flat" cmpd="sng">
            <a:solidFill>
              <a:schemeClr val="dk2"/>
            </a:solidFill>
            <a:prstDash val="solid"/>
            <a:round/>
            <a:headEnd type="none" w="med" len="med"/>
            <a:tailEnd type="none" w="med" len="med"/>
          </a:ln>
        </p:spPr>
      </p:cxnSp>
      <p:cxnSp>
        <p:nvCxnSpPr>
          <p:cNvPr id="1291" name="Google Shape;1291;p26"/>
          <p:cNvCxnSpPr/>
          <p:nvPr/>
        </p:nvCxnSpPr>
        <p:spPr>
          <a:xfrm>
            <a:off x="776633" y="376251"/>
            <a:ext cx="1617200" cy="563600"/>
          </a:xfrm>
          <a:prstGeom prst="straightConnector1">
            <a:avLst/>
          </a:prstGeom>
          <a:noFill/>
          <a:ln w="9525" cap="flat" cmpd="sng">
            <a:solidFill>
              <a:schemeClr val="dk2"/>
            </a:solidFill>
            <a:prstDash val="solid"/>
            <a:round/>
            <a:headEnd type="none" w="med" len="med"/>
            <a:tailEnd type="none" w="med" len="med"/>
          </a:ln>
        </p:spPr>
      </p:cxnSp>
      <p:cxnSp>
        <p:nvCxnSpPr>
          <p:cNvPr id="1292" name="Google Shape;1292;p26"/>
          <p:cNvCxnSpPr/>
          <p:nvPr/>
        </p:nvCxnSpPr>
        <p:spPr>
          <a:xfrm rot="10800000" flipH="1">
            <a:off x="0" y="365584"/>
            <a:ext cx="776800" cy="872400"/>
          </a:xfrm>
          <a:prstGeom prst="straightConnector1">
            <a:avLst/>
          </a:prstGeom>
          <a:noFill/>
          <a:ln w="9525" cap="flat" cmpd="sng">
            <a:solidFill>
              <a:schemeClr val="dk2"/>
            </a:solidFill>
            <a:prstDash val="solid"/>
            <a:round/>
            <a:headEnd type="none" w="med" len="med"/>
            <a:tailEnd type="none" w="med" len="med"/>
          </a:ln>
        </p:spPr>
      </p:cxnSp>
      <p:grpSp>
        <p:nvGrpSpPr>
          <p:cNvPr id="1293" name="Google Shape;1293;p26"/>
          <p:cNvGrpSpPr/>
          <p:nvPr/>
        </p:nvGrpSpPr>
        <p:grpSpPr>
          <a:xfrm flipH="1">
            <a:off x="565005" y="167151"/>
            <a:ext cx="389367" cy="390100"/>
            <a:chOff x="7353050" y="316275"/>
            <a:chExt cx="292025" cy="292575"/>
          </a:xfrm>
        </p:grpSpPr>
        <p:sp>
          <p:nvSpPr>
            <p:cNvPr id="1294" name="Google Shape;1294;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5" name="Google Shape;1295;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6" name="Google Shape;1296;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7" name="Google Shape;1297;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98" name="Google Shape;1298;p26"/>
          <p:cNvGrpSpPr/>
          <p:nvPr/>
        </p:nvGrpSpPr>
        <p:grpSpPr>
          <a:xfrm>
            <a:off x="2184990" y="744217"/>
            <a:ext cx="390815" cy="391184"/>
            <a:chOff x="3164039" y="430875"/>
            <a:chExt cx="293111" cy="293388"/>
          </a:xfrm>
        </p:grpSpPr>
        <p:sp>
          <p:nvSpPr>
            <p:cNvPr id="1299" name="Google Shape;1299;p2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0" name="Google Shape;1300;p2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1" name="Google Shape;1301;p2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2" name="Google Shape;1302;p2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3" name="Google Shape;1303;p2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4" name="Google Shape;1304;p2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05" name="Google Shape;1305;p26"/>
          <p:cNvGrpSpPr/>
          <p:nvPr/>
        </p:nvGrpSpPr>
        <p:grpSpPr>
          <a:xfrm>
            <a:off x="2122338" y="483467"/>
            <a:ext cx="233351" cy="36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7" name="Google Shape;1307;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8" name="Google Shape;1308;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309" name="Google Shape;1309;p26"/>
          <p:cNvCxnSpPr/>
          <p:nvPr/>
        </p:nvCxnSpPr>
        <p:spPr>
          <a:xfrm flipH="1">
            <a:off x="10868433" y="9167"/>
            <a:ext cx="1336800" cy="659200"/>
          </a:xfrm>
          <a:prstGeom prst="straightConnector1">
            <a:avLst/>
          </a:prstGeom>
          <a:noFill/>
          <a:ln w="9525" cap="flat" cmpd="sng">
            <a:solidFill>
              <a:schemeClr val="dk2"/>
            </a:solidFill>
            <a:prstDash val="solid"/>
            <a:round/>
            <a:headEnd type="none" w="med" len="med"/>
            <a:tailEnd type="none" w="med" len="med"/>
          </a:ln>
        </p:spPr>
      </p:cxnSp>
      <p:grpSp>
        <p:nvGrpSpPr>
          <p:cNvPr id="1310" name="Google Shape;1310;p26"/>
          <p:cNvGrpSpPr/>
          <p:nvPr/>
        </p:nvGrpSpPr>
        <p:grpSpPr>
          <a:xfrm>
            <a:off x="10431836" y="269839"/>
            <a:ext cx="775733" cy="776467"/>
            <a:chOff x="8064275" y="887850"/>
            <a:chExt cx="581800" cy="582350"/>
          </a:xfrm>
        </p:grpSpPr>
        <p:sp>
          <p:nvSpPr>
            <p:cNvPr id="1311" name="Google Shape;1311;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2" name="Google Shape;1312;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3" name="Google Shape;1313;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4" name="Google Shape;1314;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5" name="Google Shape;1315;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6" name="Google Shape;1316;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17" name="Google Shape;1317;p26"/>
          <p:cNvGrpSpPr/>
          <p:nvPr/>
        </p:nvGrpSpPr>
        <p:grpSpPr>
          <a:xfrm flipH="1">
            <a:off x="11598205" y="1489985"/>
            <a:ext cx="389367" cy="390100"/>
            <a:chOff x="7353050" y="316275"/>
            <a:chExt cx="292025" cy="292575"/>
          </a:xfrm>
        </p:grpSpPr>
        <p:sp>
          <p:nvSpPr>
            <p:cNvPr id="1318" name="Google Shape;1318;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9" name="Google Shape;1319;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0" name="Google Shape;1320;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1" name="Google Shape;1321;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22" name="Google Shape;1322;p26"/>
          <p:cNvGrpSpPr/>
          <p:nvPr/>
        </p:nvGrpSpPr>
        <p:grpSpPr>
          <a:xfrm>
            <a:off x="11571138" y="2109067"/>
            <a:ext cx="233351" cy="36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4" name="Google Shape;1324;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5" name="Google Shape;1325;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5072637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326"/>
        <p:cNvGrpSpPr/>
        <p:nvPr/>
      </p:nvGrpSpPr>
      <p:grpSpPr>
        <a:xfrm>
          <a:off x="0" y="0"/>
          <a:ext cx="0" cy="0"/>
          <a:chOff x="0" y="0"/>
          <a:chExt cx="0" cy="0"/>
        </a:xfrm>
      </p:grpSpPr>
      <p:cxnSp>
        <p:nvCxnSpPr>
          <p:cNvPr id="1327" name="Google Shape;1327;p27"/>
          <p:cNvCxnSpPr/>
          <p:nvPr/>
        </p:nvCxnSpPr>
        <p:spPr>
          <a:xfrm rot="5400000">
            <a:off x="9692944" y="4432733"/>
            <a:ext cx="1510800" cy="4084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9575211" y="2776533"/>
            <a:ext cx="1789600" cy="4204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9643244" y="981833"/>
            <a:ext cx="1776000" cy="5228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10891244" y="-88800"/>
            <a:ext cx="365200" cy="5428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9876448" y="1713236"/>
            <a:ext cx="775733" cy="776467"/>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38" name="Google Shape;1338;p27"/>
          <p:cNvGrpSpPr/>
          <p:nvPr/>
        </p:nvGrpSpPr>
        <p:grpSpPr>
          <a:xfrm rot="5400000" flipH="1">
            <a:off x="10492965" y="3672270"/>
            <a:ext cx="389367" cy="390100"/>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43" name="Google Shape;1343;p27"/>
          <p:cNvGrpSpPr/>
          <p:nvPr/>
        </p:nvGrpSpPr>
        <p:grpSpPr>
          <a:xfrm rot="5400000" flipH="1">
            <a:off x="10683282" y="237570"/>
            <a:ext cx="233333" cy="233333"/>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48" name="Google Shape;1348;p27"/>
          <p:cNvGrpSpPr/>
          <p:nvPr/>
        </p:nvGrpSpPr>
        <p:grpSpPr>
          <a:xfrm rot="5400000">
            <a:off x="10068915" y="5173235"/>
            <a:ext cx="390815" cy="391184"/>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55" name="Google Shape;1355;p27"/>
          <p:cNvGrpSpPr/>
          <p:nvPr/>
        </p:nvGrpSpPr>
        <p:grpSpPr>
          <a:xfrm rot="5400000" flipH="1">
            <a:off x="11012074" y="430859"/>
            <a:ext cx="233351" cy="36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359" name="Google Shape;1359;p27"/>
          <p:cNvCxnSpPr/>
          <p:nvPr/>
        </p:nvCxnSpPr>
        <p:spPr>
          <a:xfrm rot="5400000" flipH="1">
            <a:off x="987800" y="3464433"/>
            <a:ext cx="2230000" cy="168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1129467" y="4738667"/>
            <a:ext cx="1106000" cy="9912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474367" y="5535000"/>
            <a:ext cx="1062000" cy="1584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828638" y="5416036"/>
            <a:ext cx="775733" cy="776467"/>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69" name="Google Shape;1369;p27"/>
          <p:cNvGrpSpPr/>
          <p:nvPr/>
        </p:nvGrpSpPr>
        <p:grpSpPr>
          <a:xfrm rot="5400000">
            <a:off x="1977105" y="4467737"/>
            <a:ext cx="389367" cy="390100"/>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74" name="Google Shape;1374;p27"/>
          <p:cNvGrpSpPr/>
          <p:nvPr/>
        </p:nvGrpSpPr>
        <p:grpSpPr>
          <a:xfrm rot="5400000">
            <a:off x="2126838" y="6387103"/>
            <a:ext cx="233333" cy="233333"/>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79" name="Google Shape;1379;p27"/>
          <p:cNvSpPr/>
          <p:nvPr/>
        </p:nvSpPr>
        <p:spPr>
          <a:xfrm rot="5400000">
            <a:off x="1836160" y="2251664"/>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0" name="Google Shape;1380;p27"/>
          <p:cNvSpPr/>
          <p:nvPr/>
        </p:nvSpPr>
        <p:spPr>
          <a:xfrm rot="5400000">
            <a:off x="1833173" y="2248281"/>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1" name="Google Shape;1381;p27"/>
          <p:cNvSpPr/>
          <p:nvPr/>
        </p:nvSpPr>
        <p:spPr>
          <a:xfrm rot="5400000">
            <a:off x="1884818" y="2300322"/>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2" name="Google Shape;1382;p27"/>
          <p:cNvSpPr/>
          <p:nvPr/>
        </p:nvSpPr>
        <p:spPr>
          <a:xfrm rot="5400000">
            <a:off x="1881821" y="2296955"/>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3" name="Google Shape;1383;p27"/>
          <p:cNvSpPr/>
          <p:nvPr/>
        </p:nvSpPr>
        <p:spPr>
          <a:xfrm rot="5400000">
            <a:off x="1937790" y="2352916"/>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4" name="Google Shape;1384;p27"/>
          <p:cNvSpPr/>
          <p:nvPr/>
        </p:nvSpPr>
        <p:spPr>
          <a:xfrm rot="5400000">
            <a:off x="1934599" y="2350109"/>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385" name="Google Shape;1385;p27"/>
          <p:cNvGrpSpPr/>
          <p:nvPr/>
        </p:nvGrpSpPr>
        <p:grpSpPr>
          <a:xfrm rot="5400000">
            <a:off x="2268163" y="2020508"/>
            <a:ext cx="233351" cy="36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9" name="Google Shape;1389;p27"/>
          <p:cNvGrpSpPr/>
          <p:nvPr/>
        </p:nvGrpSpPr>
        <p:grpSpPr>
          <a:xfrm rot="5400000">
            <a:off x="2426030" y="6082775"/>
            <a:ext cx="233351" cy="36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93" name="Google Shape;1393;p27"/>
          <p:cNvGrpSpPr/>
          <p:nvPr/>
        </p:nvGrpSpPr>
        <p:grpSpPr>
          <a:xfrm rot="5400000">
            <a:off x="544797" y="5521041"/>
            <a:ext cx="233351" cy="36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9878367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397"/>
        <p:cNvGrpSpPr/>
        <p:nvPr/>
      </p:nvGrpSpPr>
      <p:grpSpPr>
        <a:xfrm>
          <a:off x="0" y="0"/>
          <a:ext cx="0" cy="0"/>
          <a:chOff x="0" y="0"/>
          <a:chExt cx="0" cy="0"/>
        </a:xfrm>
      </p:grpSpPr>
      <p:grpSp>
        <p:nvGrpSpPr>
          <p:cNvPr id="1398" name="Google Shape;1398;p28"/>
          <p:cNvGrpSpPr/>
          <p:nvPr/>
        </p:nvGrpSpPr>
        <p:grpSpPr>
          <a:xfrm>
            <a:off x="348949" y="-1544"/>
            <a:ext cx="11400435" cy="53088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39788303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1418"/>
        <p:cNvGrpSpPr/>
        <p:nvPr/>
      </p:nvGrpSpPr>
      <p:grpSpPr>
        <a:xfrm>
          <a:off x="0" y="0"/>
          <a:ext cx="0" cy="0"/>
          <a:chOff x="0" y="0"/>
          <a:chExt cx="0" cy="0"/>
        </a:xfrm>
      </p:grpSpPr>
      <p:grpSp>
        <p:nvGrpSpPr>
          <p:cNvPr id="1419" name="Google Shape;1419;p29"/>
          <p:cNvGrpSpPr/>
          <p:nvPr/>
        </p:nvGrpSpPr>
        <p:grpSpPr>
          <a:xfrm>
            <a:off x="577136" y="0"/>
            <a:ext cx="11037733" cy="68876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2341535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4">
  <p:cSld name="Background 4">
    <p:spTree>
      <p:nvGrpSpPr>
        <p:cNvPr id="1" name="Shape 1478"/>
        <p:cNvGrpSpPr/>
        <p:nvPr/>
      </p:nvGrpSpPr>
      <p:grpSpPr>
        <a:xfrm>
          <a:off x="0" y="0"/>
          <a:ext cx="0" cy="0"/>
          <a:chOff x="0" y="0"/>
          <a:chExt cx="0" cy="0"/>
        </a:xfrm>
      </p:grpSpPr>
      <p:grpSp>
        <p:nvGrpSpPr>
          <p:cNvPr id="1479" name="Google Shape;1479;p30"/>
          <p:cNvGrpSpPr/>
          <p:nvPr/>
        </p:nvGrpSpPr>
        <p:grpSpPr>
          <a:xfrm>
            <a:off x="-9156" y="-8833"/>
            <a:ext cx="12203123" cy="6802733"/>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41063950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Main point 2">
  <p:cSld name="Main point 2">
    <p:spTree>
      <p:nvGrpSpPr>
        <p:cNvPr id="1" name="Shape 1546"/>
        <p:cNvGrpSpPr/>
        <p:nvPr/>
      </p:nvGrpSpPr>
      <p:grpSpPr>
        <a:xfrm>
          <a:off x="0" y="0"/>
          <a:ext cx="0" cy="0"/>
          <a:chOff x="0" y="0"/>
          <a:chExt cx="0" cy="0"/>
        </a:xfrm>
      </p:grpSpPr>
      <p:grpSp>
        <p:nvGrpSpPr>
          <p:cNvPr id="1547" name="Google Shape;1547;p31"/>
          <p:cNvGrpSpPr/>
          <p:nvPr/>
        </p:nvGrpSpPr>
        <p:grpSpPr>
          <a:xfrm>
            <a:off x="1799504" y="797895"/>
            <a:ext cx="8604973" cy="4841515"/>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50" name="Google Shape;1550;p31"/>
          <p:cNvSpPr txBox="1">
            <a:spLocks noGrp="1"/>
          </p:cNvSpPr>
          <p:nvPr>
            <p:ph type="title"/>
          </p:nvPr>
        </p:nvSpPr>
        <p:spPr>
          <a:xfrm>
            <a:off x="3499104" y="1358037"/>
            <a:ext cx="5206000" cy="253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endParaRPr/>
          </a:p>
        </p:txBody>
      </p:sp>
      <p:grpSp>
        <p:nvGrpSpPr>
          <p:cNvPr id="1551" name="Google Shape;1551;p31"/>
          <p:cNvGrpSpPr/>
          <p:nvPr/>
        </p:nvGrpSpPr>
        <p:grpSpPr>
          <a:xfrm>
            <a:off x="-9156" y="-8833"/>
            <a:ext cx="12203123" cy="6802733"/>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618" name="Google Shape;1618;p31"/>
          <p:cNvSpPr txBox="1">
            <a:spLocks noGrp="1"/>
          </p:cNvSpPr>
          <p:nvPr>
            <p:ph type="subTitle" idx="1"/>
          </p:nvPr>
        </p:nvSpPr>
        <p:spPr>
          <a:xfrm>
            <a:off x="4852400" y="3462528"/>
            <a:ext cx="2487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31078348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619"/>
        <p:cNvGrpSpPr/>
        <p:nvPr/>
      </p:nvGrpSpPr>
      <p:grpSpPr>
        <a:xfrm>
          <a:off x="0" y="0"/>
          <a:ext cx="0" cy="0"/>
          <a:chOff x="0" y="0"/>
          <a:chExt cx="0" cy="0"/>
        </a:xfrm>
      </p:grpSpPr>
      <p:sp>
        <p:nvSpPr>
          <p:cNvPr id="1620" name="Google Shape;1620;p32"/>
          <p:cNvSpPr txBox="1">
            <a:spLocks noGrp="1"/>
          </p:cNvSpPr>
          <p:nvPr>
            <p:ph type="body" idx="1"/>
          </p:nvPr>
        </p:nvSpPr>
        <p:spPr>
          <a:xfrm>
            <a:off x="2508467" y="1662467"/>
            <a:ext cx="2844400" cy="4699200"/>
          </a:xfrm>
          <a:prstGeom prst="rect">
            <a:avLst/>
          </a:prstGeom>
          <a:noFill/>
          <a:ln>
            <a:noFill/>
          </a:ln>
        </p:spPr>
        <p:txBody>
          <a:bodyPr spcFirstLastPara="1" wrap="square" lIns="91425" tIns="91425" rIns="91425" bIns="91425" anchor="t" anchorCtr="0">
            <a:noAutofit/>
          </a:bodyPr>
          <a:lstStyle>
            <a:lvl1pPr marL="609570" lvl="0" indent="-423312" rtl="0">
              <a:spcBef>
                <a:spcPts val="0"/>
              </a:spcBef>
              <a:spcAft>
                <a:spcPts val="0"/>
              </a:spcAft>
              <a:buClr>
                <a:schemeClr val="accent1"/>
              </a:buClr>
              <a:buSzPts val="1400"/>
              <a:buChar char="●"/>
              <a:defRPr sz="1600">
                <a:solidFill>
                  <a:schemeClr val="dk2"/>
                </a:solidFill>
                <a:latin typeface="Barlow Semi Condensed"/>
                <a:ea typeface="Barlow Semi Condensed"/>
                <a:cs typeface="Barlow Semi Condensed"/>
                <a:sym typeface="Barlow Semi Condensed"/>
              </a:defRPr>
            </a:lvl1pPr>
            <a:lvl2pPr marL="1219140" lvl="1" indent="-423312"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828709" lvl="2" indent="-423312"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2438278" lvl="3" indent="-423312"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3047848" lvl="4" indent="-423312"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3657418" lvl="5" indent="-423312"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4266987" lvl="6" indent="-423312"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4876557" lvl="7" indent="-423312"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5486126" lvl="8" indent="-423312"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1" name="Google Shape;1621;p32"/>
          <p:cNvSpPr txBox="1">
            <a:spLocks noGrp="1"/>
          </p:cNvSpPr>
          <p:nvPr>
            <p:ph type="body" idx="2"/>
          </p:nvPr>
        </p:nvSpPr>
        <p:spPr>
          <a:xfrm>
            <a:off x="5627100" y="1662467"/>
            <a:ext cx="4133200" cy="4699200"/>
          </a:xfrm>
          <a:prstGeom prst="rect">
            <a:avLst/>
          </a:prstGeom>
          <a:noFill/>
          <a:ln>
            <a:noFill/>
          </a:ln>
        </p:spPr>
        <p:txBody>
          <a:bodyPr spcFirstLastPara="1" wrap="square" lIns="91425" tIns="91425" rIns="91425" bIns="91425" anchor="t" anchorCtr="0">
            <a:noAutofit/>
          </a:bodyPr>
          <a:lstStyle>
            <a:lvl1pPr marL="609570" lvl="0" indent="-423312" rtl="0">
              <a:spcBef>
                <a:spcPts val="0"/>
              </a:spcBef>
              <a:spcAft>
                <a:spcPts val="0"/>
              </a:spcAft>
              <a:buClr>
                <a:schemeClr val="accent1"/>
              </a:buClr>
              <a:buSzPts val="1400"/>
              <a:buChar char="●"/>
              <a:defRPr sz="1600">
                <a:solidFill>
                  <a:schemeClr val="dk2"/>
                </a:solidFill>
                <a:latin typeface="Barlow Semi Condensed"/>
                <a:ea typeface="Barlow Semi Condensed"/>
                <a:cs typeface="Barlow Semi Condensed"/>
                <a:sym typeface="Barlow Semi Condensed"/>
              </a:defRPr>
            </a:lvl1pPr>
            <a:lvl2pPr marL="1219140" lvl="1" indent="-423312"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828709" lvl="2" indent="-423312"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2438278" lvl="3" indent="-423312"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3047848" lvl="4" indent="-423312"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3657418" lvl="5" indent="-423312"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4266987" lvl="6" indent="-423312"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4876557" lvl="7" indent="-423312"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5486126" lvl="8" indent="-423312"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2" name="Google Shape;1622;p32"/>
          <p:cNvSpPr txBox="1">
            <a:spLocks noGrp="1"/>
          </p:cNvSpPr>
          <p:nvPr>
            <p:ph type="title"/>
          </p:nvPr>
        </p:nvSpPr>
        <p:spPr>
          <a:xfrm>
            <a:off x="3377184" y="451104"/>
            <a:ext cx="5450000" cy="7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623" name="Google Shape;1623;p32"/>
          <p:cNvGrpSpPr/>
          <p:nvPr/>
        </p:nvGrpSpPr>
        <p:grpSpPr>
          <a:xfrm>
            <a:off x="577136" y="0"/>
            <a:ext cx="11037733" cy="68876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7" name="Google Shape;1627;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8" name="Google Shape;1628;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9" name="Google Shape;1629;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0" name="Google Shape;1630;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1" name="Google Shape;1631;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4" name="Google Shape;1634;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5" name="Google Shape;1635;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6" name="Google Shape;1636;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9" name="Google Shape;1639;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0" name="Google Shape;1640;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1" name="Google Shape;1641;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642" name="Google Shape;1642;p32"/>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5" name="Google Shape;1645;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6" name="Google Shape;1646;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7" name="Google Shape;1647;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8" name="Google Shape;1648;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9" name="Google Shape;1649;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2" name="Google Shape;1652;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3" name="Google Shape;1653;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4" name="Google Shape;1654;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7" name="Google Shape;1657;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8" name="Google Shape;1658;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9" name="Google Shape;1659;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2" name="Google Shape;1662;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3" name="Google Shape;1663;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6" name="Google Shape;1666;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7" name="Google Shape;1667;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0" name="Google Shape;1670;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1" name="Google Shape;1671;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4" name="Google Shape;1674;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5" name="Google Shape;1675;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676" name="Google Shape;1676;p32"/>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677" name="Google Shape;1677;p32"/>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678" name="Google Shape;1678;p32"/>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9" name="Google Shape;1679;p32"/>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0" name="Google Shape;1680;p32"/>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1" name="Google Shape;1681;p32"/>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579248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889504" y="4072128"/>
            <a:ext cx="6412800" cy="1512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5979330" y="5910667"/>
            <a:ext cx="233351" cy="36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5" name="Google Shape;115;p4"/>
          <p:cNvSpPr txBox="1">
            <a:spLocks noGrp="1"/>
          </p:cNvSpPr>
          <p:nvPr>
            <p:ph type="title"/>
          </p:nvPr>
        </p:nvSpPr>
        <p:spPr>
          <a:xfrm>
            <a:off x="2889504" y="3304032"/>
            <a:ext cx="6412800" cy="7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577136" y="0"/>
            <a:ext cx="11037733" cy="68876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34147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2410228" y="451100"/>
            <a:ext cx="7371600" cy="816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77" name="Google Shape;177;p5"/>
          <p:cNvSpPr txBox="1">
            <a:spLocks noGrp="1"/>
          </p:cNvSpPr>
          <p:nvPr>
            <p:ph type="subTitle" idx="1"/>
          </p:nvPr>
        </p:nvSpPr>
        <p:spPr>
          <a:xfrm>
            <a:off x="6608064" y="3377184"/>
            <a:ext cx="2779600" cy="1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178" name="Google Shape;178;p5"/>
          <p:cNvSpPr txBox="1">
            <a:spLocks noGrp="1"/>
          </p:cNvSpPr>
          <p:nvPr>
            <p:ph type="subTitle" idx="2"/>
          </p:nvPr>
        </p:nvSpPr>
        <p:spPr>
          <a:xfrm>
            <a:off x="2791968" y="3377184"/>
            <a:ext cx="2779600" cy="1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179" name="Google Shape;179;p5"/>
          <p:cNvSpPr txBox="1">
            <a:spLocks noGrp="1"/>
          </p:cNvSpPr>
          <p:nvPr>
            <p:ph type="subTitle" idx="3"/>
          </p:nvPr>
        </p:nvSpPr>
        <p:spPr>
          <a:xfrm>
            <a:off x="6608064" y="2962656"/>
            <a:ext cx="2779600" cy="378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defRPr>
            </a:lvl2pPr>
            <a:lvl3pPr lvl="2" algn="ctr" rtl="0">
              <a:spcBef>
                <a:spcPts val="0"/>
              </a:spcBef>
              <a:spcAft>
                <a:spcPts val="0"/>
              </a:spcAft>
              <a:buNone/>
              <a:defRPr sz="2133">
                <a:solidFill>
                  <a:schemeClr val="accent1"/>
                </a:solidFill>
              </a:defRPr>
            </a:lvl3pPr>
            <a:lvl4pPr lvl="3" algn="ctr" rtl="0">
              <a:spcBef>
                <a:spcPts val="0"/>
              </a:spcBef>
              <a:spcAft>
                <a:spcPts val="0"/>
              </a:spcAft>
              <a:buNone/>
              <a:defRPr sz="2133">
                <a:solidFill>
                  <a:schemeClr val="accent1"/>
                </a:solidFill>
              </a:defRPr>
            </a:lvl4pPr>
            <a:lvl5pPr lvl="4" algn="ctr" rtl="0">
              <a:spcBef>
                <a:spcPts val="0"/>
              </a:spcBef>
              <a:spcAft>
                <a:spcPts val="0"/>
              </a:spcAft>
              <a:buNone/>
              <a:defRPr sz="2133">
                <a:solidFill>
                  <a:schemeClr val="accent1"/>
                </a:solidFill>
              </a:defRPr>
            </a:lvl5pPr>
            <a:lvl6pPr lvl="5" algn="ctr" rtl="0">
              <a:spcBef>
                <a:spcPts val="0"/>
              </a:spcBef>
              <a:spcAft>
                <a:spcPts val="0"/>
              </a:spcAft>
              <a:buNone/>
              <a:defRPr sz="2133">
                <a:solidFill>
                  <a:schemeClr val="accent1"/>
                </a:solidFill>
              </a:defRPr>
            </a:lvl6pPr>
            <a:lvl7pPr lvl="6" algn="ctr" rtl="0">
              <a:spcBef>
                <a:spcPts val="0"/>
              </a:spcBef>
              <a:spcAft>
                <a:spcPts val="0"/>
              </a:spcAft>
              <a:buNone/>
              <a:defRPr sz="2133">
                <a:solidFill>
                  <a:schemeClr val="accent1"/>
                </a:solidFill>
              </a:defRPr>
            </a:lvl7pPr>
            <a:lvl8pPr lvl="7" algn="ctr" rtl="0">
              <a:spcBef>
                <a:spcPts val="0"/>
              </a:spcBef>
              <a:spcAft>
                <a:spcPts val="0"/>
              </a:spcAft>
              <a:buNone/>
              <a:defRPr sz="2133">
                <a:solidFill>
                  <a:schemeClr val="accent1"/>
                </a:solidFill>
              </a:defRPr>
            </a:lvl8pPr>
            <a:lvl9pPr lvl="8" algn="ctr" rtl="0">
              <a:spcBef>
                <a:spcPts val="0"/>
              </a:spcBef>
              <a:spcAft>
                <a:spcPts val="0"/>
              </a:spcAft>
              <a:buNone/>
              <a:defRPr sz="2133">
                <a:solidFill>
                  <a:schemeClr val="accent1"/>
                </a:solidFill>
              </a:defRPr>
            </a:lvl9pPr>
          </a:lstStyle>
          <a:p>
            <a:endParaRPr/>
          </a:p>
        </p:txBody>
      </p:sp>
      <p:sp>
        <p:nvSpPr>
          <p:cNvPr id="180" name="Google Shape;180;p5"/>
          <p:cNvSpPr txBox="1">
            <a:spLocks noGrp="1"/>
          </p:cNvSpPr>
          <p:nvPr>
            <p:ph type="subTitle" idx="4"/>
          </p:nvPr>
        </p:nvSpPr>
        <p:spPr>
          <a:xfrm>
            <a:off x="2791968" y="2938272"/>
            <a:ext cx="2779600" cy="4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defRPr>
            </a:lvl2pPr>
            <a:lvl3pPr lvl="2" algn="ctr" rtl="0">
              <a:spcBef>
                <a:spcPts val="0"/>
              </a:spcBef>
              <a:spcAft>
                <a:spcPts val="0"/>
              </a:spcAft>
              <a:buNone/>
              <a:defRPr sz="2133">
                <a:solidFill>
                  <a:schemeClr val="accent1"/>
                </a:solidFill>
              </a:defRPr>
            </a:lvl3pPr>
            <a:lvl4pPr lvl="3" algn="ctr" rtl="0">
              <a:spcBef>
                <a:spcPts val="0"/>
              </a:spcBef>
              <a:spcAft>
                <a:spcPts val="0"/>
              </a:spcAft>
              <a:buNone/>
              <a:defRPr sz="2133">
                <a:solidFill>
                  <a:schemeClr val="accent1"/>
                </a:solidFill>
              </a:defRPr>
            </a:lvl4pPr>
            <a:lvl5pPr lvl="4" algn="ctr" rtl="0">
              <a:spcBef>
                <a:spcPts val="0"/>
              </a:spcBef>
              <a:spcAft>
                <a:spcPts val="0"/>
              </a:spcAft>
              <a:buNone/>
              <a:defRPr sz="2133">
                <a:solidFill>
                  <a:schemeClr val="accent1"/>
                </a:solidFill>
              </a:defRPr>
            </a:lvl5pPr>
            <a:lvl6pPr lvl="5" algn="ctr" rtl="0">
              <a:spcBef>
                <a:spcPts val="0"/>
              </a:spcBef>
              <a:spcAft>
                <a:spcPts val="0"/>
              </a:spcAft>
              <a:buNone/>
              <a:defRPr sz="2133">
                <a:solidFill>
                  <a:schemeClr val="accent1"/>
                </a:solidFill>
              </a:defRPr>
            </a:lvl6pPr>
            <a:lvl7pPr lvl="6" algn="ctr" rtl="0">
              <a:spcBef>
                <a:spcPts val="0"/>
              </a:spcBef>
              <a:spcAft>
                <a:spcPts val="0"/>
              </a:spcAft>
              <a:buNone/>
              <a:defRPr sz="2133">
                <a:solidFill>
                  <a:schemeClr val="accent1"/>
                </a:solidFill>
              </a:defRPr>
            </a:lvl7pPr>
            <a:lvl8pPr lvl="7" algn="ctr" rtl="0">
              <a:spcBef>
                <a:spcPts val="0"/>
              </a:spcBef>
              <a:spcAft>
                <a:spcPts val="0"/>
              </a:spcAft>
              <a:buNone/>
              <a:defRPr sz="2133">
                <a:solidFill>
                  <a:schemeClr val="accent1"/>
                </a:solidFill>
              </a:defRPr>
            </a:lvl8pPr>
            <a:lvl9pPr lvl="8" algn="ctr" rtl="0">
              <a:spcBef>
                <a:spcPts val="0"/>
              </a:spcBef>
              <a:spcAft>
                <a:spcPts val="0"/>
              </a:spcAft>
              <a:buNone/>
              <a:defRPr sz="2133">
                <a:solidFill>
                  <a:schemeClr val="accent1"/>
                </a:solidFill>
              </a:defRPr>
            </a:lvl9pPr>
          </a:lstStyle>
          <a:p>
            <a:endParaRPr/>
          </a:p>
        </p:txBody>
      </p:sp>
      <p:sp>
        <p:nvSpPr>
          <p:cNvPr id="181" name="Google Shape;181;p5"/>
          <p:cNvSpPr txBox="1">
            <a:spLocks noGrp="1"/>
          </p:cNvSpPr>
          <p:nvPr>
            <p:ph type="title" idx="5" hasCustomPrompt="1"/>
          </p:nvPr>
        </p:nvSpPr>
        <p:spPr>
          <a:xfrm>
            <a:off x="3706368" y="2170176"/>
            <a:ext cx="963200" cy="60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182" name="Google Shape;182;p5"/>
          <p:cNvSpPr txBox="1">
            <a:spLocks noGrp="1"/>
          </p:cNvSpPr>
          <p:nvPr>
            <p:ph type="title" idx="6" hasCustomPrompt="1"/>
          </p:nvPr>
        </p:nvSpPr>
        <p:spPr>
          <a:xfrm>
            <a:off x="7522464" y="2170176"/>
            <a:ext cx="963200" cy="60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grpSp>
        <p:nvGrpSpPr>
          <p:cNvPr id="183" name="Google Shape;183;p5"/>
          <p:cNvGrpSpPr/>
          <p:nvPr/>
        </p:nvGrpSpPr>
        <p:grpSpPr>
          <a:xfrm>
            <a:off x="577136" y="0"/>
            <a:ext cx="11037733" cy="6887600"/>
            <a:chOff x="432850" y="0"/>
            <a:chExt cx="8278300" cy="5165700"/>
          </a:xfrm>
        </p:grpSpPr>
        <p:cxnSp>
          <p:nvCxnSpPr>
            <p:cNvPr id="184" name="Google Shape;184;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202" name="Google Shape;202;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236" name="Google Shape;236;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188885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2431300" y="451104"/>
            <a:ext cx="73292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577136" y="0"/>
            <a:ext cx="11037733" cy="68876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867641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1072896" y="2645664"/>
            <a:ext cx="4389200" cy="1828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2533">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2533">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2533">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2533">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2533">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2533">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2533">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2533">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2533">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1072896" y="4425696"/>
            <a:ext cx="4389200" cy="5364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2194567" y="697500"/>
            <a:ext cx="2230000" cy="168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1070733" y="706233"/>
            <a:ext cx="1106000" cy="9912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86933"/>
            <a:ext cx="1062000" cy="1584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665868" y="1279573"/>
            <a:ext cx="775733" cy="776467"/>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6" name="Google Shape;316;p7"/>
          <p:cNvGrpSpPr/>
          <p:nvPr/>
        </p:nvGrpSpPr>
        <p:grpSpPr>
          <a:xfrm flipH="1">
            <a:off x="2000538" y="517467"/>
            <a:ext cx="389367" cy="390100"/>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21" name="Google Shape;321;p7"/>
          <p:cNvSpPr/>
          <p:nvPr/>
        </p:nvSpPr>
        <p:spPr>
          <a:xfrm flipH="1">
            <a:off x="4221709" y="663516"/>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2" name="Google Shape;322;p7"/>
          <p:cNvSpPr/>
          <p:nvPr/>
        </p:nvSpPr>
        <p:spPr>
          <a:xfrm flipH="1">
            <a:off x="4218723" y="660133"/>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3" name="Google Shape;323;p7"/>
          <p:cNvSpPr/>
          <p:nvPr/>
        </p:nvSpPr>
        <p:spPr>
          <a:xfrm flipH="1">
            <a:off x="4270376" y="71217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4" name="Google Shape;324;p7"/>
          <p:cNvSpPr/>
          <p:nvPr/>
        </p:nvSpPr>
        <p:spPr>
          <a:xfrm flipH="1">
            <a:off x="4267372" y="708809"/>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5" name="Google Shape;325;p7"/>
          <p:cNvSpPr/>
          <p:nvPr/>
        </p:nvSpPr>
        <p:spPr>
          <a:xfrm flipH="1">
            <a:off x="4323526" y="764952"/>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6" name="Google Shape;326;p7"/>
          <p:cNvSpPr/>
          <p:nvPr/>
        </p:nvSpPr>
        <p:spPr>
          <a:xfrm flipH="1">
            <a:off x="4320150" y="761962"/>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27" name="Google Shape;327;p7"/>
          <p:cNvGrpSpPr/>
          <p:nvPr/>
        </p:nvGrpSpPr>
        <p:grpSpPr>
          <a:xfrm flipH="1">
            <a:off x="4702821" y="481467"/>
            <a:ext cx="233351" cy="36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1" name="Google Shape;331;p7"/>
          <p:cNvGrpSpPr/>
          <p:nvPr/>
        </p:nvGrpSpPr>
        <p:grpSpPr>
          <a:xfrm flipH="1">
            <a:off x="640554" y="323600"/>
            <a:ext cx="233351" cy="36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5" name="Google Shape;335;p7"/>
          <p:cNvGrpSpPr/>
          <p:nvPr/>
        </p:nvGrpSpPr>
        <p:grpSpPr>
          <a:xfrm flipH="1">
            <a:off x="1202287" y="2204833"/>
            <a:ext cx="233351" cy="36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339" name="Google Shape;339;p7"/>
          <p:cNvCxnSpPr/>
          <p:nvPr/>
        </p:nvCxnSpPr>
        <p:spPr>
          <a:xfrm>
            <a:off x="1055200" y="5616533"/>
            <a:ext cx="1542800" cy="7236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5627233"/>
            <a:ext cx="1055200" cy="11152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665868" y="5254573"/>
            <a:ext cx="775733" cy="776467"/>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8" name="Google Shape;348;p7"/>
          <p:cNvGrpSpPr/>
          <p:nvPr/>
        </p:nvGrpSpPr>
        <p:grpSpPr>
          <a:xfrm rot="10800000">
            <a:off x="2426105" y="6115667"/>
            <a:ext cx="389367" cy="390100"/>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3" name="Google Shape;353;p7"/>
          <p:cNvGrpSpPr/>
          <p:nvPr/>
        </p:nvGrpSpPr>
        <p:grpSpPr>
          <a:xfrm rot="10800000">
            <a:off x="283368" y="6194073"/>
            <a:ext cx="233333" cy="233333"/>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8" name="Google Shape;358;p7"/>
          <p:cNvGrpSpPr/>
          <p:nvPr/>
        </p:nvGrpSpPr>
        <p:grpSpPr>
          <a:xfrm rot="10800000">
            <a:off x="640554" y="6469767"/>
            <a:ext cx="233351" cy="36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2" name="Google Shape;362;p7"/>
          <p:cNvGrpSpPr/>
          <p:nvPr/>
        </p:nvGrpSpPr>
        <p:grpSpPr>
          <a:xfrm rot="10800000">
            <a:off x="1405487" y="5198133"/>
            <a:ext cx="233351" cy="36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426516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66"/>
        <p:cNvGrpSpPr/>
        <p:nvPr/>
      </p:nvGrpSpPr>
      <p:grpSpPr>
        <a:xfrm>
          <a:off x="0" y="0"/>
          <a:ext cx="0" cy="0"/>
          <a:chOff x="0" y="0"/>
          <a:chExt cx="0" cy="0"/>
        </a:xfrm>
      </p:grpSpPr>
      <p:grpSp>
        <p:nvGrpSpPr>
          <p:cNvPr id="367" name="Google Shape;367;p8"/>
          <p:cNvGrpSpPr/>
          <p:nvPr/>
        </p:nvGrpSpPr>
        <p:grpSpPr>
          <a:xfrm>
            <a:off x="1799504" y="797895"/>
            <a:ext cx="8604973" cy="4841515"/>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70" name="Google Shape;370;p8"/>
          <p:cNvSpPr txBox="1">
            <a:spLocks noGrp="1"/>
          </p:cNvSpPr>
          <p:nvPr>
            <p:ph type="title"/>
          </p:nvPr>
        </p:nvSpPr>
        <p:spPr>
          <a:xfrm>
            <a:off x="3499104" y="2161004"/>
            <a:ext cx="5206000" cy="2536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9733"/>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endParaRPr/>
          </a:p>
        </p:txBody>
      </p:sp>
      <p:grpSp>
        <p:nvGrpSpPr>
          <p:cNvPr id="371" name="Google Shape;371;p8"/>
          <p:cNvGrpSpPr/>
          <p:nvPr/>
        </p:nvGrpSpPr>
        <p:grpSpPr>
          <a:xfrm>
            <a:off x="-9156" y="-8833"/>
            <a:ext cx="12203123" cy="6802733"/>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3404922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1194816" y="2718816"/>
            <a:ext cx="4754800" cy="1816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440" name="Google Shape;440;p9"/>
          <p:cNvSpPr txBox="1">
            <a:spLocks noGrp="1"/>
          </p:cNvSpPr>
          <p:nvPr>
            <p:ph type="body" idx="1"/>
          </p:nvPr>
        </p:nvSpPr>
        <p:spPr>
          <a:xfrm>
            <a:off x="6532200" y="1095800"/>
            <a:ext cx="4128000" cy="4638400"/>
          </a:xfrm>
          <a:prstGeom prst="rect">
            <a:avLst/>
          </a:prstGeom>
          <a:noFill/>
          <a:ln>
            <a:noFill/>
          </a:ln>
        </p:spPr>
        <p:txBody>
          <a:bodyPr spcFirstLastPara="1" wrap="square" lIns="91425" tIns="91425" rIns="91425" bIns="91425" anchor="t" anchorCtr="0">
            <a:noAutofit/>
          </a:bodyPr>
          <a:lstStyle>
            <a:lvl1pPr marL="609570" lvl="0" indent="-423312">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1219140" lvl="1" indent="-423312">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828709" lvl="2" indent="-423312">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2438278" lvl="3" indent="-423312">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3047848" lvl="4" indent="-423312">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3657418" lvl="5" indent="-423312">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4266987" lvl="6" indent="-423312">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4876557" lvl="7" indent="-423312">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5486126" lvl="8" indent="-423312">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2194567" y="697500"/>
            <a:ext cx="2230000" cy="168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1070733" y="706233"/>
            <a:ext cx="1106000" cy="9912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86933"/>
            <a:ext cx="1062000" cy="1584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665868" y="1279573"/>
            <a:ext cx="775733" cy="776467"/>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1" name="Google Shape;451;p9"/>
          <p:cNvGrpSpPr/>
          <p:nvPr/>
        </p:nvGrpSpPr>
        <p:grpSpPr>
          <a:xfrm flipH="1">
            <a:off x="2000538" y="517467"/>
            <a:ext cx="389367" cy="390100"/>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6" name="Google Shape;456;p9"/>
          <p:cNvSpPr/>
          <p:nvPr/>
        </p:nvSpPr>
        <p:spPr>
          <a:xfrm flipH="1">
            <a:off x="4221709" y="663516"/>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7" name="Google Shape;457;p9"/>
          <p:cNvSpPr/>
          <p:nvPr/>
        </p:nvSpPr>
        <p:spPr>
          <a:xfrm flipH="1">
            <a:off x="4218723" y="660133"/>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8" name="Google Shape;458;p9"/>
          <p:cNvSpPr/>
          <p:nvPr/>
        </p:nvSpPr>
        <p:spPr>
          <a:xfrm flipH="1">
            <a:off x="4270376" y="71217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9" name="Google Shape;459;p9"/>
          <p:cNvSpPr/>
          <p:nvPr/>
        </p:nvSpPr>
        <p:spPr>
          <a:xfrm flipH="1">
            <a:off x="4267372" y="708809"/>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0" name="Google Shape;460;p9"/>
          <p:cNvSpPr/>
          <p:nvPr/>
        </p:nvSpPr>
        <p:spPr>
          <a:xfrm flipH="1">
            <a:off x="4323526" y="764952"/>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1" name="Google Shape;461;p9"/>
          <p:cNvSpPr/>
          <p:nvPr/>
        </p:nvSpPr>
        <p:spPr>
          <a:xfrm flipH="1">
            <a:off x="4320150" y="761962"/>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62" name="Google Shape;462;p9"/>
          <p:cNvGrpSpPr/>
          <p:nvPr/>
        </p:nvGrpSpPr>
        <p:grpSpPr>
          <a:xfrm flipH="1">
            <a:off x="4702821" y="481467"/>
            <a:ext cx="233351" cy="36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6" name="Google Shape;466;p9"/>
          <p:cNvGrpSpPr/>
          <p:nvPr/>
        </p:nvGrpSpPr>
        <p:grpSpPr>
          <a:xfrm flipH="1">
            <a:off x="640554" y="323600"/>
            <a:ext cx="233351" cy="36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0" name="Google Shape;470;p9"/>
          <p:cNvGrpSpPr/>
          <p:nvPr/>
        </p:nvGrpSpPr>
        <p:grpSpPr>
          <a:xfrm flipH="1">
            <a:off x="1202287" y="2204833"/>
            <a:ext cx="233351" cy="36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474" name="Google Shape;474;p9"/>
          <p:cNvCxnSpPr/>
          <p:nvPr/>
        </p:nvCxnSpPr>
        <p:spPr>
          <a:xfrm>
            <a:off x="1055200" y="5616533"/>
            <a:ext cx="1542800" cy="7236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5627233"/>
            <a:ext cx="1055200" cy="11152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665868" y="5254573"/>
            <a:ext cx="775733" cy="776467"/>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3" name="Google Shape;483;p9"/>
          <p:cNvGrpSpPr/>
          <p:nvPr/>
        </p:nvGrpSpPr>
        <p:grpSpPr>
          <a:xfrm rot="10800000">
            <a:off x="2426105" y="6115667"/>
            <a:ext cx="389367" cy="390100"/>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8" name="Google Shape;488;p9"/>
          <p:cNvGrpSpPr/>
          <p:nvPr/>
        </p:nvGrpSpPr>
        <p:grpSpPr>
          <a:xfrm rot="10800000">
            <a:off x="283368" y="6194073"/>
            <a:ext cx="233333" cy="233333"/>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3" name="Google Shape;493;p9"/>
          <p:cNvGrpSpPr/>
          <p:nvPr/>
        </p:nvGrpSpPr>
        <p:grpSpPr>
          <a:xfrm rot="10800000">
            <a:off x="640554" y="6469767"/>
            <a:ext cx="233351" cy="36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7" name="Google Shape;497;p9"/>
          <p:cNvGrpSpPr/>
          <p:nvPr/>
        </p:nvGrpSpPr>
        <p:grpSpPr>
          <a:xfrm rot="10800000">
            <a:off x="1405487" y="5198133"/>
            <a:ext cx="233351" cy="36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0223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496067" y="2596896"/>
            <a:ext cx="3718400" cy="1816800"/>
          </a:xfrm>
          <a:prstGeom prst="rect">
            <a:avLst/>
          </a:prstGeom>
          <a:noFill/>
          <a:ln>
            <a:noFill/>
          </a:ln>
        </p:spPr>
        <p:txBody>
          <a:bodyPr spcFirstLastPara="1" wrap="square" lIns="91425" tIns="91425" rIns="91425" bIns="91425" anchor="ctr" anchorCtr="0">
            <a:noAutofit/>
          </a:bodyPr>
          <a:lstStyle>
            <a:lvl1pPr marL="609570" lvl="0" indent="-304784">
              <a:lnSpc>
                <a:spcPct val="100000"/>
              </a:lnSpc>
              <a:spcBef>
                <a:spcPts val="0"/>
              </a:spcBef>
              <a:spcAft>
                <a:spcPts val="0"/>
              </a:spcAft>
              <a:buClr>
                <a:schemeClr val="dk2"/>
              </a:buClr>
              <a:buSzPts val="1600"/>
              <a:buFont typeface="Barlow Semi Condensed"/>
              <a:buNone/>
              <a:defRPr sz="2133">
                <a:solidFill>
                  <a:schemeClr val="dk2"/>
                </a:solidFill>
                <a:latin typeface="Barlow Semi Condensed"/>
                <a:ea typeface="Barlow Semi Condensed"/>
                <a:cs typeface="Barlow Semi Condensed"/>
                <a:sym typeface="Barlow Semi Condensed"/>
              </a:defRPr>
            </a:lvl1pPr>
          </a:lstStyle>
          <a:p>
            <a:endParaRPr/>
          </a:p>
        </p:txBody>
      </p:sp>
      <p:sp>
        <p:nvSpPr>
          <p:cNvPr id="503" name="Google Shape;503;p10"/>
          <p:cNvSpPr txBox="1">
            <a:spLocks noGrp="1"/>
          </p:cNvSpPr>
          <p:nvPr>
            <p:ph type="title"/>
          </p:nvPr>
        </p:nvSpPr>
        <p:spPr>
          <a:xfrm>
            <a:off x="2800800" y="463296"/>
            <a:ext cx="6596000" cy="78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04" name="Google Shape;504;p10"/>
          <p:cNvCxnSpPr/>
          <p:nvPr/>
        </p:nvCxnSpPr>
        <p:spPr>
          <a:xfrm>
            <a:off x="787267" y="5787467"/>
            <a:ext cx="1617200" cy="5636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10633" y="5776800"/>
            <a:ext cx="776800" cy="8724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575638" y="5578367"/>
            <a:ext cx="389367" cy="390100"/>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1" name="Google Shape;511;p10"/>
          <p:cNvGrpSpPr/>
          <p:nvPr/>
        </p:nvGrpSpPr>
        <p:grpSpPr>
          <a:xfrm>
            <a:off x="2195623" y="6155433"/>
            <a:ext cx="390815" cy="391184"/>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518" name="Google Shape;518;p10"/>
          <p:cNvCxnSpPr/>
          <p:nvPr/>
        </p:nvCxnSpPr>
        <p:spPr>
          <a:xfrm rot="10800000">
            <a:off x="9595967" y="393467"/>
            <a:ext cx="1542800" cy="7236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11138767" y="-8833"/>
            <a:ext cx="1055200" cy="11152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10752368" y="702573"/>
            <a:ext cx="775733" cy="776467"/>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7" name="Google Shape;527;p10"/>
          <p:cNvGrpSpPr/>
          <p:nvPr/>
        </p:nvGrpSpPr>
        <p:grpSpPr>
          <a:xfrm>
            <a:off x="9378505" y="227834"/>
            <a:ext cx="389367" cy="390100"/>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2" name="Google Shape;532;p10"/>
          <p:cNvGrpSpPr/>
          <p:nvPr/>
        </p:nvGrpSpPr>
        <p:grpSpPr>
          <a:xfrm>
            <a:off x="11677268" y="306206"/>
            <a:ext cx="233333" cy="233333"/>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7" name="Google Shape;537;p10"/>
          <p:cNvGrpSpPr/>
          <p:nvPr/>
        </p:nvGrpSpPr>
        <p:grpSpPr>
          <a:xfrm>
            <a:off x="11320071" y="227833"/>
            <a:ext cx="233351" cy="36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1" name="Google Shape;541;p10"/>
          <p:cNvGrpSpPr/>
          <p:nvPr/>
        </p:nvGrpSpPr>
        <p:grpSpPr>
          <a:xfrm>
            <a:off x="10555138" y="1499467"/>
            <a:ext cx="233351" cy="36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064541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5000" y="702567"/>
            <a:ext cx="10262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extLst>
      <p:ext uri="{BB962C8B-B14F-4D97-AF65-F5344CB8AC3E}">
        <p14:creationId xmlns:p14="http://schemas.microsoft.com/office/powerpoint/2010/main" val="230930732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192.168.1.2:8000/"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dl.ngrok.com/windows_386/ngrok.zip" TargetMode="External"/><Relationship Id="rId2" Type="http://schemas.openxmlformats.org/officeDocument/2006/relationships/hyperlink" Target="https://ngrok.com/" TargetMode="External"/><Relationship Id="rId1" Type="http://schemas.openxmlformats.org/officeDocument/2006/relationships/slideLayout" Target="../slideLayouts/slideLayout3.xml"/><Relationship Id="rId5" Type="http://schemas.openxmlformats.org/officeDocument/2006/relationships/hyperlink" Target="https://dl.ngrok.com/linux_386/ngrok.zip" TargetMode="External"/><Relationship Id="rId4" Type="http://schemas.openxmlformats.org/officeDocument/2006/relationships/hyperlink" Target="https://dl.ngrok.com/darwin_amd64/ngrok.zip"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3.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Google Shape;1890;p36"/>
          <p:cNvSpPr txBox="1">
            <a:spLocks noGrp="1"/>
          </p:cNvSpPr>
          <p:nvPr>
            <p:ph type="title"/>
          </p:nvPr>
        </p:nvSpPr>
        <p:spPr>
          <a:xfrm>
            <a:off x="207819" y="2899977"/>
            <a:ext cx="11748653" cy="1463935"/>
          </a:xfrm>
          <a:prstGeom prst="rect">
            <a:avLst/>
          </a:prstGeom>
        </p:spPr>
        <p:style>
          <a:lnRef idx="1">
            <a:schemeClr val="accent1"/>
          </a:lnRef>
          <a:fillRef idx="2">
            <a:schemeClr val="accent1"/>
          </a:fillRef>
          <a:effectRef idx="1">
            <a:schemeClr val="accent1"/>
          </a:effectRef>
          <a:fontRef idx="minor">
            <a:schemeClr val="dk1"/>
          </a:fontRef>
        </p:style>
        <p:txBody>
          <a:bodyPr spcFirstLastPara="1" wrap="square" lIns="121900" tIns="121900" rIns="121900" bIns="121900" anchor="t" anchorCtr="0">
            <a:noAutofit/>
          </a:bodyPr>
          <a:lstStyle/>
          <a:p>
            <a:r>
              <a:rPr lang="fr-FR" sz="4000" dirty="0">
                <a:solidFill>
                  <a:srgbClr val="00B050"/>
                </a:solidFill>
              </a:rPr>
              <a:t>Maitre en place une service coud pour la Gestion des CV(</a:t>
            </a:r>
            <a:r>
              <a:rPr lang="fr-FR" b="1" dirty="0"/>
              <a:t>Curriculums Vitae</a:t>
            </a:r>
            <a:r>
              <a:rPr lang="fr-FR" sz="4000" dirty="0">
                <a:solidFill>
                  <a:srgbClr val="00B050"/>
                </a:solidFill>
              </a:rPr>
              <a:t>)</a:t>
            </a:r>
            <a:endParaRPr sz="4000" dirty="0">
              <a:solidFill>
                <a:srgbClr val="00B050"/>
              </a:solidFill>
            </a:endParaRPr>
          </a:p>
        </p:txBody>
      </p:sp>
      <p:sp>
        <p:nvSpPr>
          <p:cNvPr id="20" name="Google Shape;1891;p36"/>
          <p:cNvSpPr txBox="1">
            <a:spLocks/>
          </p:cNvSpPr>
          <p:nvPr/>
        </p:nvSpPr>
        <p:spPr>
          <a:xfrm>
            <a:off x="952867" y="5018570"/>
            <a:ext cx="5232949" cy="1223631"/>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fr-FR" b="1" dirty="0">
                <a:latin typeface="Barlow Semi Condensed"/>
                <a:ea typeface="Barlow Semi Condensed"/>
                <a:cs typeface="Barlow Semi Condensed"/>
                <a:sym typeface="Barlow Semi Condensed"/>
              </a:rPr>
              <a:t>Réalisé par:</a:t>
            </a:r>
          </a:p>
          <a:p>
            <a:pPr marL="285744" indent="-285744" algn="ctr">
              <a:buFont typeface="Wingdings" pitchFamily="2" charset="2"/>
              <a:buChar char="Ø"/>
            </a:pPr>
            <a:r>
              <a:rPr lang="fr-FR" sz="1800" dirty="0"/>
              <a:t>    C 14466</a:t>
            </a:r>
          </a:p>
          <a:p>
            <a:pPr marL="285744" indent="-285744" algn="ctr">
              <a:buFont typeface="Wingdings" pitchFamily="2" charset="2"/>
              <a:buChar char="Ø"/>
            </a:pPr>
            <a:r>
              <a:rPr lang="fr-FR" sz="1800" dirty="0"/>
              <a:t>    C 14507</a:t>
            </a:r>
          </a:p>
          <a:p>
            <a:pPr marL="285744" indent="-285744" algn="ctr">
              <a:buFont typeface="Wingdings" pitchFamily="2" charset="2"/>
              <a:buChar char="Ø"/>
            </a:pPr>
            <a:r>
              <a:rPr lang="en-US" sz="1800" dirty="0"/>
              <a:t>    C 15623</a:t>
            </a:r>
            <a:endParaRPr lang="fr-FR" sz="1800" dirty="0"/>
          </a:p>
        </p:txBody>
      </p:sp>
      <p:sp>
        <p:nvSpPr>
          <p:cNvPr id="21" name="Google Shape;1891;p36">
            <a:extLst>
              <a:ext uri="{FF2B5EF4-FFF2-40B4-BE49-F238E27FC236}">
                <a16:creationId xmlns:a16="http://schemas.microsoft.com/office/drawing/2014/main" id="{D14277EB-48BC-4701-B206-2C086970B702}"/>
              </a:ext>
            </a:extLst>
          </p:cNvPr>
          <p:cNvSpPr txBox="1">
            <a:spLocks/>
          </p:cNvSpPr>
          <p:nvPr/>
        </p:nvSpPr>
        <p:spPr>
          <a:xfrm>
            <a:off x="6638801" y="4471797"/>
            <a:ext cx="4964511" cy="2022953"/>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Barlow Semi Condensed Medium"/>
              <a:buAutoNum type="arabicPeriod"/>
              <a:defRPr sz="1200" b="0" i="0" u="none" strike="noStrike" cap="none">
                <a:solidFill>
                  <a:schemeClr val="dk2"/>
                </a:solidFill>
                <a:latin typeface="Barlow Semi Condensed"/>
                <a:ea typeface="Barlow Semi Condensed"/>
                <a:cs typeface="Barlow Semi Condensed"/>
                <a:sym typeface="Barlow Semi Condensed"/>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dk2"/>
                </a:solidFill>
                <a:latin typeface="Barlow Semi Condensed"/>
                <a:ea typeface="Barlow Semi Condensed"/>
                <a:cs typeface="Barlow Semi Condensed"/>
                <a:sym typeface="Barlow Semi Condensed"/>
              </a:defRPr>
            </a:lvl9pPr>
          </a:lstStyle>
          <a:p>
            <a:pPr marL="0" indent="0" defTabSz="1219140">
              <a:buNone/>
            </a:pPr>
            <a:r>
              <a:rPr lang="fr-FR" sz="2400" b="1" kern="0" dirty="0">
                <a:solidFill>
                  <a:srgbClr val="0070C0"/>
                </a:solidFill>
              </a:rPr>
              <a:t>Encadré</a:t>
            </a:r>
            <a:r>
              <a:rPr lang="en-US" sz="2400" b="1" kern="0" dirty="0">
                <a:solidFill>
                  <a:srgbClr val="0070C0"/>
                </a:solidFill>
              </a:rPr>
              <a:t> par :</a:t>
            </a:r>
          </a:p>
          <a:p>
            <a:pPr marL="285744" indent="-285744" algn="ctr" defTabSz="1219140">
              <a:buFont typeface="Wingdings" pitchFamily="2" charset="2"/>
              <a:buChar char="v"/>
            </a:pPr>
            <a:r>
              <a:rPr lang="en-US" sz="1800" kern="0" dirty="0">
                <a:solidFill>
                  <a:srgbClr val="494949"/>
                </a:solidFill>
              </a:rPr>
              <a:t>Dr.Sidi </a:t>
            </a:r>
            <a:r>
              <a:rPr lang="en-US" sz="1800" kern="0" dirty="0" err="1">
                <a:solidFill>
                  <a:srgbClr val="494949"/>
                </a:solidFill>
              </a:rPr>
              <a:t>Cheickh</a:t>
            </a:r>
            <a:endParaRPr lang="en-US" sz="1800" kern="0" dirty="0">
              <a:solidFill>
                <a:srgbClr val="494949"/>
              </a:solidFill>
            </a:endParaRPr>
          </a:p>
        </p:txBody>
      </p:sp>
      <p:sp>
        <p:nvSpPr>
          <p:cNvPr id="24" name="Rectangle 23"/>
          <p:cNvSpPr/>
          <p:nvPr/>
        </p:nvSpPr>
        <p:spPr>
          <a:xfrm>
            <a:off x="2442065" y="109279"/>
            <a:ext cx="7081273" cy="1200329"/>
          </a:xfrm>
          <a:prstGeom prst="rect">
            <a:avLst/>
          </a:prstGeom>
        </p:spPr>
        <p:txBody>
          <a:bodyPr wrap="square">
            <a:spAutoFit/>
          </a:bodyPr>
          <a:lstStyle/>
          <a:p>
            <a:pPr algn="ctr"/>
            <a:r>
              <a:rPr lang="fr-FR" sz="3200" dirty="0">
                <a:solidFill>
                  <a:schemeClr val="bg2"/>
                </a:solidFill>
              </a:rPr>
              <a:t>Université de Nouakchott Al Asriya</a:t>
            </a:r>
          </a:p>
          <a:p>
            <a:r>
              <a:rPr lang="fr-FR" dirty="0">
                <a:solidFill>
                  <a:schemeClr val="bg2"/>
                </a:solidFill>
              </a:rPr>
              <a:t>                       </a:t>
            </a:r>
            <a:r>
              <a:rPr lang="fr-FR" sz="2000" dirty="0">
                <a:solidFill>
                  <a:schemeClr val="bg2"/>
                </a:solidFill>
              </a:rPr>
              <a:t>Faculté des Sciences et Techniques </a:t>
            </a:r>
          </a:p>
          <a:p>
            <a:pPr algn="ctr"/>
            <a:r>
              <a:rPr lang="fr-FR" sz="2000" dirty="0">
                <a:solidFill>
                  <a:schemeClr val="bg2"/>
                </a:solidFill>
              </a:rPr>
              <a:t>Département Mathématique et informatique </a:t>
            </a:r>
          </a:p>
        </p:txBody>
      </p:sp>
      <p:sp>
        <p:nvSpPr>
          <p:cNvPr id="25" name="Rectangle 24"/>
          <p:cNvSpPr/>
          <p:nvPr/>
        </p:nvSpPr>
        <p:spPr>
          <a:xfrm>
            <a:off x="2019366" y="1712123"/>
            <a:ext cx="8125567" cy="785343"/>
          </a:xfrm>
          <a:prstGeom prst="rect">
            <a:avLst/>
          </a:prstGeom>
        </p:spPr>
        <p:txBody>
          <a:bodyPr wrap="square">
            <a:spAutoFit/>
          </a:bodyPr>
          <a:lstStyle/>
          <a:p>
            <a:pPr algn="ctr">
              <a:lnSpc>
                <a:spcPct val="150000"/>
              </a:lnSpc>
            </a:pPr>
            <a:r>
              <a:rPr lang="fr-FR" sz="1600" dirty="0">
                <a:solidFill>
                  <a:schemeClr val="bg2"/>
                </a:solidFill>
              </a:rPr>
              <a:t>Master Informatique ISDR/SI</a:t>
            </a:r>
          </a:p>
          <a:p>
            <a:pPr algn="ctr">
              <a:lnSpc>
                <a:spcPct val="150000"/>
              </a:lnSpc>
            </a:pPr>
            <a:r>
              <a:rPr lang="fr-FR" sz="1600" dirty="0">
                <a:solidFill>
                  <a:schemeClr val="bg2"/>
                </a:solidFill>
              </a:rPr>
              <a:t>Filière: System d’information</a:t>
            </a:r>
          </a:p>
        </p:txBody>
      </p:sp>
      <p:sp>
        <p:nvSpPr>
          <p:cNvPr id="9" name="Ellipse 8" descr="téléchargement"/>
          <p:cNvSpPr>
            <a:spLocks noChangeArrowheads="1"/>
          </p:cNvSpPr>
          <p:nvPr/>
        </p:nvSpPr>
        <p:spPr bwMode="auto">
          <a:xfrm>
            <a:off x="10112954" y="226421"/>
            <a:ext cx="1490357" cy="1616383"/>
          </a:xfrm>
          <a:prstGeom prst="ellipse">
            <a:avLst/>
          </a:prstGeom>
          <a:blipFill dpi="0" rotWithShape="0">
            <a:blip r:embed="rId2"/>
            <a:srcRect/>
            <a:stretch>
              <a:fillRect/>
            </a:stretch>
          </a:blipFill>
          <a:ln w="9525">
            <a:solidFill>
              <a:srgbClr val="000000"/>
            </a:solidFill>
            <a:round/>
            <a:headEnd/>
            <a:tailEnd/>
          </a:ln>
          <a:effectLst>
            <a:outerShdw blurRad="152400" dist="317500" dir="5400000" sx="90000" sy="-19000" rotWithShape="0">
              <a:prstClr val="black">
                <a:alpha val="15000"/>
              </a:prstClr>
            </a:outerShdw>
          </a:effectLst>
        </p:spPr>
        <p:txBody>
          <a:bodyPr rot="0" vert="horz" wrap="square" lIns="91440" tIns="45720" rIns="91440" bIns="45720" anchor="t" anchorCtr="0" upright="1">
            <a:noAutofit/>
          </a:bodyPr>
          <a:lstStyle/>
          <a:p>
            <a:endParaRPr lang="fr-FR"/>
          </a:p>
        </p:txBody>
      </p:sp>
      <p:sp>
        <p:nvSpPr>
          <p:cNvPr id="10" name="Ellipse 9" descr="téléchargement"/>
          <p:cNvSpPr>
            <a:spLocks noChangeArrowheads="1"/>
          </p:cNvSpPr>
          <p:nvPr/>
        </p:nvSpPr>
        <p:spPr bwMode="auto">
          <a:xfrm>
            <a:off x="720436" y="226421"/>
            <a:ext cx="1489488" cy="1616383"/>
          </a:xfrm>
          <a:prstGeom prst="ellipse">
            <a:avLst/>
          </a:prstGeom>
          <a:blipFill dpi="0" rotWithShape="0">
            <a:blip r:embed="rId3"/>
            <a:srcRect/>
            <a:stretch>
              <a:fillRect/>
            </a:stretch>
          </a:blipFill>
          <a:ln w="9525">
            <a:solidFill>
              <a:srgbClr val="000000"/>
            </a:solidFill>
            <a:round/>
            <a:headEnd/>
            <a:tailEnd/>
          </a:ln>
          <a:effectLst>
            <a:outerShdw blurRad="152400" dist="317500" dir="5400000" sx="90000" sy="-19000" rotWithShape="0">
              <a:prstClr val="black">
                <a:alpha val="15000"/>
              </a:prstClr>
            </a:outerShdw>
          </a:effectLst>
        </p:spPr>
        <p:txBody>
          <a:bodyPr rot="0" vert="horz" wrap="square" lIns="91440" tIns="45720" rIns="91440" bIns="45720" anchor="t" anchorCtr="0" upright="1">
            <a:noAutofit/>
          </a:bodyPr>
          <a:lstStyle/>
          <a:p>
            <a:endParaRPr lang="fr-FR"/>
          </a:p>
        </p:txBody>
      </p:sp>
    </p:spTree>
    <p:extLst>
      <p:ext uri="{BB962C8B-B14F-4D97-AF65-F5344CB8AC3E}">
        <p14:creationId xmlns:p14="http://schemas.microsoft.com/office/powerpoint/2010/main" val="474521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4185622B-D932-397D-A637-A9AE47F7F45B}"/>
              </a:ext>
            </a:extLst>
          </p:cNvPr>
          <p:cNvSpPr>
            <a:spLocks noGrp="1"/>
          </p:cNvSpPr>
          <p:nvPr>
            <p:ph type="title"/>
          </p:nvPr>
        </p:nvSpPr>
        <p:spPr>
          <a:xfrm>
            <a:off x="1451402" y="173363"/>
            <a:ext cx="8897943" cy="768000"/>
          </a:xfrm>
        </p:spPr>
        <p:txBody>
          <a:bodyPr/>
          <a:lstStyle/>
          <a:p>
            <a:r>
              <a:rPr lang="fr-FR" dirty="0">
                <a:solidFill>
                  <a:schemeClr val="accent1"/>
                </a:solidFill>
                <a:latin typeface="+mj-lt"/>
              </a:rPr>
              <a:t>Virtualisation(</a:t>
            </a:r>
            <a:r>
              <a:rPr lang="fr-MR" dirty="0">
                <a:solidFill>
                  <a:schemeClr val="accent1"/>
                </a:solidFill>
                <a:latin typeface="+mj-lt"/>
              </a:rPr>
              <a:t>Environnement</a:t>
            </a:r>
            <a:r>
              <a:rPr lang="en-US" dirty="0">
                <a:solidFill>
                  <a:schemeClr val="accent1"/>
                </a:solidFill>
                <a:latin typeface="+mj-lt"/>
              </a:rPr>
              <a:t> </a:t>
            </a:r>
            <a:r>
              <a:rPr lang="fr-FR" dirty="0">
                <a:solidFill>
                  <a:schemeClr val="accent1"/>
                </a:solidFill>
                <a:latin typeface="+mj-lt"/>
              </a:rPr>
              <a:t>virtuel)</a:t>
            </a:r>
            <a:br>
              <a:rPr lang="fr-MR" dirty="0">
                <a:solidFill>
                  <a:schemeClr val="accent1"/>
                </a:solidFill>
              </a:rPr>
            </a:br>
            <a:endParaRPr lang="fr-MR" dirty="0"/>
          </a:p>
        </p:txBody>
      </p:sp>
      <p:pic>
        <p:nvPicPr>
          <p:cNvPr id="4" name="Image 3">
            <a:extLst>
              <a:ext uri="{FF2B5EF4-FFF2-40B4-BE49-F238E27FC236}">
                <a16:creationId xmlns:a16="http://schemas.microsoft.com/office/drawing/2014/main" id="{7C226DAC-BF21-14FC-4B43-6D2969FF28C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8253" y="2194560"/>
            <a:ext cx="4334828" cy="3916680"/>
          </a:xfrm>
          <a:prstGeom prst="rect">
            <a:avLst/>
          </a:prstGeom>
          <a:noFill/>
          <a:ln>
            <a:noFill/>
          </a:ln>
        </p:spPr>
      </p:pic>
      <p:sp>
        <p:nvSpPr>
          <p:cNvPr id="6" name="Hexagone 5">
            <a:extLst>
              <a:ext uri="{FF2B5EF4-FFF2-40B4-BE49-F238E27FC236}">
                <a16:creationId xmlns:a16="http://schemas.microsoft.com/office/drawing/2014/main" id="{5FC21AF1-F5CC-A81A-DAFC-0E5906E93754}"/>
              </a:ext>
            </a:extLst>
          </p:cNvPr>
          <p:cNvSpPr/>
          <p:nvPr/>
        </p:nvSpPr>
        <p:spPr>
          <a:xfrm>
            <a:off x="5708074" y="2097042"/>
            <a:ext cx="5597236" cy="4111727"/>
          </a:xfrm>
          <a:prstGeom prst="hexagon">
            <a:avLst>
              <a:gd name="adj" fmla="val 34400"/>
              <a:gd name="vf" fmla="val 115470"/>
            </a:avLst>
          </a:prstGeom>
        </p:spPr>
        <p:style>
          <a:lnRef idx="2">
            <a:schemeClr val="accent2"/>
          </a:lnRef>
          <a:fillRef idx="1">
            <a:schemeClr val="lt1"/>
          </a:fillRef>
          <a:effectRef idx="0">
            <a:schemeClr val="accent2"/>
          </a:effectRef>
          <a:fontRef idx="minor">
            <a:schemeClr val="dk1"/>
          </a:fontRef>
        </p:style>
        <p:txBody>
          <a:bodyPr rtlCol="0" anchor="ctr"/>
          <a:lstStyle/>
          <a:p>
            <a:r>
              <a:rPr lang="fr-FR" dirty="0"/>
              <a:t>Une machine virtuelle créée par un hyperviseur fonctionne comme un seul fichier de données, et nous pouvons la déplacer d’un ordinateur à un autre, l’ouvrir là, et elle fonctionne de la même manière que sur n’importe quelle autre machine. Ainsi, il offre beaucoup de flexibilité et de portabilité.</a:t>
            </a:r>
            <a:endParaRPr lang="fr-MR" dirty="0"/>
          </a:p>
        </p:txBody>
      </p:sp>
      <p:sp>
        <p:nvSpPr>
          <p:cNvPr id="2" name="Rectangle 1"/>
          <p:cNvSpPr/>
          <p:nvPr/>
        </p:nvSpPr>
        <p:spPr>
          <a:xfrm>
            <a:off x="1258253" y="1201638"/>
            <a:ext cx="10006308" cy="707886"/>
          </a:xfrm>
          <a:prstGeom prst="rect">
            <a:avLst/>
          </a:prstGeom>
        </p:spPr>
        <p:txBody>
          <a:bodyPr wrap="square">
            <a:spAutoFit/>
          </a:bodyPr>
          <a:lstStyle/>
          <a:p>
            <a:r>
              <a:rPr lang="fr-FR" dirty="0">
                <a:ea typeface="Calibri" panose="020F0502020204030204" pitchFamily="34" charset="0"/>
                <a:cs typeface="Arial" panose="020B0604020202020204" pitchFamily="34" charset="0"/>
              </a:rPr>
              <a:t> </a:t>
            </a:r>
            <a:r>
              <a:rPr lang="fr-FR" sz="2000" dirty="0">
                <a:solidFill>
                  <a:schemeClr val="accent1">
                    <a:lumMod val="75000"/>
                  </a:schemeClr>
                </a:solidFill>
                <a:ea typeface="Calibri" panose="020F0502020204030204" pitchFamily="34" charset="0"/>
                <a:cs typeface="Arial" panose="020B0604020202020204" pitchFamily="34" charset="0"/>
              </a:rPr>
              <a:t>c’est la travaille de faire des partitions logique ou virtuelle pour les ressource physique c’est-à-dire créer des machines virtuelle a partir des machine physique .</a:t>
            </a:r>
            <a:endParaRPr lang="fr-FR" sz="2000" dirty="0">
              <a:solidFill>
                <a:schemeClr val="accent1">
                  <a:lumMod val="75000"/>
                </a:schemeClr>
              </a:solidFill>
            </a:endParaRPr>
          </a:p>
        </p:txBody>
      </p:sp>
      <p:grpSp>
        <p:nvGrpSpPr>
          <p:cNvPr id="7" name="Google Shape;2114;p37">
            <a:extLst>
              <a:ext uri="{FF2B5EF4-FFF2-40B4-BE49-F238E27FC236}">
                <a16:creationId xmlns:a16="http://schemas.microsoft.com/office/drawing/2014/main" id="{F3016ECE-711D-4962-824B-EFE876BBDB4A}"/>
              </a:ext>
            </a:extLst>
          </p:cNvPr>
          <p:cNvGrpSpPr/>
          <p:nvPr/>
        </p:nvGrpSpPr>
        <p:grpSpPr>
          <a:xfrm>
            <a:off x="523285" y="339213"/>
            <a:ext cx="878795" cy="1002891"/>
            <a:chOff x="731647" y="1650460"/>
            <a:chExt cx="635100" cy="733490"/>
          </a:xfrm>
        </p:grpSpPr>
        <p:grpSp>
          <p:nvGrpSpPr>
            <p:cNvPr id="8" name="Google Shape;2115;p37">
              <a:extLst>
                <a:ext uri="{FF2B5EF4-FFF2-40B4-BE49-F238E27FC236}">
                  <a16:creationId xmlns:a16="http://schemas.microsoft.com/office/drawing/2014/main" id="{A95570D4-F997-4840-862A-616C9918FB1F}"/>
                </a:ext>
              </a:extLst>
            </p:cNvPr>
            <p:cNvGrpSpPr/>
            <p:nvPr/>
          </p:nvGrpSpPr>
          <p:grpSpPr>
            <a:xfrm>
              <a:off x="731647" y="1650460"/>
              <a:ext cx="635100" cy="635100"/>
              <a:chOff x="917231" y="1827973"/>
              <a:chExt cx="635100" cy="635100"/>
            </a:xfrm>
          </p:grpSpPr>
          <p:sp>
            <p:nvSpPr>
              <p:cNvPr id="13" name="Google Shape;2116;p37">
                <a:extLst>
                  <a:ext uri="{FF2B5EF4-FFF2-40B4-BE49-F238E27FC236}">
                    <a16:creationId xmlns:a16="http://schemas.microsoft.com/office/drawing/2014/main" id="{D9F16D24-C7F1-424A-AEB5-9383CA6BA44D}"/>
                  </a:ext>
                </a:extLst>
              </p:cNvPr>
              <p:cNvSpPr/>
              <p:nvPr/>
            </p:nvSpPr>
            <p:spPr>
              <a:xfrm>
                <a:off x="917231" y="1827973"/>
                <a:ext cx="635100" cy="6351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sp>
            <p:nvSpPr>
              <p:cNvPr id="14" name="Google Shape;2117;p37">
                <a:extLst>
                  <a:ext uri="{FF2B5EF4-FFF2-40B4-BE49-F238E27FC236}">
                    <a16:creationId xmlns:a16="http://schemas.microsoft.com/office/drawing/2014/main" id="{099D7DAA-B2B0-44F1-AD43-5E3C1327ABF0}"/>
                  </a:ext>
                </a:extLst>
              </p:cNvPr>
              <p:cNvSpPr/>
              <p:nvPr/>
            </p:nvSpPr>
            <p:spPr>
              <a:xfrm>
                <a:off x="1001931" y="1912710"/>
                <a:ext cx="465600" cy="4656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grpSp>
        <p:grpSp>
          <p:nvGrpSpPr>
            <p:cNvPr id="9" name="Google Shape;2118;p37">
              <a:extLst>
                <a:ext uri="{FF2B5EF4-FFF2-40B4-BE49-F238E27FC236}">
                  <a16:creationId xmlns:a16="http://schemas.microsoft.com/office/drawing/2014/main" id="{873C9949-592A-406D-BF89-08DC4393679B}"/>
                </a:ext>
              </a:extLst>
            </p:cNvPr>
            <p:cNvGrpSpPr/>
            <p:nvPr/>
          </p:nvGrpSpPr>
          <p:grpSpPr>
            <a:xfrm>
              <a:off x="961679" y="2356951"/>
              <a:ext cx="175013" cy="27000"/>
              <a:chOff x="5662375" y="212375"/>
              <a:chExt cx="175013" cy="27000"/>
            </a:xfrm>
          </p:grpSpPr>
          <p:sp>
            <p:nvSpPr>
              <p:cNvPr id="10" name="Google Shape;2119;p37">
                <a:extLst>
                  <a:ext uri="{FF2B5EF4-FFF2-40B4-BE49-F238E27FC236}">
                    <a16:creationId xmlns:a16="http://schemas.microsoft.com/office/drawing/2014/main" id="{8B7C3AA1-0E34-4674-8749-09BB5840ABE3}"/>
                  </a:ext>
                </a:extLst>
              </p:cNvPr>
              <p:cNvSpPr/>
              <p:nvPr/>
            </p:nvSpPr>
            <p:spPr>
              <a:xfrm>
                <a:off x="5662375"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11" name="Google Shape;2120;p37">
                <a:extLst>
                  <a:ext uri="{FF2B5EF4-FFF2-40B4-BE49-F238E27FC236}">
                    <a16:creationId xmlns:a16="http://schemas.microsoft.com/office/drawing/2014/main" id="{66C90342-7D4E-46DB-B5A7-5219324E4203}"/>
                  </a:ext>
                </a:extLst>
              </p:cNvPr>
              <p:cNvSpPr/>
              <p:nvPr/>
            </p:nvSpPr>
            <p:spPr>
              <a:xfrm>
                <a:off x="5736381"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12" name="Google Shape;2121;p37">
                <a:extLst>
                  <a:ext uri="{FF2B5EF4-FFF2-40B4-BE49-F238E27FC236}">
                    <a16:creationId xmlns:a16="http://schemas.microsoft.com/office/drawing/2014/main" id="{5E46DC49-6258-459F-8ED6-0D90D2883A6D}"/>
                  </a:ext>
                </a:extLst>
              </p:cNvPr>
              <p:cNvSpPr/>
              <p:nvPr/>
            </p:nvSpPr>
            <p:spPr>
              <a:xfrm>
                <a:off x="5810388"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grpSp>
      </p:grpSp>
      <p:sp>
        <p:nvSpPr>
          <p:cNvPr id="15" name="Google Shape;2148;p37">
            <a:extLst>
              <a:ext uri="{FF2B5EF4-FFF2-40B4-BE49-F238E27FC236}">
                <a16:creationId xmlns:a16="http://schemas.microsoft.com/office/drawing/2014/main" id="{00847FA4-5F5D-4728-B0C4-F41ECFBF0B0F}"/>
              </a:ext>
            </a:extLst>
          </p:cNvPr>
          <p:cNvSpPr txBox="1">
            <a:spLocks/>
          </p:cNvSpPr>
          <p:nvPr/>
        </p:nvSpPr>
        <p:spPr>
          <a:xfrm>
            <a:off x="639185" y="345314"/>
            <a:ext cx="609600" cy="862263"/>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 sz="2400" kern="0" dirty="0">
                <a:solidFill>
                  <a:schemeClr val="bg1"/>
                </a:solidFill>
              </a:rPr>
              <a:t>02</a:t>
            </a:r>
          </a:p>
        </p:txBody>
      </p:sp>
    </p:spTree>
    <p:extLst>
      <p:ext uri="{BB962C8B-B14F-4D97-AF65-F5344CB8AC3E}">
        <p14:creationId xmlns:p14="http://schemas.microsoft.com/office/powerpoint/2010/main" val="336177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D6A8C8A3-36CC-F872-C6B6-4FBABAC00EF4}"/>
              </a:ext>
            </a:extLst>
          </p:cNvPr>
          <p:cNvSpPr>
            <a:spLocks noGrp="1"/>
          </p:cNvSpPr>
          <p:nvPr>
            <p:ph type="subTitle" idx="1"/>
          </p:nvPr>
        </p:nvSpPr>
        <p:spPr>
          <a:xfrm>
            <a:off x="1325880" y="1084992"/>
            <a:ext cx="10424160" cy="5773008"/>
          </a:xfrm>
        </p:spPr>
        <p:txBody>
          <a:bodyPr/>
          <a:lstStyle/>
          <a:p>
            <a:pPr marL="1076298" lvl="6" indent="-228594">
              <a:spcBef>
                <a:spcPts val="1000"/>
              </a:spcBef>
              <a:buFont typeface="+mj-lt"/>
              <a:buAutoNum type="arabicPeriod"/>
              <a:tabLst>
                <a:tab pos="1254094" algn="l"/>
              </a:tabLst>
            </a:pPr>
            <a:r>
              <a:rPr lang="fr-FR" sz="1600" i="1" dirty="0">
                <a:solidFill>
                  <a:srgbClr val="404040"/>
                </a:solidFill>
                <a:latin typeface="+mn-lt"/>
                <a:ea typeface="Times New Roman" panose="02020603050405020304" pitchFamily="18" charset="0"/>
                <a:cs typeface="Times New Roman" panose="02020603050405020304" pitchFamily="18" charset="0"/>
              </a:rPr>
              <a:t>Le Couche Hardware </a:t>
            </a:r>
            <a:endParaRPr lang="en-US" sz="1600" i="1" dirty="0">
              <a:solidFill>
                <a:srgbClr val="404040"/>
              </a:solidFill>
              <a:latin typeface="+mn-lt"/>
              <a:ea typeface="Times New Roman" panose="02020603050405020304" pitchFamily="18" charset="0"/>
              <a:cs typeface="Times New Roman" panose="02020603050405020304" pitchFamily="18" charset="0"/>
            </a:endParaRPr>
          </a:p>
          <a:p>
            <a:pPr marL="1076298" lvl="6">
              <a:spcBef>
                <a:spcPts val="1000"/>
              </a:spcBef>
            </a:pPr>
            <a:r>
              <a:rPr lang="fr-FR" sz="1600" dirty="0">
                <a:latin typeface="+mn-lt"/>
                <a:ea typeface="Calibri" panose="020F0502020204030204" pitchFamily="34" charset="0"/>
                <a:cs typeface="Arial" panose="020B0604020202020204" pitchFamily="34" charset="0"/>
              </a:rPr>
              <a:t>Cette couche est responsable de la gestion des ressources physiques du cloud</a:t>
            </a:r>
          </a:p>
          <a:p>
            <a:pPr marL="1076298" lvl="6">
              <a:spcBef>
                <a:spcPts val="1000"/>
              </a:spcBef>
            </a:pPr>
            <a:r>
              <a:rPr lang="fr-FR" sz="1600" dirty="0">
                <a:latin typeface="+mn-lt"/>
                <a:ea typeface="Calibri" panose="020F0502020204030204" pitchFamily="34" charset="0"/>
                <a:cs typeface="Arial" panose="020B0604020202020204" pitchFamily="34" charset="0"/>
              </a:rPr>
              <a:t>(serveurs, routeurs, switches …).</a:t>
            </a:r>
          </a:p>
          <a:p>
            <a:pPr marL="1076298" lvl="6">
              <a:spcBef>
                <a:spcPts val="1000"/>
              </a:spcBef>
            </a:pPr>
            <a:endParaRPr lang="fr-MR" sz="1600" dirty="0">
              <a:latin typeface="+mn-lt"/>
              <a:ea typeface="Calibri" panose="020F0502020204030204" pitchFamily="34" charset="0"/>
              <a:cs typeface="Arial" panose="020B0604020202020204" pitchFamily="34" charset="0"/>
            </a:endParaRPr>
          </a:p>
          <a:p>
            <a:pPr marL="847704" lvl="6">
              <a:spcBef>
                <a:spcPts val="1000"/>
              </a:spcBef>
            </a:pPr>
            <a:r>
              <a:rPr lang="fr-FR" sz="1600" i="1" dirty="0">
                <a:solidFill>
                  <a:srgbClr val="404040"/>
                </a:solidFill>
                <a:latin typeface="+mn-lt"/>
                <a:ea typeface="Times New Roman" panose="02020603050405020304" pitchFamily="18" charset="0"/>
                <a:cs typeface="Times New Roman" panose="02020603050405020304" pitchFamily="18" charset="0"/>
              </a:rPr>
              <a:t>2.  La Couche infrastructure (Virtualisation)</a:t>
            </a:r>
            <a:endParaRPr lang="fr-MR" sz="1600" i="1" dirty="0">
              <a:solidFill>
                <a:srgbClr val="404040"/>
              </a:solidFill>
              <a:latin typeface="+mn-lt"/>
              <a:ea typeface="Times New Roman" panose="02020603050405020304" pitchFamily="18" charset="0"/>
              <a:cs typeface="Times New Roman" panose="02020603050405020304" pitchFamily="18" charset="0"/>
            </a:endParaRPr>
          </a:p>
          <a:p>
            <a:pPr marL="1076298" algn="l">
              <a:spcBef>
                <a:spcPts val="1200"/>
              </a:spcBef>
            </a:pPr>
            <a:r>
              <a:rPr lang="fr-FR" sz="1600" dirty="0">
                <a:latin typeface="+mn-lt"/>
                <a:ea typeface="Calibri" panose="020F0502020204030204" pitchFamily="34" charset="0"/>
                <a:cs typeface="Arial" panose="020B0604020202020204" pitchFamily="34" charset="0"/>
              </a:rPr>
              <a:t>Cette couche crée les espace de stockage et les ressources réalisant les traitement en partitionnant les ressource physique (  à l’aide des technologie de virtualisation telles que : </a:t>
            </a:r>
            <a:r>
              <a:rPr lang="fr-FR" sz="1600" dirty="0" err="1">
                <a:latin typeface="+mn-lt"/>
                <a:ea typeface="Calibri" panose="020F0502020204030204" pitchFamily="34" charset="0"/>
                <a:cs typeface="Arial" panose="020B0604020202020204" pitchFamily="34" charset="0"/>
              </a:rPr>
              <a:t>Xen</a:t>
            </a:r>
            <a:r>
              <a:rPr lang="fr-FR" sz="1600" dirty="0">
                <a:latin typeface="+mn-lt"/>
                <a:ea typeface="Calibri" panose="020F0502020204030204" pitchFamily="34" charset="0"/>
                <a:cs typeface="Arial" panose="020B0604020202020204" pitchFamily="34" charset="0"/>
              </a:rPr>
              <a:t>, KVM, VMWare,….)</a:t>
            </a:r>
          </a:p>
          <a:p>
            <a:pPr marL="1076298" algn="l">
              <a:spcBef>
                <a:spcPts val="1200"/>
              </a:spcBef>
            </a:pPr>
            <a:endParaRPr lang="fr-MR" sz="1600" dirty="0">
              <a:latin typeface="+mn-lt"/>
              <a:ea typeface="Calibri" panose="020F0502020204030204" pitchFamily="34" charset="0"/>
              <a:cs typeface="Arial" panose="020B0604020202020204" pitchFamily="34" charset="0"/>
            </a:endParaRPr>
          </a:p>
          <a:p>
            <a:pPr marL="847704" lvl="6">
              <a:spcBef>
                <a:spcPts val="1000"/>
              </a:spcBef>
            </a:pPr>
            <a:r>
              <a:rPr lang="fr-FR" sz="1600" i="1" dirty="0">
                <a:solidFill>
                  <a:srgbClr val="404040"/>
                </a:solidFill>
                <a:latin typeface="+mn-lt"/>
                <a:ea typeface="Times New Roman" panose="02020603050405020304" pitchFamily="18" charset="0"/>
                <a:cs typeface="Times New Roman" panose="02020603050405020304" pitchFamily="18" charset="0"/>
              </a:rPr>
              <a:t>3. La couche plateforme </a:t>
            </a:r>
            <a:endParaRPr lang="fr-MR" sz="1600" i="1" dirty="0">
              <a:solidFill>
                <a:srgbClr val="404040"/>
              </a:solidFill>
              <a:latin typeface="+mn-lt"/>
              <a:ea typeface="Times New Roman" panose="02020603050405020304" pitchFamily="18" charset="0"/>
              <a:cs typeface="Times New Roman" panose="02020603050405020304" pitchFamily="18" charset="0"/>
            </a:endParaRPr>
          </a:p>
          <a:p>
            <a:pPr marL="1076298" algn="l">
              <a:spcBef>
                <a:spcPts val="1200"/>
              </a:spcBef>
            </a:pPr>
            <a:r>
              <a:rPr lang="fr-FR" sz="1600" dirty="0">
                <a:latin typeface="+mn-lt"/>
                <a:ea typeface="Calibri" panose="020F0502020204030204" pitchFamily="34" charset="0"/>
                <a:cs typeface="Arial" panose="020B0604020202020204" pitchFamily="34" charset="0"/>
              </a:rPr>
              <a:t>Implémentée en dessus de la couche infrastructure, </a:t>
            </a:r>
            <a:endParaRPr lang="fr-MR" sz="1600" dirty="0">
              <a:latin typeface="+mn-lt"/>
              <a:ea typeface="Calibri" panose="020F0502020204030204" pitchFamily="34" charset="0"/>
              <a:cs typeface="Arial" panose="020B0604020202020204" pitchFamily="34" charset="0"/>
            </a:endParaRPr>
          </a:p>
          <a:p>
            <a:pPr marL="1076298" algn="l">
              <a:spcBef>
                <a:spcPts val="1200"/>
              </a:spcBef>
            </a:pPr>
            <a:r>
              <a:rPr lang="fr-FR" sz="1600" dirty="0">
                <a:latin typeface="+mn-lt"/>
                <a:ea typeface="Calibri" panose="020F0502020204030204" pitchFamily="34" charset="0"/>
                <a:cs typeface="Arial" panose="020B0604020202020204" pitchFamily="34" charset="0"/>
              </a:rPr>
              <a:t>Composée des systèmes d’exploitation et les </a:t>
            </a:r>
            <a:r>
              <a:rPr lang="fr-FR" sz="1600" dirty="0" err="1">
                <a:latin typeface="+mn-lt"/>
                <a:ea typeface="Calibri" panose="020F0502020204030204" pitchFamily="34" charset="0"/>
                <a:cs typeface="Arial" panose="020B0604020202020204" pitchFamily="34" charset="0"/>
              </a:rPr>
              <a:t>Frameworks</a:t>
            </a:r>
            <a:r>
              <a:rPr lang="fr-FR" sz="1600" dirty="0">
                <a:latin typeface="+mn-lt"/>
                <a:ea typeface="Calibri" panose="020F0502020204030204" pitchFamily="34" charset="0"/>
                <a:cs typeface="Arial" panose="020B0604020202020204" pitchFamily="34" charset="0"/>
              </a:rPr>
              <a:t> des différentes applications.</a:t>
            </a:r>
          </a:p>
          <a:p>
            <a:pPr marL="1076298" algn="l">
              <a:spcBef>
                <a:spcPts val="1200"/>
              </a:spcBef>
            </a:pPr>
            <a:endParaRPr lang="fr-MR" sz="1600" dirty="0">
              <a:latin typeface="+mn-lt"/>
              <a:ea typeface="Calibri" panose="020F0502020204030204" pitchFamily="34" charset="0"/>
              <a:cs typeface="Arial" panose="020B0604020202020204" pitchFamily="34" charset="0"/>
            </a:endParaRPr>
          </a:p>
          <a:p>
            <a:pPr marL="847704" lvl="6">
              <a:spcBef>
                <a:spcPts val="1000"/>
              </a:spcBef>
              <a:tabLst>
                <a:tab pos="2876479" algn="l"/>
              </a:tabLst>
            </a:pPr>
            <a:r>
              <a:rPr lang="fr-FR" sz="1600" i="1" dirty="0">
                <a:solidFill>
                  <a:srgbClr val="404040"/>
                </a:solidFill>
                <a:latin typeface="+mn-lt"/>
                <a:ea typeface="Times New Roman" panose="02020603050405020304" pitchFamily="18" charset="0"/>
                <a:cs typeface="Times New Roman" panose="02020603050405020304" pitchFamily="18" charset="0"/>
              </a:rPr>
              <a:t>4. La couche application</a:t>
            </a:r>
            <a:endParaRPr lang="fr-MR" sz="1600" i="1" dirty="0">
              <a:solidFill>
                <a:srgbClr val="404040"/>
              </a:solidFill>
              <a:latin typeface="+mn-lt"/>
              <a:ea typeface="Times New Roman" panose="02020603050405020304" pitchFamily="18" charset="0"/>
              <a:cs typeface="Times New Roman" panose="02020603050405020304" pitchFamily="18" charset="0"/>
            </a:endParaRPr>
          </a:p>
          <a:p>
            <a:pPr marL="1076298" algn="l">
              <a:spcBef>
                <a:spcPts val="1200"/>
              </a:spcBef>
            </a:pPr>
            <a:r>
              <a:rPr lang="fr-FR" sz="1600" dirty="0">
                <a:latin typeface="+mn-lt"/>
                <a:ea typeface="Calibri" panose="020F0502020204030204" pitchFamily="34" charset="0"/>
                <a:cs typeface="Arial" panose="020B0604020202020204" pitchFamily="34" charset="0"/>
              </a:rPr>
              <a:t>Cette couche est composée des applications Cloud disponibles actuellement </a:t>
            </a:r>
            <a:endParaRPr lang="fr-MR" sz="1600" dirty="0">
              <a:latin typeface="+mn-lt"/>
              <a:ea typeface="Calibri" panose="020F0502020204030204" pitchFamily="34" charset="0"/>
              <a:cs typeface="Arial" panose="020B0604020202020204" pitchFamily="34" charset="0"/>
            </a:endParaRPr>
          </a:p>
          <a:p>
            <a:pPr algn="l"/>
            <a:endParaRPr lang="fr-MR" dirty="0"/>
          </a:p>
        </p:txBody>
      </p:sp>
      <p:sp>
        <p:nvSpPr>
          <p:cNvPr id="3" name="Titre 2">
            <a:extLst>
              <a:ext uri="{FF2B5EF4-FFF2-40B4-BE49-F238E27FC236}">
                <a16:creationId xmlns:a16="http://schemas.microsoft.com/office/drawing/2014/main" id="{A4E419A0-CBDF-2DE6-15C0-3437B0C74316}"/>
              </a:ext>
            </a:extLst>
          </p:cNvPr>
          <p:cNvSpPr>
            <a:spLocks noGrp="1"/>
          </p:cNvSpPr>
          <p:nvPr>
            <p:ph type="title"/>
          </p:nvPr>
        </p:nvSpPr>
        <p:spPr>
          <a:xfrm>
            <a:off x="1487424" y="316992"/>
            <a:ext cx="6412800" cy="768000"/>
          </a:xfrm>
        </p:spPr>
        <p:txBody>
          <a:bodyPr/>
          <a:lstStyle/>
          <a:p>
            <a:pPr algn="l"/>
            <a:r>
              <a:rPr lang="en-US" dirty="0"/>
              <a:t>Architecture Du Cloud</a:t>
            </a:r>
            <a:endParaRPr lang="fr-MR" dirty="0"/>
          </a:p>
        </p:txBody>
      </p:sp>
      <p:grpSp>
        <p:nvGrpSpPr>
          <p:cNvPr id="4" name="Google Shape;2114;p37">
            <a:extLst>
              <a:ext uri="{FF2B5EF4-FFF2-40B4-BE49-F238E27FC236}">
                <a16:creationId xmlns:a16="http://schemas.microsoft.com/office/drawing/2014/main" id="{39835FA3-A5A6-4A38-A92E-DFEC7501965A}"/>
              </a:ext>
            </a:extLst>
          </p:cNvPr>
          <p:cNvGrpSpPr/>
          <p:nvPr/>
        </p:nvGrpSpPr>
        <p:grpSpPr>
          <a:xfrm>
            <a:off x="523285" y="339213"/>
            <a:ext cx="878795" cy="1002891"/>
            <a:chOff x="731647" y="1650460"/>
            <a:chExt cx="635100" cy="733490"/>
          </a:xfrm>
        </p:grpSpPr>
        <p:grpSp>
          <p:nvGrpSpPr>
            <p:cNvPr id="5" name="Google Shape;2115;p37">
              <a:extLst>
                <a:ext uri="{FF2B5EF4-FFF2-40B4-BE49-F238E27FC236}">
                  <a16:creationId xmlns:a16="http://schemas.microsoft.com/office/drawing/2014/main" id="{99801137-E77A-431E-8DF5-14F470C3E057}"/>
                </a:ext>
              </a:extLst>
            </p:cNvPr>
            <p:cNvGrpSpPr/>
            <p:nvPr/>
          </p:nvGrpSpPr>
          <p:grpSpPr>
            <a:xfrm>
              <a:off x="731647" y="1650460"/>
              <a:ext cx="635100" cy="635100"/>
              <a:chOff x="917231" y="1827973"/>
              <a:chExt cx="635100" cy="635100"/>
            </a:xfrm>
          </p:grpSpPr>
          <p:sp>
            <p:nvSpPr>
              <p:cNvPr id="10" name="Google Shape;2116;p37">
                <a:extLst>
                  <a:ext uri="{FF2B5EF4-FFF2-40B4-BE49-F238E27FC236}">
                    <a16:creationId xmlns:a16="http://schemas.microsoft.com/office/drawing/2014/main" id="{6276D83A-ADC8-4BCF-AF5D-DFD17E9C3D30}"/>
                  </a:ext>
                </a:extLst>
              </p:cNvPr>
              <p:cNvSpPr/>
              <p:nvPr/>
            </p:nvSpPr>
            <p:spPr>
              <a:xfrm>
                <a:off x="917231" y="1827973"/>
                <a:ext cx="635100" cy="6351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sp>
            <p:nvSpPr>
              <p:cNvPr id="11" name="Google Shape;2117;p37">
                <a:extLst>
                  <a:ext uri="{FF2B5EF4-FFF2-40B4-BE49-F238E27FC236}">
                    <a16:creationId xmlns:a16="http://schemas.microsoft.com/office/drawing/2014/main" id="{5E858B29-468B-4CF4-97E6-17A4636E2F12}"/>
                  </a:ext>
                </a:extLst>
              </p:cNvPr>
              <p:cNvSpPr/>
              <p:nvPr/>
            </p:nvSpPr>
            <p:spPr>
              <a:xfrm>
                <a:off x="1001931" y="1912710"/>
                <a:ext cx="465600" cy="4656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grpSp>
        <p:grpSp>
          <p:nvGrpSpPr>
            <p:cNvPr id="6" name="Google Shape;2118;p37">
              <a:extLst>
                <a:ext uri="{FF2B5EF4-FFF2-40B4-BE49-F238E27FC236}">
                  <a16:creationId xmlns:a16="http://schemas.microsoft.com/office/drawing/2014/main" id="{909A5C20-2A12-434F-AEC2-A2DD98F8CE29}"/>
                </a:ext>
              </a:extLst>
            </p:cNvPr>
            <p:cNvGrpSpPr/>
            <p:nvPr/>
          </p:nvGrpSpPr>
          <p:grpSpPr>
            <a:xfrm>
              <a:off x="961679" y="2356951"/>
              <a:ext cx="175013" cy="27000"/>
              <a:chOff x="5662375" y="212375"/>
              <a:chExt cx="175013" cy="27000"/>
            </a:xfrm>
          </p:grpSpPr>
          <p:sp>
            <p:nvSpPr>
              <p:cNvPr id="7" name="Google Shape;2119;p37">
                <a:extLst>
                  <a:ext uri="{FF2B5EF4-FFF2-40B4-BE49-F238E27FC236}">
                    <a16:creationId xmlns:a16="http://schemas.microsoft.com/office/drawing/2014/main" id="{454AFDCB-BE01-4B01-A268-1EC5B705D0C6}"/>
                  </a:ext>
                </a:extLst>
              </p:cNvPr>
              <p:cNvSpPr/>
              <p:nvPr/>
            </p:nvSpPr>
            <p:spPr>
              <a:xfrm>
                <a:off x="5662375"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8" name="Google Shape;2120;p37">
                <a:extLst>
                  <a:ext uri="{FF2B5EF4-FFF2-40B4-BE49-F238E27FC236}">
                    <a16:creationId xmlns:a16="http://schemas.microsoft.com/office/drawing/2014/main" id="{730492B1-BBD8-426E-8FC3-27E198088435}"/>
                  </a:ext>
                </a:extLst>
              </p:cNvPr>
              <p:cNvSpPr/>
              <p:nvPr/>
            </p:nvSpPr>
            <p:spPr>
              <a:xfrm>
                <a:off x="5736381"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9" name="Google Shape;2121;p37">
                <a:extLst>
                  <a:ext uri="{FF2B5EF4-FFF2-40B4-BE49-F238E27FC236}">
                    <a16:creationId xmlns:a16="http://schemas.microsoft.com/office/drawing/2014/main" id="{C95F7CCD-608A-4C93-B38A-16B37E6E48D8}"/>
                  </a:ext>
                </a:extLst>
              </p:cNvPr>
              <p:cNvSpPr/>
              <p:nvPr/>
            </p:nvSpPr>
            <p:spPr>
              <a:xfrm>
                <a:off x="5810388"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grpSp>
      </p:grpSp>
      <p:sp>
        <p:nvSpPr>
          <p:cNvPr id="12" name="Google Shape;2148;p37">
            <a:extLst>
              <a:ext uri="{FF2B5EF4-FFF2-40B4-BE49-F238E27FC236}">
                <a16:creationId xmlns:a16="http://schemas.microsoft.com/office/drawing/2014/main" id="{1DB81C19-4466-4615-8BAB-5BB295388A74}"/>
              </a:ext>
            </a:extLst>
          </p:cNvPr>
          <p:cNvSpPr txBox="1">
            <a:spLocks/>
          </p:cNvSpPr>
          <p:nvPr/>
        </p:nvSpPr>
        <p:spPr>
          <a:xfrm>
            <a:off x="639185" y="345314"/>
            <a:ext cx="609600" cy="862263"/>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 sz="2400" kern="0" dirty="0">
                <a:solidFill>
                  <a:schemeClr val="bg1"/>
                </a:solidFill>
              </a:rPr>
              <a:t>02</a:t>
            </a:r>
          </a:p>
        </p:txBody>
      </p:sp>
    </p:spTree>
    <p:extLst>
      <p:ext uri="{BB962C8B-B14F-4D97-AF65-F5344CB8AC3E}">
        <p14:creationId xmlns:p14="http://schemas.microsoft.com/office/powerpoint/2010/main" val="34792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 calcmode="lin" valueType="num">
                                      <p:cBhvr additive="base">
                                        <p:cTn id="1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additive="base">
                                        <p:cTn id="2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 calcmode="lin" valueType="num">
                                      <p:cBhvr additive="base">
                                        <p:cTn id="3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anim calcmode="lin" valueType="num">
                                      <p:cBhvr additive="base">
                                        <p:cTn id="41"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 calcmode="lin" valueType="num">
                                      <p:cBhvr additive="base">
                                        <p:cTn id="47"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anim calcmode="lin" valueType="num">
                                      <p:cBhvr additive="base">
                                        <p:cTn id="51"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
                                            <p:txEl>
                                              <p:pRg st="12" end="12"/>
                                            </p:txEl>
                                          </p:spTgt>
                                        </p:tgtEl>
                                        <p:attrNameLst>
                                          <p:attrName>style.visibility</p:attrName>
                                        </p:attrNameLst>
                                      </p:cBhvr>
                                      <p:to>
                                        <p:strVal val="visible"/>
                                      </p:to>
                                    </p:set>
                                    <p:anim calcmode="lin" valueType="num">
                                      <p:cBhvr additive="base">
                                        <p:cTn id="57"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177;p39">
            <a:extLst>
              <a:ext uri="{FF2B5EF4-FFF2-40B4-BE49-F238E27FC236}">
                <a16:creationId xmlns:a16="http://schemas.microsoft.com/office/drawing/2014/main" id="{C09FC814-DCAB-4E66-84DC-1CD16CA18E2B}"/>
              </a:ext>
            </a:extLst>
          </p:cNvPr>
          <p:cNvSpPr txBox="1">
            <a:spLocks/>
          </p:cNvSpPr>
          <p:nvPr/>
        </p:nvSpPr>
        <p:spPr>
          <a:xfrm>
            <a:off x="1274618" y="320041"/>
            <a:ext cx="4821383" cy="590516"/>
          </a:xfrm>
          <a:prstGeom prst="rect">
            <a:avLst/>
          </a:prstGeom>
          <a:noFill/>
          <a:ln>
            <a:noFill/>
          </a:ln>
          <a:effectLst>
            <a:glow rad="228600">
              <a:schemeClr val="accent1">
                <a:satMod val="175000"/>
                <a:alpha val="40000"/>
              </a:schemeClr>
            </a:glow>
            <a:outerShdw blurRad="50800" dist="38100" dir="2700000" algn="tl" rotWithShape="0">
              <a:prstClr val="black">
                <a:alpha val="40000"/>
              </a:prstClr>
            </a:outerShdw>
          </a:effectLst>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40">
              <a:buClr>
                <a:srgbClr val="494949"/>
              </a:buClr>
            </a:pPr>
            <a:r>
              <a:rPr lang="fr-FR" sz="2400" kern="0" dirty="0">
                <a:solidFill>
                  <a:srgbClr val="00B050"/>
                </a:solidFill>
              </a:rPr>
              <a:t>    </a:t>
            </a:r>
            <a:r>
              <a:rPr lang="fr-FR" sz="2400" kern="0" dirty="0">
                <a:solidFill>
                  <a:schemeClr val="bg2">
                    <a:lumMod val="60000"/>
                    <a:lumOff val="40000"/>
                  </a:schemeClr>
                </a:solidFill>
              </a:rPr>
              <a:t>Services des cloud</a:t>
            </a:r>
          </a:p>
        </p:txBody>
      </p:sp>
      <p:pic>
        <p:nvPicPr>
          <p:cNvPr id="4" name="Image 3">
            <a:extLst>
              <a:ext uri="{FF2B5EF4-FFF2-40B4-BE49-F238E27FC236}">
                <a16:creationId xmlns:a16="http://schemas.microsoft.com/office/drawing/2014/main" id="{7B1A9238-C715-F673-2F23-05BC5F4BFC16}"/>
              </a:ext>
            </a:extLst>
          </p:cNvPr>
          <p:cNvPicPr>
            <a:picLocks noChangeAspect="1"/>
          </p:cNvPicPr>
          <p:nvPr/>
        </p:nvPicPr>
        <p:blipFill>
          <a:blip r:embed="rId2"/>
          <a:stretch>
            <a:fillRect/>
          </a:stretch>
        </p:blipFill>
        <p:spPr>
          <a:xfrm>
            <a:off x="1569720" y="1066806"/>
            <a:ext cx="9220200" cy="5577839"/>
          </a:xfrm>
          <a:prstGeom prst="rect">
            <a:avLst/>
          </a:prstGeom>
        </p:spPr>
      </p:pic>
      <p:grpSp>
        <p:nvGrpSpPr>
          <p:cNvPr id="5" name="Google Shape;2114;p37">
            <a:extLst>
              <a:ext uri="{FF2B5EF4-FFF2-40B4-BE49-F238E27FC236}">
                <a16:creationId xmlns:a16="http://schemas.microsoft.com/office/drawing/2014/main" id="{80925C91-E64D-4128-B21C-A9D3AD1059D1}"/>
              </a:ext>
            </a:extLst>
          </p:cNvPr>
          <p:cNvGrpSpPr/>
          <p:nvPr/>
        </p:nvGrpSpPr>
        <p:grpSpPr>
          <a:xfrm>
            <a:off x="523285" y="339213"/>
            <a:ext cx="878795" cy="1002891"/>
            <a:chOff x="731647" y="1650460"/>
            <a:chExt cx="635100" cy="733490"/>
          </a:xfrm>
        </p:grpSpPr>
        <p:grpSp>
          <p:nvGrpSpPr>
            <p:cNvPr id="7" name="Google Shape;2115;p37">
              <a:extLst>
                <a:ext uri="{FF2B5EF4-FFF2-40B4-BE49-F238E27FC236}">
                  <a16:creationId xmlns:a16="http://schemas.microsoft.com/office/drawing/2014/main" id="{F99F643D-666F-4425-AB75-1924CB7352E8}"/>
                </a:ext>
              </a:extLst>
            </p:cNvPr>
            <p:cNvGrpSpPr/>
            <p:nvPr/>
          </p:nvGrpSpPr>
          <p:grpSpPr>
            <a:xfrm>
              <a:off x="731647" y="1650460"/>
              <a:ext cx="635100" cy="635100"/>
              <a:chOff x="917231" y="1827973"/>
              <a:chExt cx="635100" cy="635100"/>
            </a:xfrm>
          </p:grpSpPr>
          <p:sp>
            <p:nvSpPr>
              <p:cNvPr id="12" name="Google Shape;2116;p37">
                <a:extLst>
                  <a:ext uri="{FF2B5EF4-FFF2-40B4-BE49-F238E27FC236}">
                    <a16:creationId xmlns:a16="http://schemas.microsoft.com/office/drawing/2014/main" id="{C76F46FF-FDA2-408B-887E-CCE2A91C92F6}"/>
                  </a:ext>
                </a:extLst>
              </p:cNvPr>
              <p:cNvSpPr/>
              <p:nvPr/>
            </p:nvSpPr>
            <p:spPr>
              <a:xfrm>
                <a:off x="917231" y="1827973"/>
                <a:ext cx="635100" cy="6351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sp>
            <p:nvSpPr>
              <p:cNvPr id="13" name="Google Shape;2117;p37">
                <a:extLst>
                  <a:ext uri="{FF2B5EF4-FFF2-40B4-BE49-F238E27FC236}">
                    <a16:creationId xmlns:a16="http://schemas.microsoft.com/office/drawing/2014/main" id="{D0502A29-CCFB-43C5-8E80-86160568EC3D}"/>
                  </a:ext>
                </a:extLst>
              </p:cNvPr>
              <p:cNvSpPr/>
              <p:nvPr/>
            </p:nvSpPr>
            <p:spPr>
              <a:xfrm>
                <a:off x="1001931" y="1912710"/>
                <a:ext cx="465600" cy="4656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grpSp>
        <p:grpSp>
          <p:nvGrpSpPr>
            <p:cNvPr id="8" name="Google Shape;2118;p37">
              <a:extLst>
                <a:ext uri="{FF2B5EF4-FFF2-40B4-BE49-F238E27FC236}">
                  <a16:creationId xmlns:a16="http://schemas.microsoft.com/office/drawing/2014/main" id="{82D10C1E-F36A-4F5F-94EB-E2E8DBAE2F9F}"/>
                </a:ext>
              </a:extLst>
            </p:cNvPr>
            <p:cNvGrpSpPr/>
            <p:nvPr/>
          </p:nvGrpSpPr>
          <p:grpSpPr>
            <a:xfrm>
              <a:off x="961679" y="2356951"/>
              <a:ext cx="175013" cy="27000"/>
              <a:chOff x="5662375" y="212375"/>
              <a:chExt cx="175013" cy="27000"/>
            </a:xfrm>
          </p:grpSpPr>
          <p:sp>
            <p:nvSpPr>
              <p:cNvPr id="9" name="Google Shape;2119;p37">
                <a:extLst>
                  <a:ext uri="{FF2B5EF4-FFF2-40B4-BE49-F238E27FC236}">
                    <a16:creationId xmlns:a16="http://schemas.microsoft.com/office/drawing/2014/main" id="{4DE1723E-461E-43E6-A2B6-0049313AB5F1}"/>
                  </a:ext>
                </a:extLst>
              </p:cNvPr>
              <p:cNvSpPr/>
              <p:nvPr/>
            </p:nvSpPr>
            <p:spPr>
              <a:xfrm>
                <a:off x="5662375"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10" name="Google Shape;2120;p37">
                <a:extLst>
                  <a:ext uri="{FF2B5EF4-FFF2-40B4-BE49-F238E27FC236}">
                    <a16:creationId xmlns:a16="http://schemas.microsoft.com/office/drawing/2014/main" id="{C4D6CAC7-782A-40FB-9061-2516687C36BB}"/>
                  </a:ext>
                </a:extLst>
              </p:cNvPr>
              <p:cNvSpPr/>
              <p:nvPr/>
            </p:nvSpPr>
            <p:spPr>
              <a:xfrm>
                <a:off x="5736381"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11" name="Google Shape;2121;p37">
                <a:extLst>
                  <a:ext uri="{FF2B5EF4-FFF2-40B4-BE49-F238E27FC236}">
                    <a16:creationId xmlns:a16="http://schemas.microsoft.com/office/drawing/2014/main" id="{0826216E-C38B-4CCC-8CC6-41BE62FFABDC}"/>
                  </a:ext>
                </a:extLst>
              </p:cNvPr>
              <p:cNvSpPr/>
              <p:nvPr/>
            </p:nvSpPr>
            <p:spPr>
              <a:xfrm>
                <a:off x="5810388"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grpSp>
      </p:grpSp>
      <p:sp>
        <p:nvSpPr>
          <p:cNvPr id="14" name="Google Shape;2148;p37">
            <a:extLst>
              <a:ext uri="{FF2B5EF4-FFF2-40B4-BE49-F238E27FC236}">
                <a16:creationId xmlns:a16="http://schemas.microsoft.com/office/drawing/2014/main" id="{301DA8AA-95BE-4210-8EFB-7A7EB5860ADC}"/>
              </a:ext>
            </a:extLst>
          </p:cNvPr>
          <p:cNvSpPr txBox="1">
            <a:spLocks/>
          </p:cNvSpPr>
          <p:nvPr/>
        </p:nvSpPr>
        <p:spPr>
          <a:xfrm>
            <a:off x="639185" y="345314"/>
            <a:ext cx="609600" cy="862263"/>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 sz="2400" kern="0" dirty="0">
                <a:solidFill>
                  <a:schemeClr val="bg1"/>
                </a:solidFill>
              </a:rPr>
              <a:t>02</a:t>
            </a:r>
          </a:p>
        </p:txBody>
      </p:sp>
    </p:spTree>
    <p:extLst>
      <p:ext uri="{BB962C8B-B14F-4D97-AF65-F5344CB8AC3E}">
        <p14:creationId xmlns:p14="http://schemas.microsoft.com/office/powerpoint/2010/main" val="3659584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DEDE85BC-9DAD-84EC-451D-255EB9953DA5}"/>
              </a:ext>
            </a:extLst>
          </p:cNvPr>
          <p:cNvSpPr>
            <a:spLocks noGrp="1"/>
          </p:cNvSpPr>
          <p:nvPr>
            <p:ph type="subTitle" idx="1"/>
          </p:nvPr>
        </p:nvSpPr>
        <p:spPr>
          <a:xfrm>
            <a:off x="1203960" y="1161192"/>
            <a:ext cx="9738360" cy="5803488"/>
          </a:xfrm>
        </p:spPr>
        <p:txBody>
          <a:bodyPr/>
          <a:lstStyle/>
          <a:p>
            <a:pPr marL="228594" lvl="5" indent="-228594" defTabSz="179384">
              <a:spcBef>
                <a:spcPts val="1000"/>
              </a:spcBef>
              <a:buFont typeface="Wingdings" panose="05000000000000000000" pitchFamily="2" charset="2"/>
              <a:buChar char="§"/>
            </a:pPr>
            <a:r>
              <a:rPr lang="fr-FR" sz="3200" b="1" i="1" dirty="0">
                <a:solidFill>
                  <a:schemeClr val="accent1">
                    <a:lumMod val="75000"/>
                  </a:schemeClr>
                </a:solidFill>
                <a:latin typeface="Cambria" panose="02040503050406030204" pitchFamily="18" charset="0"/>
                <a:ea typeface="Times New Roman" panose="02020603050405020304" pitchFamily="18" charset="0"/>
                <a:cs typeface="Times New Roman" panose="02020603050405020304" pitchFamily="18" charset="0"/>
              </a:rPr>
              <a:t>L’accès LAN et WLAN</a:t>
            </a:r>
          </a:p>
          <a:p>
            <a:pPr marL="900091" lvl="5" indent="-228594">
              <a:spcBef>
                <a:spcPts val="1000"/>
              </a:spcBef>
              <a:buFont typeface="Wingdings" panose="05000000000000000000" pitchFamily="2" charset="2"/>
              <a:buChar char="§"/>
            </a:pPr>
            <a:r>
              <a:rPr lang="fr-FR" sz="1800" dirty="0">
                <a:latin typeface="Calibri" panose="020F0502020204030204" pitchFamily="34" charset="0"/>
                <a:ea typeface="Calibri" panose="020F0502020204030204" pitchFamily="34" charset="0"/>
                <a:cs typeface="Arial" panose="020B0604020202020204" pitchFamily="34" charset="0"/>
              </a:rPr>
              <a:t>En suivant certaines étapes de la configuration de la machine et du projet </a:t>
            </a:r>
            <a:endParaRPr lang="fr-MR" sz="1600" dirty="0">
              <a:latin typeface="Calibri" panose="020F0502020204030204" pitchFamily="34" charset="0"/>
              <a:ea typeface="Calibri" panose="020F0502020204030204" pitchFamily="34" charset="0"/>
              <a:cs typeface="Arial" panose="020B0604020202020204" pitchFamily="34" charset="0"/>
            </a:endParaRPr>
          </a:p>
          <a:p>
            <a:pPr marL="342891" indent="-342891" algn="l" fontAlgn="base">
              <a:spcBef>
                <a:spcPts val="1200"/>
              </a:spcBef>
              <a:buSzPts val="1000"/>
              <a:buFont typeface="Symbol" panose="05050102010706020507" pitchFamily="18" charset="2"/>
              <a:buChar char=""/>
              <a:tabLst>
                <a:tab pos="717533" algn="l"/>
              </a:tabLst>
            </a:pPr>
            <a:r>
              <a:rPr lang="fr-FR" sz="1800" dirty="0">
                <a:solidFill>
                  <a:srgbClr val="232629"/>
                </a:solidFill>
                <a:latin typeface="Calibri" panose="020F0502020204030204" pitchFamily="34" charset="0"/>
                <a:ea typeface="Times New Roman" panose="02020603050405020304" pitchFamily="18" charset="0"/>
                <a:cs typeface="Calibri" panose="020F0502020204030204" pitchFamily="34" charset="0"/>
              </a:rPr>
              <a:t>Dans VMWare, définissez le réseau de la machine virtuelle sur (</a:t>
            </a:r>
            <a:r>
              <a:rPr lang="fr-FR" sz="1800" dirty="0" err="1">
                <a:solidFill>
                  <a:srgbClr val="232629"/>
                </a:solidFill>
                <a:latin typeface="Segoe UI" panose="020B0502040204020203" pitchFamily="34" charset="0"/>
                <a:ea typeface="Calibri" panose="020F0502020204030204" pitchFamily="34" charset="0"/>
                <a:cs typeface="Arial" panose="020B0604020202020204" pitchFamily="34" charset="0"/>
              </a:rPr>
              <a:t>Connect</a:t>
            </a:r>
            <a:r>
              <a:rPr lang="fr-FR" sz="1800" dirty="0">
                <a:solidFill>
                  <a:srgbClr val="232629"/>
                </a:solidFill>
                <a:latin typeface="Segoe UI" panose="020B0502040204020203" pitchFamily="34" charset="0"/>
                <a:ea typeface="Calibri" panose="020F0502020204030204" pitchFamily="34" charset="0"/>
                <a:cs typeface="Arial" panose="020B0604020202020204" pitchFamily="34" charset="0"/>
              </a:rPr>
              <a:t> </a:t>
            </a:r>
            <a:r>
              <a:rPr lang="fr-FR" sz="1800" dirty="0" err="1">
                <a:solidFill>
                  <a:srgbClr val="232629"/>
                </a:solidFill>
                <a:latin typeface="Segoe UI" panose="020B0502040204020203" pitchFamily="34" charset="0"/>
                <a:ea typeface="Calibri" panose="020F0502020204030204" pitchFamily="34" charset="0"/>
                <a:cs typeface="Arial" panose="020B0604020202020204" pitchFamily="34" charset="0"/>
              </a:rPr>
              <a:t>directly</a:t>
            </a:r>
            <a:r>
              <a:rPr lang="fr-FR" sz="1800" dirty="0">
                <a:solidFill>
                  <a:srgbClr val="232629"/>
                </a:solidFill>
                <a:latin typeface="Segoe UI" panose="020B0502040204020203" pitchFamily="34" charset="0"/>
                <a:ea typeface="Calibri" panose="020F0502020204030204" pitchFamily="34" charset="0"/>
                <a:cs typeface="Arial" panose="020B0604020202020204" pitchFamily="34" charset="0"/>
              </a:rPr>
              <a:t> to the </a:t>
            </a:r>
            <a:r>
              <a:rPr lang="fr-FR" sz="1800" dirty="0" err="1">
                <a:solidFill>
                  <a:srgbClr val="232629"/>
                </a:solidFill>
                <a:latin typeface="Segoe UI" panose="020B0502040204020203" pitchFamily="34" charset="0"/>
                <a:ea typeface="Calibri" panose="020F0502020204030204" pitchFamily="34" charset="0"/>
                <a:cs typeface="Arial" panose="020B0604020202020204" pitchFamily="34" charset="0"/>
              </a:rPr>
              <a:t>physical</a:t>
            </a:r>
            <a:r>
              <a:rPr lang="fr-FR" sz="1800" dirty="0">
                <a:solidFill>
                  <a:srgbClr val="232629"/>
                </a:solidFill>
                <a:latin typeface="Segoe UI" panose="020B0502040204020203" pitchFamily="34" charset="0"/>
                <a:ea typeface="Calibri" panose="020F0502020204030204" pitchFamily="34" charset="0"/>
                <a:cs typeface="Arial" panose="020B0604020202020204" pitchFamily="34" charset="0"/>
              </a:rPr>
              <a:t> network (</a:t>
            </a:r>
            <a:r>
              <a:rPr lang="fr-FR" sz="1800" dirty="0" err="1">
                <a:solidFill>
                  <a:srgbClr val="232629"/>
                </a:solidFill>
                <a:latin typeface="Consolas" panose="020B0609020204030204" pitchFamily="49" charset="0"/>
                <a:ea typeface="Calibri" panose="020F0502020204030204" pitchFamily="34" charset="0"/>
                <a:cs typeface="Segoe UI" panose="020B0502040204020203" pitchFamily="34" charset="0"/>
              </a:rPr>
              <a:t>Bridged</a:t>
            </a:r>
            <a:r>
              <a:rPr lang="fr-FR" sz="1800" dirty="0">
                <a:solidFill>
                  <a:srgbClr val="232629"/>
                </a:solidFill>
                <a:latin typeface="Segoe UI" panose="020B0502040204020203" pitchFamily="34" charset="0"/>
                <a:ea typeface="Calibri" panose="020F0502020204030204" pitchFamily="34" charset="0"/>
                <a:cs typeface="Arial" panose="020B0604020202020204" pitchFamily="34" charset="0"/>
              </a:rPr>
              <a:t>)</a:t>
            </a:r>
            <a:r>
              <a:rPr lang="fr-FR" sz="1800" dirty="0">
                <a:solidFill>
                  <a:srgbClr val="232629"/>
                </a:solidFill>
                <a:latin typeface="Calibri" panose="020F0502020204030204" pitchFamily="34" charset="0"/>
                <a:ea typeface="Times New Roman" panose="02020603050405020304" pitchFamily="18" charset="0"/>
                <a:cs typeface="Calibri" panose="020F0502020204030204" pitchFamily="34" charset="0"/>
              </a:rPr>
              <a:t> », plutôt que sur « Partager la connexion réseau (NAT) du machine»</a:t>
            </a:r>
            <a:endParaRPr lang="fr-MR" sz="1600" dirty="0">
              <a:latin typeface="Calibri" panose="020F0502020204030204" pitchFamily="34" charset="0"/>
              <a:ea typeface="Calibri" panose="020F0502020204030204" pitchFamily="34" charset="0"/>
              <a:cs typeface="Arial" panose="020B0604020202020204" pitchFamily="34" charset="0"/>
            </a:endParaRPr>
          </a:p>
          <a:p>
            <a:pPr marL="342891" indent="-342891" algn="l" fontAlgn="base">
              <a:spcBef>
                <a:spcPts val="1200"/>
              </a:spcBef>
              <a:buSzPts val="1000"/>
              <a:buFont typeface="Symbol" panose="05050102010706020507" pitchFamily="18" charset="2"/>
              <a:buChar char=""/>
              <a:tabLst>
                <a:tab pos="717533" algn="l"/>
              </a:tabLst>
            </a:pPr>
            <a:r>
              <a:rPr lang="fr-FR" sz="1800" dirty="0">
                <a:solidFill>
                  <a:srgbClr val="232629"/>
                </a:solidFill>
                <a:latin typeface="Calibri" panose="020F0502020204030204" pitchFamily="34" charset="0"/>
                <a:ea typeface="Times New Roman" panose="02020603050405020304" pitchFamily="18" charset="0"/>
                <a:cs typeface="Calibri" panose="020F0502020204030204" pitchFamily="34" charset="0"/>
              </a:rPr>
              <a:t>Trouvez l’adresse IP de la machine virtuel sur le réseau sur lequel se trouve l’</a:t>
            </a:r>
            <a:r>
              <a:rPr lang="fr-FR" sz="1800" dirty="0" err="1">
                <a:solidFill>
                  <a:srgbClr val="232629"/>
                </a:solidFill>
                <a:latin typeface="Calibri" panose="020F0502020204030204" pitchFamily="34" charset="0"/>
                <a:ea typeface="Times New Roman" panose="02020603050405020304" pitchFamily="18" charset="0"/>
                <a:cs typeface="Calibri" panose="020F0502020204030204" pitchFamily="34" charset="0"/>
              </a:rPr>
              <a:t>hote</a:t>
            </a:r>
            <a:r>
              <a:rPr lang="fr-FR" sz="1800" dirty="0">
                <a:solidFill>
                  <a:srgbClr val="232629"/>
                </a:solidFill>
                <a:latin typeface="Calibri" panose="020F0502020204030204" pitchFamily="34" charset="0"/>
                <a:ea typeface="Times New Roman" panose="02020603050405020304" pitchFamily="18" charset="0"/>
                <a:cs typeface="Calibri" panose="020F0502020204030204" pitchFamily="34" charset="0"/>
              </a:rPr>
              <a:t> lui-même (pas le réseau privé configuré par VMWare). </a:t>
            </a:r>
            <a:endParaRPr lang="fr-MR" sz="1600" dirty="0">
              <a:latin typeface="Calibri" panose="020F0502020204030204" pitchFamily="34" charset="0"/>
              <a:ea typeface="Calibri" panose="020F0502020204030204" pitchFamily="34" charset="0"/>
              <a:cs typeface="Arial" panose="020B0604020202020204" pitchFamily="34" charset="0"/>
            </a:endParaRPr>
          </a:p>
          <a:p>
            <a:pPr marL="774681" indent="228594" algn="l" fontAlgn="base">
              <a:spcBef>
                <a:spcPts val="1200"/>
              </a:spcBef>
            </a:pPr>
            <a:r>
              <a:rPr lang="fr-FR" sz="1800" dirty="0">
                <a:solidFill>
                  <a:srgbClr val="232629"/>
                </a:solidFill>
                <a:latin typeface="Calibri" panose="020F0502020204030204" pitchFamily="34" charset="0"/>
                <a:ea typeface="Times New Roman" panose="02020603050405020304" pitchFamily="18" charset="0"/>
                <a:cs typeface="Calibri" panose="020F0502020204030204" pitchFamily="34" charset="0"/>
              </a:rPr>
              <a:t>Cela peut être trouvé en tapant le command </a:t>
            </a:r>
            <a:r>
              <a:rPr lang="fr-FR" sz="1800" dirty="0">
                <a:solidFill>
                  <a:srgbClr val="232629"/>
                </a:solidFill>
                <a:highlight>
                  <a:srgbClr val="D3D3D3"/>
                </a:highlight>
                <a:latin typeface="Calibri" panose="020F0502020204030204" pitchFamily="34" charset="0"/>
                <a:ea typeface="Times New Roman" panose="02020603050405020304" pitchFamily="18" charset="0"/>
                <a:cs typeface="Calibri" panose="020F0502020204030204" pitchFamily="34" charset="0"/>
              </a:rPr>
              <a:t>ipconfig</a:t>
            </a:r>
            <a:r>
              <a:rPr lang="fr-FR" sz="1800" dirty="0">
                <a:solidFill>
                  <a:srgbClr val="232629"/>
                </a:solidFill>
                <a:latin typeface="Calibri" panose="020F0502020204030204" pitchFamily="34" charset="0"/>
                <a:ea typeface="Times New Roman" panose="02020603050405020304" pitchFamily="18" charset="0"/>
                <a:cs typeface="Calibri" panose="020F0502020204030204" pitchFamily="34" charset="0"/>
              </a:rPr>
              <a:t> dans l’invite de commande cmd</a:t>
            </a:r>
            <a:endParaRPr lang="fr-MR" sz="1600" dirty="0">
              <a:latin typeface="Calibri" panose="020F0502020204030204" pitchFamily="34" charset="0"/>
              <a:ea typeface="Calibri" panose="020F0502020204030204" pitchFamily="34" charset="0"/>
              <a:cs typeface="Arial" panose="020B0604020202020204" pitchFamily="34" charset="0"/>
            </a:endParaRPr>
          </a:p>
          <a:p>
            <a:pPr marL="342891" indent="-342891" algn="l" fontAlgn="base">
              <a:spcBef>
                <a:spcPts val="1200"/>
              </a:spcBef>
              <a:buFont typeface="Symbol" panose="05050102010706020507" pitchFamily="18" charset="2"/>
              <a:buChar char=""/>
            </a:pPr>
            <a:r>
              <a:rPr lang="fr-FR" sz="1800" dirty="0">
                <a:solidFill>
                  <a:srgbClr val="232629"/>
                </a:solidFill>
                <a:latin typeface="Calibri" panose="020F0502020204030204" pitchFamily="34" charset="0"/>
                <a:ea typeface="Times New Roman" panose="02020603050405020304" pitchFamily="18" charset="0"/>
                <a:cs typeface="Calibri" panose="020F0502020204030204" pitchFamily="34" charset="0"/>
              </a:rPr>
              <a:t>Modifier le fichier de configuration settings.py, en modifiant la variable </a:t>
            </a:r>
            <a:endParaRPr lang="fr-MR" sz="1600" dirty="0">
              <a:latin typeface="Calibri" panose="020F0502020204030204" pitchFamily="34" charset="0"/>
              <a:ea typeface="Calibri" panose="020F0502020204030204" pitchFamily="34" charset="0"/>
              <a:cs typeface="Arial" panose="020B0604020202020204" pitchFamily="34" charset="0"/>
            </a:endParaRPr>
          </a:p>
          <a:p>
            <a:pPr marL="980415" algn="l" fontAlgn="base"/>
            <a:r>
              <a:rPr lang="fr-FR" sz="1800" dirty="0">
                <a:solidFill>
                  <a:srgbClr val="232629"/>
                </a:solidFill>
                <a:highlight>
                  <a:srgbClr val="D3D3D3"/>
                </a:highlight>
                <a:latin typeface="Consolas" panose="020B0609020204030204" pitchFamily="49" charset="0"/>
                <a:ea typeface="Times New Roman" panose="02020603050405020304" pitchFamily="18" charset="0"/>
                <a:cs typeface="Calibri" panose="020F0502020204030204" pitchFamily="34" charset="0"/>
              </a:rPr>
              <a:t>ALLOWED_HOSTS = [`192.168.1.2`]</a:t>
            </a:r>
            <a:r>
              <a:rPr lang="fr-FR" sz="1800" dirty="0">
                <a:solidFill>
                  <a:srgbClr val="232629"/>
                </a:solidFill>
                <a:latin typeface="Consolas" panose="020B0609020204030204" pitchFamily="49" charset="0"/>
                <a:ea typeface="Times New Roman" panose="02020603050405020304" pitchFamily="18" charset="0"/>
                <a:cs typeface="Calibri" panose="020F0502020204030204" pitchFamily="34" charset="0"/>
              </a:rPr>
              <a:t> </a:t>
            </a:r>
            <a:endParaRPr lang="fr-MR" sz="1600" dirty="0">
              <a:latin typeface="Calibri" panose="020F0502020204030204" pitchFamily="34" charset="0"/>
              <a:ea typeface="Calibri" panose="020F0502020204030204" pitchFamily="34" charset="0"/>
              <a:cs typeface="Arial" panose="020B0604020202020204" pitchFamily="34" charset="0"/>
            </a:endParaRPr>
          </a:p>
          <a:p>
            <a:pPr marL="342891" indent="-342891" algn="l" fontAlgn="base">
              <a:spcBef>
                <a:spcPts val="1200"/>
              </a:spcBef>
              <a:buSzPts val="1000"/>
              <a:buFont typeface="Symbol" panose="05050102010706020507" pitchFamily="18" charset="2"/>
              <a:buChar char=""/>
              <a:tabLst>
                <a:tab pos="717533" algn="l"/>
              </a:tabLst>
            </a:pPr>
            <a:r>
              <a:rPr lang="fr-FR" sz="1800" dirty="0">
                <a:solidFill>
                  <a:srgbClr val="232629"/>
                </a:solidFill>
                <a:latin typeface="Calibri" panose="020F0502020204030204" pitchFamily="34" charset="0"/>
                <a:ea typeface="Times New Roman" panose="02020603050405020304" pitchFamily="18" charset="0"/>
                <a:cs typeface="Calibri" panose="020F0502020204030204" pitchFamily="34" charset="0"/>
              </a:rPr>
              <a:t>Démarrez le serveur de développement Django sur cette adresse IP :  </a:t>
            </a:r>
            <a:endParaRPr lang="fr-MR" sz="1600" dirty="0">
              <a:latin typeface="Calibri" panose="020F0502020204030204" pitchFamily="34" charset="0"/>
              <a:ea typeface="Calibri" panose="020F0502020204030204" pitchFamily="34" charset="0"/>
              <a:cs typeface="Arial" panose="020B0604020202020204" pitchFamily="34" charset="0"/>
            </a:endParaRPr>
          </a:p>
          <a:p>
            <a:pPr marL="1003275" algn="l" fontAlgn="base">
              <a:spcBef>
                <a:spcPts val="1200"/>
              </a:spcBef>
            </a:pPr>
            <a:r>
              <a:rPr lang="fr-FR" sz="1800" dirty="0">
                <a:solidFill>
                  <a:srgbClr val="232629"/>
                </a:solidFill>
                <a:highlight>
                  <a:srgbClr val="D3D3D3"/>
                </a:highlight>
                <a:latin typeface="Consolas" panose="020B0609020204030204" pitchFamily="49" charset="0"/>
                <a:ea typeface="Times New Roman" panose="02020603050405020304" pitchFamily="18" charset="0"/>
                <a:cs typeface="Calibri" panose="020F0502020204030204" pitchFamily="34" charset="0"/>
              </a:rPr>
              <a:t>python manage.py </a:t>
            </a:r>
            <a:r>
              <a:rPr lang="fr-FR" sz="1800" dirty="0" err="1">
                <a:solidFill>
                  <a:srgbClr val="232629"/>
                </a:solidFill>
                <a:highlight>
                  <a:srgbClr val="D3D3D3"/>
                </a:highlight>
                <a:latin typeface="Consolas" panose="020B0609020204030204" pitchFamily="49" charset="0"/>
                <a:ea typeface="Times New Roman" panose="02020603050405020304" pitchFamily="18" charset="0"/>
                <a:cs typeface="Calibri" panose="020F0502020204030204" pitchFamily="34" charset="0"/>
              </a:rPr>
              <a:t>runserver</a:t>
            </a:r>
            <a:r>
              <a:rPr lang="fr-FR" sz="1800" dirty="0">
                <a:solidFill>
                  <a:srgbClr val="232629"/>
                </a:solidFill>
                <a:highlight>
                  <a:srgbClr val="D3D3D3"/>
                </a:highlight>
                <a:latin typeface="Consolas" panose="020B0609020204030204" pitchFamily="49" charset="0"/>
                <a:ea typeface="Times New Roman" panose="02020603050405020304" pitchFamily="18" charset="0"/>
                <a:cs typeface="Calibri" panose="020F0502020204030204" pitchFamily="34" charset="0"/>
              </a:rPr>
              <a:t> 192.168.1.2:8000</a:t>
            </a:r>
            <a:endParaRPr lang="fr-MR" sz="1600" dirty="0">
              <a:latin typeface="Calibri" panose="020F0502020204030204" pitchFamily="34" charset="0"/>
              <a:ea typeface="Calibri" panose="020F0502020204030204" pitchFamily="34" charset="0"/>
              <a:cs typeface="Arial" panose="020B0604020202020204" pitchFamily="34" charset="0"/>
            </a:endParaRPr>
          </a:p>
          <a:p>
            <a:pPr marL="342891" indent="-342891" algn="l" fontAlgn="base">
              <a:spcBef>
                <a:spcPts val="1200"/>
              </a:spcBef>
              <a:buSzPts val="1000"/>
              <a:buFont typeface="Symbol" panose="05050102010706020507" pitchFamily="18" charset="2"/>
              <a:buChar char=""/>
              <a:tabLst>
                <a:tab pos="717533" algn="l"/>
              </a:tabLst>
            </a:pPr>
            <a:r>
              <a:rPr lang="fr-FR" sz="1800" dirty="0">
                <a:solidFill>
                  <a:srgbClr val="232629"/>
                </a:solidFill>
                <a:latin typeface="Calibri" panose="020F0502020204030204" pitchFamily="34" charset="0"/>
                <a:ea typeface="Times New Roman" panose="02020603050405020304" pitchFamily="18" charset="0"/>
                <a:cs typeface="Calibri" panose="020F0502020204030204" pitchFamily="34" charset="0"/>
              </a:rPr>
              <a:t>On peut maintenant accéder a l’application de n’importe quel machine appartient  a la  réseau sur lequel se trouve l’hôte virtuel par la navigateur en utilisant  l’adresse </a:t>
            </a:r>
            <a:r>
              <a:rPr lang="fr-FR" sz="1800" u="sng" dirty="0">
                <a:solidFill>
                  <a:srgbClr val="000000"/>
                </a:solidFill>
                <a:latin typeface="Calibri" panose="020F0502020204030204" pitchFamily="34" charset="0"/>
                <a:ea typeface="Times New Roman" panose="02020603050405020304" pitchFamily="18" charset="0"/>
                <a:cs typeface="Calibri" panose="020F0502020204030204" pitchFamily="34" charset="0"/>
                <a:hlinkClick r:id="rId2"/>
              </a:rPr>
              <a:t>http://192.168.1.2:8000</a:t>
            </a:r>
            <a:endParaRPr lang="fr-MR" sz="1600" dirty="0">
              <a:latin typeface="Calibri" panose="020F0502020204030204" pitchFamily="34" charset="0"/>
              <a:ea typeface="Calibri" panose="020F0502020204030204" pitchFamily="34" charset="0"/>
              <a:cs typeface="Arial" panose="020B0604020202020204" pitchFamily="34" charset="0"/>
            </a:endParaRPr>
          </a:p>
        </p:txBody>
      </p:sp>
      <p:sp>
        <p:nvSpPr>
          <p:cNvPr id="3" name="Titre 2">
            <a:extLst>
              <a:ext uri="{FF2B5EF4-FFF2-40B4-BE49-F238E27FC236}">
                <a16:creationId xmlns:a16="http://schemas.microsoft.com/office/drawing/2014/main" id="{480B24CF-B8BE-AA41-412C-234E1620313E}"/>
              </a:ext>
            </a:extLst>
          </p:cNvPr>
          <p:cNvSpPr>
            <a:spLocks noGrp="1"/>
          </p:cNvSpPr>
          <p:nvPr>
            <p:ph type="title"/>
          </p:nvPr>
        </p:nvSpPr>
        <p:spPr>
          <a:xfrm>
            <a:off x="1548385" y="393192"/>
            <a:ext cx="9064199" cy="768000"/>
          </a:xfrm>
        </p:spPr>
        <p:txBody>
          <a:bodyPr/>
          <a:lstStyle/>
          <a:p>
            <a:r>
              <a:rPr lang="fr-FR" dirty="0"/>
              <a:t>Accès</a:t>
            </a:r>
            <a:r>
              <a:rPr lang="en-US" dirty="0"/>
              <a:t> </a:t>
            </a:r>
            <a:r>
              <a:rPr lang="fr-FR" dirty="0"/>
              <a:t>en</a:t>
            </a:r>
            <a:r>
              <a:rPr lang="en-GB" dirty="0"/>
              <a:t> </a:t>
            </a:r>
            <a:r>
              <a:rPr lang="fr-FR" b="1" i="1" dirty="0">
                <a:solidFill>
                  <a:srgbClr val="243F60"/>
                </a:solidFill>
                <a:latin typeface="Cambria" panose="02040503050406030204" pitchFamily="18" charset="0"/>
                <a:ea typeface="Times New Roman" panose="02020603050405020304" pitchFamily="18" charset="0"/>
                <a:cs typeface="Times New Roman" panose="02020603050405020304" pitchFamily="18" charset="0"/>
              </a:rPr>
              <a:t>LAN et </a:t>
            </a:r>
            <a:r>
              <a:rPr lang="en-GB" dirty="0"/>
              <a:t>WLAN </a:t>
            </a:r>
            <a:r>
              <a:rPr lang="fr-FR" dirty="0"/>
              <a:t>et</a:t>
            </a:r>
            <a:r>
              <a:rPr lang="en-GB" dirty="0"/>
              <a:t> </a:t>
            </a:r>
            <a:r>
              <a:rPr lang="fr-FR" dirty="0"/>
              <a:t>par</a:t>
            </a:r>
            <a:r>
              <a:rPr lang="en-GB" dirty="0"/>
              <a:t> </a:t>
            </a:r>
            <a:r>
              <a:rPr lang="fr-FR" dirty="0"/>
              <a:t>Tunnel</a:t>
            </a:r>
          </a:p>
        </p:txBody>
      </p:sp>
      <p:grpSp>
        <p:nvGrpSpPr>
          <p:cNvPr id="4" name="Google Shape;2114;p37">
            <a:extLst>
              <a:ext uri="{FF2B5EF4-FFF2-40B4-BE49-F238E27FC236}">
                <a16:creationId xmlns:a16="http://schemas.microsoft.com/office/drawing/2014/main" id="{CD7FC67B-6D03-4117-A0E4-AF59E0FA99A6}"/>
              </a:ext>
            </a:extLst>
          </p:cNvPr>
          <p:cNvGrpSpPr/>
          <p:nvPr/>
        </p:nvGrpSpPr>
        <p:grpSpPr>
          <a:xfrm>
            <a:off x="523285" y="339213"/>
            <a:ext cx="878795" cy="1002891"/>
            <a:chOff x="731647" y="1650460"/>
            <a:chExt cx="635100" cy="733490"/>
          </a:xfrm>
        </p:grpSpPr>
        <p:grpSp>
          <p:nvGrpSpPr>
            <p:cNvPr id="5" name="Google Shape;2115;p37">
              <a:extLst>
                <a:ext uri="{FF2B5EF4-FFF2-40B4-BE49-F238E27FC236}">
                  <a16:creationId xmlns:a16="http://schemas.microsoft.com/office/drawing/2014/main" id="{E460550D-7DA8-4DC0-9647-606E98544E32}"/>
                </a:ext>
              </a:extLst>
            </p:cNvPr>
            <p:cNvGrpSpPr/>
            <p:nvPr/>
          </p:nvGrpSpPr>
          <p:grpSpPr>
            <a:xfrm>
              <a:off x="731647" y="1650460"/>
              <a:ext cx="635100" cy="635100"/>
              <a:chOff x="917231" y="1827973"/>
              <a:chExt cx="635100" cy="635100"/>
            </a:xfrm>
          </p:grpSpPr>
          <p:sp>
            <p:nvSpPr>
              <p:cNvPr id="10" name="Google Shape;2116;p37">
                <a:extLst>
                  <a:ext uri="{FF2B5EF4-FFF2-40B4-BE49-F238E27FC236}">
                    <a16:creationId xmlns:a16="http://schemas.microsoft.com/office/drawing/2014/main" id="{00713657-C507-4314-A337-97F65445FB22}"/>
                  </a:ext>
                </a:extLst>
              </p:cNvPr>
              <p:cNvSpPr/>
              <p:nvPr/>
            </p:nvSpPr>
            <p:spPr>
              <a:xfrm>
                <a:off x="917231" y="1827973"/>
                <a:ext cx="635100" cy="6351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sp>
            <p:nvSpPr>
              <p:cNvPr id="11" name="Google Shape;2117;p37">
                <a:extLst>
                  <a:ext uri="{FF2B5EF4-FFF2-40B4-BE49-F238E27FC236}">
                    <a16:creationId xmlns:a16="http://schemas.microsoft.com/office/drawing/2014/main" id="{A3815F05-4F2A-43AC-9FB2-BFF43E8F5C30}"/>
                  </a:ext>
                </a:extLst>
              </p:cNvPr>
              <p:cNvSpPr/>
              <p:nvPr/>
            </p:nvSpPr>
            <p:spPr>
              <a:xfrm>
                <a:off x="1001931" y="1912710"/>
                <a:ext cx="465600" cy="4656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grpSp>
        <p:grpSp>
          <p:nvGrpSpPr>
            <p:cNvPr id="6" name="Google Shape;2118;p37">
              <a:extLst>
                <a:ext uri="{FF2B5EF4-FFF2-40B4-BE49-F238E27FC236}">
                  <a16:creationId xmlns:a16="http://schemas.microsoft.com/office/drawing/2014/main" id="{60803331-8947-4B99-A603-CE0A82B1CE7D}"/>
                </a:ext>
              </a:extLst>
            </p:cNvPr>
            <p:cNvGrpSpPr/>
            <p:nvPr/>
          </p:nvGrpSpPr>
          <p:grpSpPr>
            <a:xfrm>
              <a:off x="961679" y="2356951"/>
              <a:ext cx="175013" cy="27000"/>
              <a:chOff x="5662375" y="212375"/>
              <a:chExt cx="175013" cy="27000"/>
            </a:xfrm>
          </p:grpSpPr>
          <p:sp>
            <p:nvSpPr>
              <p:cNvPr id="7" name="Google Shape;2119;p37">
                <a:extLst>
                  <a:ext uri="{FF2B5EF4-FFF2-40B4-BE49-F238E27FC236}">
                    <a16:creationId xmlns:a16="http://schemas.microsoft.com/office/drawing/2014/main" id="{97A2973D-466F-4375-9688-77E869D2C3F7}"/>
                  </a:ext>
                </a:extLst>
              </p:cNvPr>
              <p:cNvSpPr/>
              <p:nvPr/>
            </p:nvSpPr>
            <p:spPr>
              <a:xfrm>
                <a:off x="5662375"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8" name="Google Shape;2120;p37">
                <a:extLst>
                  <a:ext uri="{FF2B5EF4-FFF2-40B4-BE49-F238E27FC236}">
                    <a16:creationId xmlns:a16="http://schemas.microsoft.com/office/drawing/2014/main" id="{B6139DDE-0810-4DA7-A8FC-37172EEDDCC4}"/>
                  </a:ext>
                </a:extLst>
              </p:cNvPr>
              <p:cNvSpPr/>
              <p:nvPr/>
            </p:nvSpPr>
            <p:spPr>
              <a:xfrm>
                <a:off x="5736381"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9" name="Google Shape;2121;p37">
                <a:extLst>
                  <a:ext uri="{FF2B5EF4-FFF2-40B4-BE49-F238E27FC236}">
                    <a16:creationId xmlns:a16="http://schemas.microsoft.com/office/drawing/2014/main" id="{280CAED5-E0FE-4B2C-94D0-3C4DDCF915FF}"/>
                  </a:ext>
                </a:extLst>
              </p:cNvPr>
              <p:cNvSpPr/>
              <p:nvPr/>
            </p:nvSpPr>
            <p:spPr>
              <a:xfrm>
                <a:off x="5810388"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grpSp>
      </p:grpSp>
      <p:sp>
        <p:nvSpPr>
          <p:cNvPr id="12" name="Google Shape;2148;p37">
            <a:extLst>
              <a:ext uri="{FF2B5EF4-FFF2-40B4-BE49-F238E27FC236}">
                <a16:creationId xmlns:a16="http://schemas.microsoft.com/office/drawing/2014/main" id="{B8686C16-9C85-4E87-8EDE-D82AE70B0646}"/>
              </a:ext>
            </a:extLst>
          </p:cNvPr>
          <p:cNvSpPr txBox="1">
            <a:spLocks/>
          </p:cNvSpPr>
          <p:nvPr/>
        </p:nvSpPr>
        <p:spPr>
          <a:xfrm>
            <a:off x="639185" y="345314"/>
            <a:ext cx="609600" cy="862263"/>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 sz="2400" kern="0" dirty="0">
                <a:solidFill>
                  <a:schemeClr val="bg1"/>
                </a:solidFill>
              </a:rPr>
              <a:t>02</a:t>
            </a:r>
          </a:p>
        </p:txBody>
      </p:sp>
    </p:spTree>
    <p:extLst>
      <p:ext uri="{BB962C8B-B14F-4D97-AF65-F5344CB8AC3E}">
        <p14:creationId xmlns:p14="http://schemas.microsoft.com/office/powerpoint/2010/main" val="2029315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CBEEACED-0B3A-4062-A55D-C711BFE29363}"/>
              </a:ext>
            </a:extLst>
          </p:cNvPr>
          <p:cNvSpPr txBox="1"/>
          <p:nvPr/>
        </p:nvSpPr>
        <p:spPr>
          <a:xfrm>
            <a:off x="1110447" y="35200"/>
            <a:ext cx="10386552" cy="1077218"/>
          </a:xfrm>
          <a:prstGeom prst="rect">
            <a:avLst/>
          </a:prstGeom>
          <a:noFill/>
        </p:spPr>
        <p:txBody>
          <a:bodyPr wrap="square">
            <a:spAutoFit/>
          </a:bodyPr>
          <a:lstStyle/>
          <a:p>
            <a:pPr marL="301618" lvl="5">
              <a:spcBef>
                <a:spcPts val="1000"/>
              </a:spcBef>
            </a:pPr>
            <a:r>
              <a:rPr lang="fr-FR" sz="3200" b="1" i="1" dirty="0">
                <a:solidFill>
                  <a:schemeClr val="accent1">
                    <a:lumMod val="75000"/>
                  </a:schemeClr>
                </a:solidFill>
                <a:latin typeface="Cambria" panose="02040503050406030204" pitchFamily="18" charset="0"/>
                <a:ea typeface="Times New Roman" panose="02020603050405020304" pitchFamily="18" charset="0"/>
                <a:cs typeface="Times New Roman" panose="02020603050405020304" pitchFamily="18" charset="0"/>
              </a:rPr>
              <a:t>L’</a:t>
            </a:r>
            <a:r>
              <a:rPr lang="fr-FR" sz="3200" b="1" i="1" dirty="0" err="1">
                <a:solidFill>
                  <a:schemeClr val="accent1">
                    <a:lumMod val="75000"/>
                  </a:schemeClr>
                </a:solidFill>
                <a:latin typeface="Cambria" panose="02040503050406030204" pitchFamily="18" charset="0"/>
                <a:ea typeface="Times New Roman" panose="02020603050405020304" pitchFamily="18" charset="0"/>
                <a:cs typeface="Times New Roman" panose="02020603050405020304" pitchFamily="18" charset="0"/>
              </a:rPr>
              <a:t>acces</a:t>
            </a:r>
            <a:r>
              <a:rPr lang="fr-FR" sz="3200" b="1" i="1" dirty="0">
                <a:solidFill>
                  <a:schemeClr val="accent1">
                    <a:lumMod val="75000"/>
                  </a:schemeClr>
                </a:solidFill>
                <a:latin typeface="Cambria" panose="02040503050406030204" pitchFamily="18" charset="0"/>
                <a:ea typeface="Times New Roman" panose="02020603050405020304" pitchFamily="18" charset="0"/>
                <a:cs typeface="Times New Roman" panose="02020603050405020304" pitchFamily="18" charset="0"/>
              </a:rPr>
              <a:t> par tunnel en utilisant </a:t>
            </a:r>
            <a:r>
              <a:rPr lang="fr-FR" sz="3200" b="1" i="1" dirty="0" err="1">
                <a:solidFill>
                  <a:schemeClr val="accent1">
                    <a:lumMod val="75000"/>
                  </a:schemeClr>
                </a:solidFill>
                <a:latin typeface="Cambria" panose="02040503050406030204" pitchFamily="18" charset="0"/>
                <a:ea typeface="Times New Roman" panose="02020603050405020304" pitchFamily="18" charset="0"/>
                <a:cs typeface="Times New Roman" panose="02020603050405020304" pitchFamily="18" charset="0"/>
              </a:rPr>
              <a:t>ngrok</a:t>
            </a:r>
            <a:r>
              <a:rPr lang="fr-FR" sz="3200" b="1" i="1" dirty="0">
                <a:solidFill>
                  <a:schemeClr val="accent1">
                    <a:lumMod val="75000"/>
                  </a:schemeClr>
                </a:solidFill>
                <a:latin typeface="Cambria" panose="02040503050406030204" pitchFamily="18" charset="0"/>
                <a:ea typeface="Times New Roman" panose="02020603050405020304" pitchFamily="18" charset="0"/>
                <a:cs typeface="Times New Roman" panose="02020603050405020304" pitchFamily="18" charset="0"/>
              </a:rPr>
              <a:t>(</a:t>
            </a:r>
            <a:r>
              <a:rPr lang="fr-FR" sz="3200" dirty="0">
                <a:solidFill>
                  <a:schemeClr val="accent1">
                    <a:lumMod val="75000"/>
                  </a:schemeClr>
                </a:solidFill>
              </a:rPr>
              <a:t>Mise en œuvre de </a:t>
            </a:r>
            <a:r>
              <a:rPr lang="fr-FR" sz="3200" dirty="0" err="1">
                <a:solidFill>
                  <a:schemeClr val="accent1">
                    <a:lumMod val="75000"/>
                  </a:schemeClr>
                </a:solidFill>
              </a:rPr>
              <a:t>ngrok</a:t>
            </a:r>
            <a:r>
              <a:rPr lang="fr-FR" sz="3200" b="1" i="1" dirty="0">
                <a:solidFill>
                  <a:schemeClr val="accent1">
                    <a:lumMod val="75000"/>
                  </a:schemeClr>
                </a:solidFill>
                <a:latin typeface="Cambria" panose="02040503050406030204" pitchFamily="18" charset="0"/>
                <a:ea typeface="Times New Roman" panose="02020603050405020304" pitchFamily="18" charset="0"/>
                <a:cs typeface="Times New Roman" panose="02020603050405020304" pitchFamily="18" charset="0"/>
              </a:rPr>
              <a:t>)</a:t>
            </a:r>
          </a:p>
        </p:txBody>
      </p:sp>
      <p:sp>
        <p:nvSpPr>
          <p:cNvPr id="4" name="Rectangle 3"/>
          <p:cNvSpPr/>
          <p:nvPr/>
        </p:nvSpPr>
        <p:spPr>
          <a:xfrm>
            <a:off x="1274617" y="2697391"/>
            <a:ext cx="8894619" cy="646331"/>
          </a:xfrm>
          <a:prstGeom prst="rect">
            <a:avLst/>
          </a:prstGeom>
        </p:spPr>
        <p:txBody>
          <a:bodyPr wrap="square">
            <a:spAutoFit/>
          </a:bodyPr>
          <a:lstStyle/>
          <a:p>
            <a:br>
              <a:rPr lang="fr-FR" dirty="0"/>
            </a:br>
            <a:endParaRPr lang="fr-FR" dirty="0"/>
          </a:p>
        </p:txBody>
      </p:sp>
      <p:sp>
        <p:nvSpPr>
          <p:cNvPr id="8" name="Rectangle 7"/>
          <p:cNvSpPr/>
          <p:nvPr/>
        </p:nvSpPr>
        <p:spPr>
          <a:xfrm>
            <a:off x="902628" y="1958766"/>
            <a:ext cx="10386552" cy="523220"/>
          </a:xfrm>
          <a:prstGeom prst="rect">
            <a:avLst/>
          </a:prstGeom>
        </p:spPr>
        <p:txBody>
          <a:bodyPr wrap="square">
            <a:spAutoFit/>
          </a:bodyPr>
          <a:lstStyle/>
          <a:p>
            <a:r>
              <a:rPr lang="fr-FR" sz="2800" b="1" dirty="0">
                <a:solidFill>
                  <a:schemeClr val="accent1">
                    <a:lumMod val="75000"/>
                  </a:schemeClr>
                </a:solidFill>
              </a:rPr>
              <a:t>Démarrer l’application Django sur l’adresse </a:t>
            </a:r>
            <a:r>
              <a:rPr lang="fr-FR" sz="2800" b="1" dirty="0">
                <a:solidFill>
                  <a:schemeClr val="accent1">
                    <a:lumMod val="75000"/>
                  </a:schemeClr>
                </a:solidFill>
                <a:highlight>
                  <a:srgbClr val="C0C0C0"/>
                </a:highlight>
                <a:latin typeface="Consolas" panose="020B0609020204030204" pitchFamily="49" charset="0"/>
              </a:rPr>
              <a:t>127.0.0.1:8000</a:t>
            </a:r>
            <a:endParaRPr lang="fr-FR" dirty="0"/>
          </a:p>
        </p:txBody>
      </p:sp>
      <p:sp>
        <p:nvSpPr>
          <p:cNvPr id="11" name="Rectangle 10"/>
          <p:cNvSpPr/>
          <p:nvPr/>
        </p:nvSpPr>
        <p:spPr>
          <a:xfrm>
            <a:off x="1454634" y="2697395"/>
            <a:ext cx="9698183" cy="3323987"/>
          </a:xfrm>
          <a:prstGeom prst="rect">
            <a:avLst/>
          </a:prstGeom>
        </p:spPr>
        <p:txBody>
          <a:bodyPr wrap="square">
            <a:spAutoFit/>
          </a:bodyPr>
          <a:lstStyle/>
          <a:p>
            <a:r>
              <a:rPr lang="fr-FR" sz="2400" dirty="0">
                <a:solidFill>
                  <a:schemeClr val="accent2">
                    <a:lumMod val="75000"/>
                  </a:schemeClr>
                </a:solidFill>
              </a:rPr>
              <a:t>Et après :</a:t>
            </a:r>
          </a:p>
          <a:p>
            <a:pPr marL="342891" indent="-342891">
              <a:buFont typeface="+mj-lt"/>
              <a:buAutoNum type="arabicPeriod"/>
            </a:pPr>
            <a:r>
              <a:rPr lang="fr-FR" sz="2400" dirty="0">
                <a:solidFill>
                  <a:schemeClr val="accent2">
                    <a:lumMod val="75000"/>
                  </a:schemeClr>
                </a:solidFill>
              </a:rPr>
              <a:t>Dans un premier temps, il vous faut </a:t>
            </a:r>
            <a:r>
              <a:rPr lang="fr-FR" sz="2400" b="1" u="sng" dirty="0">
                <a:hlinkClick r:id="rId2" tooltip="Télécharger ngrok"/>
              </a:rPr>
              <a:t>télécharger </a:t>
            </a:r>
            <a:r>
              <a:rPr lang="fr-FR" sz="2400" b="1" u="sng" dirty="0" err="1">
                <a:hlinkClick r:id="rId2" tooltip="Télécharger ngrok"/>
              </a:rPr>
              <a:t>ngrok</a:t>
            </a:r>
            <a:r>
              <a:rPr lang="fr-FR" sz="2400" dirty="0"/>
              <a:t> </a:t>
            </a:r>
            <a:r>
              <a:rPr lang="fr-FR" sz="2400" dirty="0">
                <a:solidFill>
                  <a:schemeClr val="accent2">
                    <a:lumMod val="75000"/>
                  </a:schemeClr>
                </a:solidFill>
              </a:rPr>
              <a:t>(disponible pour</a:t>
            </a:r>
            <a:r>
              <a:rPr lang="fr-FR" sz="2400" dirty="0"/>
              <a:t> </a:t>
            </a:r>
            <a:r>
              <a:rPr lang="fr-FR" sz="2400" u="sng" dirty="0">
                <a:hlinkClick r:id="rId3" tooltip="ngrok pour Windows"/>
              </a:rPr>
              <a:t>Windows</a:t>
            </a:r>
            <a:r>
              <a:rPr lang="fr-FR" sz="2400" dirty="0"/>
              <a:t>, </a:t>
            </a:r>
            <a:r>
              <a:rPr lang="fr-FR" sz="2400" u="sng" dirty="0">
                <a:hlinkClick r:id="rId4" tooltip="Télécharger ngrok pour Mac"/>
              </a:rPr>
              <a:t>OS X</a:t>
            </a:r>
            <a:r>
              <a:rPr lang="fr-FR" sz="2400" dirty="0"/>
              <a:t> </a:t>
            </a:r>
            <a:r>
              <a:rPr lang="fr-FR" sz="2400" dirty="0">
                <a:solidFill>
                  <a:schemeClr val="accent2">
                    <a:lumMod val="75000"/>
                  </a:schemeClr>
                </a:solidFill>
              </a:rPr>
              <a:t>ou</a:t>
            </a:r>
            <a:r>
              <a:rPr lang="fr-FR" sz="2400" dirty="0"/>
              <a:t> </a:t>
            </a:r>
            <a:r>
              <a:rPr lang="fr-FR" sz="2400" u="sng" dirty="0">
                <a:hlinkClick r:id="rId5" tooltip="Télécharger ngrok pour Linux"/>
              </a:rPr>
              <a:t>Linux</a:t>
            </a:r>
            <a:r>
              <a:rPr lang="fr-FR" sz="2400" dirty="0">
                <a:solidFill>
                  <a:schemeClr val="accent2">
                    <a:lumMod val="75000"/>
                  </a:schemeClr>
                </a:solidFill>
              </a:rPr>
              <a:t>).</a:t>
            </a:r>
          </a:p>
          <a:p>
            <a:pPr marL="342891" indent="-342891">
              <a:buFont typeface="+mj-lt"/>
              <a:buAutoNum type="arabicPeriod"/>
            </a:pPr>
            <a:r>
              <a:rPr lang="fr-FR" sz="2400" dirty="0">
                <a:solidFill>
                  <a:schemeClr val="accent2">
                    <a:lumMod val="75000"/>
                  </a:schemeClr>
                </a:solidFill>
              </a:rPr>
              <a:t>Seconde étape,</a:t>
            </a:r>
            <a:r>
              <a:rPr lang="fr-FR" sz="2400" b="1" dirty="0">
                <a:solidFill>
                  <a:schemeClr val="accent2">
                    <a:lumMod val="75000"/>
                  </a:schemeClr>
                </a:solidFill>
              </a:rPr>
              <a:t> décompressez le fichier</a:t>
            </a:r>
            <a:r>
              <a:rPr lang="fr-FR" sz="2400" dirty="0">
                <a:solidFill>
                  <a:schemeClr val="accent2">
                    <a:lumMod val="75000"/>
                  </a:schemeClr>
                </a:solidFill>
              </a:rPr>
              <a:t> précédemment téléchargé</a:t>
            </a:r>
          </a:p>
          <a:p>
            <a:pPr marL="342891" indent="-342891">
              <a:buFont typeface="+mj-lt"/>
              <a:buAutoNum type="arabicPeriod"/>
            </a:pPr>
            <a:r>
              <a:rPr lang="fr-FR" sz="2400" dirty="0">
                <a:solidFill>
                  <a:schemeClr val="accent2">
                    <a:lumMod val="75000"/>
                  </a:schemeClr>
                </a:solidFill>
              </a:rPr>
              <a:t>Troisième étape… </a:t>
            </a:r>
            <a:r>
              <a:rPr lang="fr-FR" sz="2400" b="1" dirty="0">
                <a:solidFill>
                  <a:schemeClr val="accent2">
                    <a:lumMod val="75000"/>
                  </a:schemeClr>
                </a:solidFill>
              </a:rPr>
              <a:t>lancez l’application</a:t>
            </a:r>
            <a:r>
              <a:rPr lang="fr-FR" sz="2400" dirty="0">
                <a:solidFill>
                  <a:schemeClr val="accent2">
                    <a:lumMod val="75000"/>
                  </a:schemeClr>
                </a:solidFill>
              </a:rPr>
              <a:t>.</a:t>
            </a:r>
          </a:p>
          <a:p>
            <a:pPr marL="342891" indent="-342891">
              <a:buFont typeface="+mj-lt"/>
              <a:buAutoNum type="arabicPeriod"/>
            </a:pPr>
            <a:r>
              <a:rPr lang="fr-FR" sz="2400" dirty="0">
                <a:solidFill>
                  <a:schemeClr val="accent2">
                    <a:lumMod val="75000"/>
                  </a:schemeClr>
                </a:solidFill>
              </a:rPr>
              <a:t>Et il faut créer un compte sur la site </a:t>
            </a:r>
            <a:r>
              <a:rPr lang="fr-FR" sz="2400" dirty="0" err="1">
                <a:solidFill>
                  <a:schemeClr val="accent2">
                    <a:lumMod val="75000"/>
                  </a:schemeClr>
                </a:solidFill>
              </a:rPr>
              <a:t>ngrok</a:t>
            </a:r>
            <a:r>
              <a:rPr lang="fr-FR" sz="2400" dirty="0">
                <a:solidFill>
                  <a:schemeClr val="accent2">
                    <a:lumMod val="75000"/>
                  </a:schemeClr>
                </a:solidFill>
              </a:rPr>
              <a:t> et se connecter sur cette compte </a:t>
            </a:r>
          </a:p>
          <a:p>
            <a:endParaRPr lang="fr-FR" dirty="0"/>
          </a:p>
        </p:txBody>
      </p:sp>
      <p:grpSp>
        <p:nvGrpSpPr>
          <p:cNvPr id="6" name="Google Shape;2114;p37">
            <a:extLst>
              <a:ext uri="{FF2B5EF4-FFF2-40B4-BE49-F238E27FC236}">
                <a16:creationId xmlns:a16="http://schemas.microsoft.com/office/drawing/2014/main" id="{1FEE7C8E-0139-4493-B16E-962798ABA348}"/>
              </a:ext>
            </a:extLst>
          </p:cNvPr>
          <p:cNvGrpSpPr/>
          <p:nvPr/>
        </p:nvGrpSpPr>
        <p:grpSpPr>
          <a:xfrm>
            <a:off x="523285" y="339213"/>
            <a:ext cx="878795" cy="1002891"/>
            <a:chOff x="731647" y="1650460"/>
            <a:chExt cx="635100" cy="733490"/>
          </a:xfrm>
        </p:grpSpPr>
        <p:grpSp>
          <p:nvGrpSpPr>
            <p:cNvPr id="7" name="Google Shape;2115;p37">
              <a:extLst>
                <a:ext uri="{FF2B5EF4-FFF2-40B4-BE49-F238E27FC236}">
                  <a16:creationId xmlns:a16="http://schemas.microsoft.com/office/drawing/2014/main" id="{C0B2874A-C590-4898-8871-CA7374F0C4ED}"/>
                </a:ext>
              </a:extLst>
            </p:cNvPr>
            <p:cNvGrpSpPr/>
            <p:nvPr/>
          </p:nvGrpSpPr>
          <p:grpSpPr>
            <a:xfrm>
              <a:off x="731647" y="1650460"/>
              <a:ext cx="635100" cy="635100"/>
              <a:chOff x="917231" y="1827973"/>
              <a:chExt cx="635100" cy="635100"/>
            </a:xfrm>
          </p:grpSpPr>
          <p:sp>
            <p:nvSpPr>
              <p:cNvPr id="14" name="Google Shape;2116;p37">
                <a:extLst>
                  <a:ext uri="{FF2B5EF4-FFF2-40B4-BE49-F238E27FC236}">
                    <a16:creationId xmlns:a16="http://schemas.microsoft.com/office/drawing/2014/main" id="{297F6BEB-691C-4CDD-BEF0-B40701F8C9A9}"/>
                  </a:ext>
                </a:extLst>
              </p:cNvPr>
              <p:cNvSpPr/>
              <p:nvPr/>
            </p:nvSpPr>
            <p:spPr>
              <a:xfrm>
                <a:off x="917231" y="1827973"/>
                <a:ext cx="635100" cy="6351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sp>
            <p:nvSpPr>
              <p:cNvPr id="15" name="Google Shape;2117;p37">
                <a:extLst>
                  <a:ext uri="{FF2B5EF4-FFF2-40B4-BE49-F238E27FC236}">
                    <a16:creationId xmlns:a16="http://schemas.microsoft.com/office/drawing/2014/main" id="{71BD251E-0C08-4BEC-9965-D46E851F79ED}"/>
                  </a:ext>
                </a:extLst>
              </p:cNvPr>
              <p:cNvSpPr/>
              <p:nvPr/>
            </p:nvSpPr>
            <p:spPr>
              <a:xfrm>
                <a:off x="1001931" y="1912710"/>
                <a:ext cx="465600" cy="4656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grpSp>
        <p:grpSp>
          <p:nvGrpSpPr>
            <p:cNvPr id="9" name="Google Shape;2118;p37">
              <a:extLst>
                <a:ext uri="{FF2B5EF4-FFF2-40B4-BE49-F238E27FC236}">
                  <a16:creationId xmlns:a16="http://schemas.microsoft.com/office/drawing/2014/main" id="{FD24B433-744D-460C-A93B-BE869EAE722E}"/>
                </a:ext>
              </a:extLst>
            </p:cNvPr>
            <p:cNvGrpSpPr/>
            <p:nvPr/>
          </p:nvGrpSpPr>
          <p:grpSpPr>
            <a:xfrm>
              <a:off x="961679" y="2356951"/>
              <a:ext cx="175013" cy="27000"/>
              <a:chOff x="5662375" y="212375"/>
              <a:chExt cx="175013" cy="27000"/>
            </a:xfrm>
          </p:grpSpPr>
          <p:sp>
            <p:nvSpPr>
              <p:cNvPr id="10" name="Google Shape;2119;p37">
                <a:extLst>
                  <a:ext uri="{FF2B5EF4-FFF2-40B4-BE49-F238E27FC236}">
                    <a16:creationId xmlns:a16="http://schemas.microsoft.com/office/drawing/2014/main" id="{6D4CF59A-7111-4F07-B7C5-BED5F0B63996}"/>
                  </a:ext>
                </a:extLst>
              </p:cNvPr>
              <p:cNvSpPr/>
              <p:nvPr/>
            </p:nvSpPr>
            <p:spPr>
              <a:xfrm>
                <a:off x="5662375"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12" name="Google Shape;2120;p37">
                <a:extLst>
                  <a:ext uri="{FF2B5EF4-FFF2-40B4-BE49-F238E27FC236}">
                    <a16:creationId xmlns:a16="http://schemas.microsoft.com/office/drawing/2014/main" id="{C2A891BE-DA2B-459F-AC1A-010492C591E2}"/>
                  </a:ext>
                </a:extLst>
              </p:cNvPr>
              <p:cNvSpPr/>
              <p:nvPr/>
            </p:nvSpPr>
            <p:spPr>
              <a:xfrm>
                <a:off x="5736381"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13" name="Google Shape;2121;p37">
                <a:extLst>
                  <a:ext uri="{FF2B5EF4-FFF2-40B4-BE49-F238E27FC236}">
                    <a16:creationId xmlns:a16="http://schemas.microsoft.com/office/drawing/2014/main" id="{BBF09EA9-2BFA-4E2B-887E-7CF0176E1CFA}"/>
                  </a:ext>
                </a:extLst>
              </p:cNvPr>
              <p:cNvSpPr/>
              <p:nvPr/>
            </p:nvSpPr>
            <p:spPr>
              <a:xfrm>
                <a:off x="5810388"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grpSp>
      </p:grpSp>
      <p:sp>
        <p:nvSpPr>
          <p:cNvPr id="16" name="Google Shape;2148;p37">
            <a:extLst>
              <a:ext uri="{FF2B5EF4-FFF2-40B4-BE49-F238E27FC236}">
                <a16:creationId xmlns:a16="http://schemas.microsoft.com/office/drawing/2014/main" id="{B9607B24-E623-48ED-BC02-8D9D77A9C9A4}"/>
              </a:ext>
            </a:extLst>
          </p:cNvPr>
          <p:cNvSpPr txBox="1">
            <a:spLocks/>
          </p:cNvSpPr>
          <p:nvPr/>
        </p:nvSpPr>
        <p:spPr>
          <a:xfrm>
            <a:off x="639185" y="345314"/>
            <a:ext cx="609600" cy="862263"/>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 sz="2400" kern="0" dirty="0">
                <a:solidFill>
                  <a:schemeClr val="bg1"/>
                </a:solidFill>
              </a:rPr>
              <a:t>02</a:t>
            </a:r>
          </a:p>
        </p:txBody>
      </p:sp>
    </p:spTree>
    <p:extLst>
      <p:ext uri="{BB962C8B-B14F-4D97-AF65-F5344CB8AC3E}">
        <p14:creationId xmlns:p14="http://schemas.microsoft.com/office/powerpoint/2010/main" val="275765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CBEEACED-0B3A-4062-A55D-C711BFE29363}"/>
              </a:ext>
            </a:extLst>
          </p:cNvPr>
          <p:cNvSpPr txBox="1"/>
          <p:nvPr/>
        </p:nvSpPr>
        <p:spPr>
          <a:xfrm>
            <a:off x="916483" y="1"/>
            <a:ext cx="10485808" cy="1082348"/>
          </a:xfrm>
          <a:prstGeom prst="rect">
            <a:avLst/>
          </a:prstGeom>
          <a:noFill/>
        </p:spPr>
        <p:txBody>
          <a:bodyPr wrap="square">
            <a:spAutoFit/>
          </a:bodyPr>
          <a:lstStyle/>
          <a:p>
            <a:pPr marL="301618" lvl="5">
              <a:spcBef>
                <a:spcPts val="1000"/>
              </a:spcBef>
            </a:pPr>
            <a:r>
              <a:rPr lang="fr-FR" sz="2800" b="1" i="1" dirty="0">
                <a:solidFill>
                  <a:schemeClr val="accent1">
                    <a:lumMod val="75000"/>
                  </a:schemeClr>
                </a:solidFill>
                <a:latin typeface="Cambria" panose="02040503050406030204" pitchFamily="18" charset="0"/>
                <a:ea typeface="Times New Roman" panose="02020603050405020304" pitchFamily="18" charset="0"/>
                <a:cs typeface="Times New Roman" panose="02020603050405020304" pitchFamily="18" charset="0"/>
              </a:rPr>
              <a:t>L’</a:t>
            </a:r>
            <a:r>
              <a:rPr lang="fr-FR" sz="2800" b="1" i="1" dirty="0" err="1">
                <a:solidFill>
                  <a:schemeClr val="accent1">
                    <a:lumMod val="75000"/>
                  </a:schemeClr>
                </a:solidFill>
                <a:latin typeface="Cambria" panose="02040503050406030204" pitchFamily="18" charset="0"/>
                <a:ea typeface="Times New Roman" panose="02020603050405020304" pitchFamily="18" charset="0"/>
                <a:cs typeface="Times New Roman" panose="02020603050405020304" pitchFamily="18" charset="0"/>
              </a:rPr>
              <a:t>acces</a:t>
            </a:r>
            <a:r>
              <a:rPr lang="fr-FR" sz="2800" b="1" i="1" dirty="0">
                <a:solidFill>
                  <a:schemeClr val="accent1">
                    <a:lumMod val="75000"/>
                  </a:schemeClr>
                </a:solidFill>
                <a:latin typeface="Cambria" panose="02040503050406030204" pitchFamily="18" charset="0"/>
                <a:ea typeface="Times New Roman" panose="02020603050405020304" pitchFamily="18" charset="0"/>
                <a:cs typeface="Times New Roman" panose="02020603050405020304" pitchFamily="18" charset="0"/>
              </a:rPr>
              <a:t> par tunnel en utilisant </a:t>
            </a:r>
            <a:r>
              <a:rPr lang="fr-FR" sz="2800" b="1" i="1" dirty="0" err="1">
                <a:solidFill>
                  <a:schemeClr val="accent1">
                    <a:lumMod val="75000"/>
                  </a:schemeClr>
                </a:solidFill>
                <a:latin typeface="Cambria" panose="02040503050406030204" pitchFamily="18" charset="0"/>
                <a:ea typeface="Times New Roman" panose="02020603050405020304" pitchFamily="18" charset="0"/>
                <a:cs typeface="Times New Roman" panose="02020603050405020304" pitchFamily="18" charset="0"/>
              </a:rPr>
              <a:t>ngrok</a:t>
            </a:r>
            <a:r>
              <a:rPr lang="fr-FR" sz="2800" b="1" i="1" dirty="0">
                <a:solidFill>
                  <a:schemeClr val="accent1">
                    <a:lumMod val="75000"/>
                  </a:schemeClr>
                </a:solidFill>
                <a:latin typeface="Cambria" panose="02040503050406030204" pitchFamily="18" charset="0"/>
                <a:ea typeface="Times New Roman" panose="02020603050405020304" pitchFamily="18" charset="0"/>
                <a:cs typeface="Times New Roman" panose="02020603050405020304" pitchFamily="18" charset="0"/>
              </a:rPr>
              <a:t>(</a:t>
            </a:r>
            <a:r>
              <a:rPr lang="fr-FR" sz="2800" dirty="0">
                <a:solidFill>
                  <a:schemeClr val="accent1">
                    <a:lumMod val="75000"/>
                  </a:schemeClr>
                </a:solidFill>
              </a:rPr>
              <a:t>Mise en œuvre de </a:t>
            </a:r>
            <a:r>
              <a:rPr lang="fr-FR" sz="2800" dirty="0" err="1">
                <a:solidFill>
                  <a:schemeClr val="accent1">
                    <a:lumMod val="75000"/>
                  </a:schemeClr>
                </a:solidFill>
              </a:rPr>
              <a:t>ngrok</a:t>
            </a:r>
            <a:r>
              <a:rPr lang="fr-FR" sz="2800" b="1" i="1" dirty="0">
                <a:solidFill>
                  <a:schemeClr val="accent1">
                    <a:lumMod val="75000"/>
                  </a:schemeClr>
                </a:solidFill>
                <a:latin typeface="Cambria" panose="02040503050406030204" pitchFamily="18" charset="0"/>
                <a:ea typeface="Times New Roman" panose="02020603050405020304" pitchFamily="18" charset="0"/>
                <a:cs typeface="Times New Roman" panose="02020603050405020304" pitchFamily="18" charset="0"/>
              </a:rPr>
              <a:t>)</a:t>
            </a:r>
          </a:p>
          <a:p>
            <a:pPr marL="301618" lvl="5">
              <a:spcBef>
                <a:spcPts val="1000"/>
              </a:spcBef>
            </a:pPr>
            <a:endParaRPr lang="fr-MR" sz="2800" b="1" i="1" dirty="0">
              <a:solidFill>
                <a:srgbClr val="243F60"/>
              </a:solidFill>
              <a:latin typeface="Cambria" panose="02040503050406030204" pitchFamily="18" charset="0"/>
              <a:ea typeface="Times New Roman" panose="02020603050405020304" pitchFamily="18" charset="0"/>
              <a:cs typeface="Times New Roman" panose="02020603050405020304" pitchFamily="18" charset="0"/>
            </a:endParaRPr>
          </a:p>
        </p:txBody>
      </p:sp>
      <p:sp>
        <p:nvSpPr>
          <p:cNvPr id="6" name="Rectangle 1">
            <a:extLst>
              <a:ext uri="{FF2B5EF4-FFF2-40B4-BE49-F238E27FC236}">
                <a16:creationId xmlns:a16="http://schemas.microsoft.com/office/drawing/2014/main" id="{D2D8332F-69DD-4E6A-B4D5-FB80953C1D5E}"/>
              </a:ext>
            </a:extLst>
          </p:cNvPr>
          <p:cNvSpPr>
            <a:spLocks noChangeArrowheads="1"/>
          </p:cNvSpPr>
          <p:nvPr/>
        </p:nvSpPr>
        <p:spPr bwMode="auto">
          <a:xfrm>
            <a:off x="1371999" y="1664120"/>
            <a:ext cx="8478584" cy="738664"/>
          </a:xfrm>
          <a:prstGeom prst="rect">
            <a:avLst/>
          </a:prstGeom>
          <a:solidFill>
            <a:srgbClr val="F0F2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lang="fr-FR" altLang="fr-FR" sz="2000" dirty="0">
                <a:solidFill>
                  <a:schemeClr val="bg1"/>
                </a:solidFill>
                <a:highlight>
                  <a:srgbClr val="C0C0C0"/>
                </a:highlight>
                <a:latin typeface="IBMPlexMono"/>
              </a:rPr>
              <a:t>ngrok config </a:t>
            </a:r>
            <a:r>
              <a:rPr lang="fr-FR" altLang="fr-FR" sz="2000" dirty="0" err="1">
                <a:solidFill>
                  <a:schemeClr val="bg1"/>
                </a:solidFill>
                <a:highlight>
                  <a:srgbClr val="C0C0C0"/>
                </a:highlight>
                <a:latin typeface="IBMPlexMono"/>
              </a:rPr>
              <a:t>add-authtoken</a:t>
            </a:r>
            <a:r>
              <a:rPr lang="fr-FR" altLang="fr-FR" sz="2000" dirty="0">
                <a:solidFill>
                  <a:schemeClr val="bg1"/>
                </a:solidFill>
                <a:highlight>
                  <a:srgbClr val="C0C0C0"/>
                </a:highlight>
                <a:latin typeface="IBMPlexMono"/>
              </a:rPr>
              <a:t> 29XPMr98ZiPYHkHlbDk3MrY4INs_2N9Dxh6AbChMPfJCCPHEA</a:t>
            </a:r>
            <a:r>
              <a:rPr lang="fr-FR" altLang="fr-FR" sz="2800" dirty="0">
                <a:solidFill>
                  <a:schemeClr val="bg1"/>
                </a:solidFill>
                <a:highlight>
                  <a:srgbClr val="C0C0C0"/>
                </a:highlight>
              </a:rPr>
              <a:t> </a:t>
            </a:r>
            <a:endParaRPr lang="fr-FR" altLang="fr-FR" sz="4400" dirty="0">
              <a:solidFill>
                <a:schemeClr val="bg1"/>
              </a:solidFill>
              <a:highlight>
                <a:srgbClr val="C0C0C0"/>
              </a:highlight>
              <a:latin typeface="Arial" panose="020B0604020202020204" pitchFamily="34" charset="0"/>
            </a:endParaRPr>
          </a:p>
        </p:txBody>
      </p:sp>
      <p:sp>
        <p:nvSpPr>
          <p:cNvPr id="7" name="Rectangle 1">
            <a:extLst>
              <a:ext uri="{FF2B5EF4-FFF2-40B4-BE49-F238E27FC236}">
                <a16:creationId xmlns:a16="http://schemas.microsoft.com/office/drawing/2014/main" id="{45313AD9-D4A4-4E2F-8919-1942C5DA61AC}"/>
              </a:ext>
            </a:extLst>
          </p:cNvPr>
          <p:cNvSpPr>
            <a:spLocks noChangeArrowheads="1"/>
          </p:cNvSpPr>
          <p:nvPr/>
        </p:nvSpPr>
        <p:spPr bwMode="auto">
          <a:xfrm>
            <a:off x="1274266" y="2984558"/>
            <a:ext cx="9447812" cy="307777"/>
          </a:xfrm>
          <a:prstGeom prst="rect">
            <a:avLst/>
          </a:prstGeom>
          <a:solidFill>
            <a:srgbClr val="F0F2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lang="fr-FR" sz="2000" dirty="0">
                <a:solidFill>
                  <a:schemeClr val="bg1"/>
                </a:solidFill>
                <a:highlight>
                  <a:srgbClr val="C0C0C0"/>
                </a:highlight>
                <a:latin typeface="Consolas" panose="020B0609020204030204" pitchFamily="49" charset="0"/>
              </a:rPr>
              <a:t>ngrok http 8000</a:t>
            </a:r>
            <a:endParaRPr lang="fr-FR" altLang="fr-FR" sz="1400" dirty="0">
              <a:solidFill>
                <a:schemeClr val="bg1"/>
              </a:solidFill>
              <a:highlight>
                <a:srgbClr val="C0C0C0"/>
              </a:highlight>
              <a:latin typeface="Arial" panose="020B0604020202020204" pitchFamily="34" charset="0"/>
            </a:endParaRPr>
          </a:p>
        </p:txBody>
      </p:sp>
      <p:pic>
        <p:nvPicPr>
          <p:cNvPr id="9" name="Image 8">
            <a:extLst>
              <a:ext uri="{FF2B5EF4-FFF2-40B4-BE49-F238E27FC236}">
                <a16:creationId xmlns:a16="http://schemas.microsoft.com/office/drawing/2014/main" id="{4BE146CC-2B3E-4667-86CC-A8C9DBEF36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999" y="3505201"/>
            <a:ext cx="9350079" cy="3202427"/>
          </a:xfrm>
          <a:prstGeom prst="rect">
            <a:avLst/>
          </a:prstGeom>
        </p:spPr>
      </p:pic>
      <p:sp>
        <p:nvSpPr>
          <p:cNvPr id="4" name="Rectangle 3"/>
          <p:cNvSpPr/>
          <p:nvPr/>
        </p:nvSpPr>
        <p:spPr>
          <a:xfrm>
            <a:off x="1048773" y="1051144"/>
            <a:ext cx="10221231" cy="400110"/>
          </a:xfrm>
          <a:prstGeom prst="rect">
            <a:avLst/>
          </a:prstGeom>
        </p:spPr>
        <p:txBody>
          <a:bodyPr wrap="square">
            <a:spAutoFit/>
          </a:bodyPr>
          <a:lstStyle/>
          <a:p>
            <a:pPr algn="ctr"/>
            <a:r>
              <a:rPr lang="fr-FR" sz="2000" dirty="0">
                <a:solidFill>
                  <a:schemeClr val="accent1">
                    <a:lumMod val="75000"/>
                  </a:schemeClr>
                </a:solidFill>
                <a:latin typeface="Consolas" panose="020B0609020204030204" pitchFamily="49" charset="0"/>
              </a:rPr>
              <a:t>configurer notre machine sur la clés </a:t>
            </a:r>
            <a:r>
              <a:rPr lang="fr-FR" sz="2000" dirty="0" err="1">
                <a:solidFill>
                  <a:schemeClr val="accent1">
                    <a:lumMod val="75000"/>
                  </a:schemeClr>
                </a:solidFill>
                <a:latin typeface="Consolas" panose="020B0609020204030204" pitchFamily="49" charset="0"/>
              </a:rPr>
              <a:t>authtoken</a:t>
            </a:r>
            <a:r>
              <a:rPr lang="fr-FR" sz="2000" dirty="0">
                <a:solidFill>
                  <a:schemeClr val="accent1">
                    <a:lumMod val="75000"/>
                  </a:schemeClr>
                </a:solidFill>
                <a:latin typeface="Consolas" panose="020B0609020204030204" pitchFamily="49" charset="0"/>
              </a:rPr>
              <a:t> donner par la site </a:t>
            </a:r>
            <a:r>
              <a:rPr lang="fr-FR" sz="2000" dirty="0" err="1">
                <a:solidFill>
                  <a:schemeClr val="accent1">
                    <a:lumMod val="75000"/>
                  </a:schemeClr>
                </a:solidFill>
                <a:latin typeface="Consolas" panose="020B0609020204030204" pitchFamily="49" charset="0"/>
              </a:rPr>
              <a:t>ngrok</a:t>
            </a:r>
            <a:r>
              <a:rPr lang="fr-FR" sz="2000" dirty="0">
                <a:solidFill>
                  <a:schemeClr val="accent1">
                    <a:lumMod val="75000"/>
                  </a:schemeClr>
                </a:solidFill>
                <a:latin typeface="Consolas" panose="020B0609020204030204" pitchFamily="49" charset="0"/>
              </a:rPr>
              <a:t> </a:t>
            </a:r>
            <a:endParaRPr lang="fr-FR" sz="2000" dirty="0">
              <a:solidFill>
                <a:schemeClr val="accent1">
                  <a:lumMod val="75000"/>
                </a:schemeClr>
              </a:solidFill>
            </a:endParaRPr>
          </a:p>
        </p:txBody>
      </p:sp>
      <p:grpSp>
        <p:nvGrpSpPr>
          <p:cNvPr id="8" name="Google Shape;2114;p37">
            <a:extLst>
              <a:ext uri="{FF2B5EF4-FFF2-40B4-BE49-F238E27FC236}">
                <a16:creationId xmlns:a16="http://schemas.microsoft.com/office/drawing/2014/main" id="{49372F77-3555-4F2C-B2F7-B20BA0558CC0}"/>
              </a:ext>
            </a:extLst>
          </p:cNvPr>
          <p:cNvGrpSpPr/>
          <p:nvPr/>
        </p:nvGrpSpPr>
        <p:grpSpPr>
          <a:xfrm>
            <a:off x="523285" y="339213"/>
            <a:ext cx="878795" cy="1002891"/>
            <a:chOff x="731647" y="1650460"/>
            <a:chExt cx="635100" cy="733490"/>
          </a:xfrm>
        </p:grpSpPr>
        <p:grpSp>
          <p:nvGrpSpPr>
            <p:cNvPr id="10" name="Google Shape;2115;p37">
              <a:extLst>
                <a:ext uri="{FF2B5EF4-FFF2-40B4-BE49-F238E27FC236}">
                  <a16:creationId xmlns:a16="http://schemas.microsoft.com/office/drawing/2014/main" id="{92A28F3F-7BD8-447F-88EC-254B4A55970F}"/>
                </a:ext>
              </a:extLst>
            </p:cNvPr>
            <p:cNvGrpSpPr/>
            <p:nvPr/>
          </p:nvGrpSpPr>
          <p:grpSpPr>
            <a:xfrm>
              <a:off x="731647" y="1650460"/>
              <a:ext cx="635100" cy="635100"/>
              <a:chOff x="917231" y="1827973"/>
              <a:chExt cx="635100" cy="635100"/>
            </a:xfrm>
          </p:grpSpPr>
          <p:sp>
            <p:nvSpPr>
              <p:cNvPr id="15" name="Google Shape;2116;p37">
                <a:extLst>
                  <a:ext uri="{FF2B5EF4-FFF2-40B4-BE49-F238E27FC236}">
                    <a16:creationId xmlns:a16="http://schemas.microsoft.com/office/drawing/2014/main" id="{E02CB951-CAE7-4A64-A598-23EEB0AC0ECE}"/>
                  </a:ext>
                </a:extLst>
              </p:cNvPr>
              <p:cNvSpPr/>
              <p:nvPr/>
            </p:nvSpPr>
            <p:spPr>
              <a:xfrm>
                <a:off x="917231" y="1827973"/>
                <a:ext cx="635100" cy="6351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sp>
            <p:nvSpPr>
              <p:cNvPr id="16" name="Google Shape;2117;p37">
                <a:extLst>
                  <a:ext uri="{FF2B5EF4-FFF2-40B4-BE49-F238E27FC236}">
                    <a16:creationId xmlns:a16="http://schemas.microsoft.com/office/drawing/2014/main" id="{C9BEF2DC-806E-4419-82E9-56F6FA0CE50A}"/>
                  </a:ext>
                </a:extLst>
              </p:cNvPr>
              <p:cNvSpPr/>
              <p:nvPr/>
            </p:nvSpPr>
            <p:spPr>
              <a:xfrm>
                <a:off x="1001931" y="1912710"/>
                <a:ext cx="465600" cy="4656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grpSp>
        <p:grpSp>
          <p:nvGrpSpPr>
            <p:cNvPr id="11" name="Google Shape;2118;p37">
              <a:extLst>
                <a:ext uri="{FF2B5EF4-FFF2-40B4-BE49-F238E27FC236}">
                  <a16:creationId xmlns:a16="http://schemas.microsoft.com/office/drawing/2014/main" id="{864BE41B-219C-4835-80FE-8FE645AD3413}"/>
                </a:ext>
              </a:extLst>
            </p:cNvPr>
            <p:cNvGrpSpPr/>
            <p:nvPr/>
          </p:nvGrpSpPr>
          <p:grpSpPr>
            <a:xfrm>
              <a:off x="961679" y="2356951"/>
              <a:ext cx="175013" cy="27000"/>
              <a:chOff x="5662375" y="212375"/>
              <a:chExt cx="175013" cy="27000"/>
            </a:xfrm>
          </p:grpSpPr>
          <p:sp>
            <p:nvSpPr>
              <p:cNvPr id="12" name="Google Shape;2119;p37">
                <a:extLst>
                  <a:ext uri="{FF2B5EF4-FFF2-40B4-BE49-F238E27FC236}">
                    <a16:creationId xmlns:a16="http://schemas.microsoft.com/office/drawing/2014/main" id="{88F888DD-2F9D-4074-8A02-D3C53A33AFDA}"/>
                  </a:ext>
                </a:extLst>
              </p:cNvPr>
              <p:cNvSpPr/>
              <p:nvPr/>
            </p:nvSpPr>
            <p:spPr>
              <a:xfrm>
                <a:off x="5662375"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13" name="Google Shape;2120;p37">
                <a:extLst>
                  <a:ext uri="{FF2B5EF4-FFF2-40B4-BE49-F238E27FC236}">
                    <a16:creationId xmlns:a16="http://schemas.microsoft.com/office/drawing/2014/main" id="{A710966D-851F-4110-8EA2-D4EA6165CC82}"/>
                  </a:ext>
                </a:extLst>
              </p:cNvPr>
              <p:cNvSpPr/>
              <p:nvPr/>
            </p:nvSpPr>
            <p:spPr>
              <a:xfrm>
                <a:off x="5736381"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14" name="Google Shape;2121;p37">
                <a:extLst>
                  <a:ext uri="{FF2B5EF4-FFF2-40B4-BE49-F238E27FC236}">
                    <a16:creationId xmlns:a16="http://schemas.microsoft.com/office/drawing/2014/main" id="{D1A8A0B2-28E0-4722-9461-8DD85FBFCF60}"/>
                  </a:ext>
                </a:extLst>
              </p:cNvPr>
              <p:cNvSpPr/>
              <p:nvPr/>
            </p:nvSpPr>
            <p:spPr>
              <a:xfrm>
                <a:off x="5810388"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grpSp>
      </p:grpSp>
      <p:sp>
        <p:nvSpPr>
          <p:cNvPr id="17" name="Google Shape;2148;p37">
            <a:extLst>
              <a:ext uri="{FF2B5EF4-FFF2-40B4-BE49-F238E27FC236}">
                <a16:creationId xmlns:a16="http://schemas.microsoft.com/office/drawing/2014/main" id="{A4BFA31B-13C1-4479-B000-9EE68055AC57}"/>
              </a:ext>
            </a:extLst>
          </p:cNvPr>
          <p:cNvSpPr txBox="1">
            <a:spLocks/>
          </p:cNvSpPr>
          <p:nvPr/>
        </p:nvSpPr>
        <p:spPr>
          <a:xfrm>
            <a:off x="639185" y="345314"/>
            <a:ext cx="609600" cy="862263"/>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 sz="2400" kern="0" dirty="0">
                <a:solidFill>
                  <a:schemeClr val="bg1"/>
                </a:solidFill>
              </a:rPr>
              <a:t>02</a:t>
            </a:r>
          </a:p>
        </p:txBody>
      </p:sp>
    </p:spTree>
    <p:extLst>
      <p:ext uri="{BB962C8B-B14F-4D97-AF65-F5344CB8AC3E}">
        <p14:creationId xmlns:p14="http://schemas.microsoft.com/office/powerpoint/2010/main" val="2574289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1413167" y="1980097"/>
            <a:ext cx="9670471" cy="2300963"/>
          </a:xfrm>
        </p:spPr>
        <p:txBody>
          <a:bodyPr/>
          <a:lstStyle/>
          <a:p>
            <a:pPr marL="457189" indent="-457189" algn="l">
              <a:buFont typeface="+mj-lt"/>
              <a:buAutoNum type="arabicPeriod"/>
            </a:pPr>
            <a:r>
              <a:rPr lang="fr-FR" dirty="0"/>
              <a:t>Le </a:t>
            </a:r>
            <a:r>
              <a:rPr lang="fr-FR" b="1" dirty="0"/>
              <a:t>statut de la connexion</a:t>
            </a:r>
            <a:r>
              <a:rPr lang="fr-FR" dirty="0"/>
              <a:t> : </a:t>
            </a:r>
            <a:r>
              <a:rPr lang="fr-FR" i="1" dirty="0"/>
              <a:t>Tunnel </a:t>
            </a:r>
            <a:r>
              <a:rPr lang="fr-FR" i="1" dirty="0" err="1"/>
              <a:t>Status</a:t>
            </a:r>
            <a:r>
              <a:rPr lang="fr-FR" i="1" dirty="0"/>
              <a:t> : online</a:t>
            </a:r>
          </a:p>
          <a:p>
            <a:pPr marL="457189" indent="-457189" algn="l">
              <a:buFont typeface="+mj-lt"/>
              <a:buAutoNum type="arabicPeriod"/>
            </a:pPr>
            <a:r>
              <a:rPr lang="fr-FR" dirty="0"/>
              <a:t>La </a:t>
            </a:r>
            <a:r>
              <a:rPr lang="fr-FR" b="1" dirty="0"/>
              <a:t>version du logiciel</a:t>
            </a:r>
            <a:r>
              <a:rPr lang="fr-FR" dirty="0"/>
              <a:t> : </a:t>
            </a:r>
            <a:r>
              <a:rPr lang="fr-FR" i="1" dirty="0"/>
              <a:t>0.23/0.23</a:t>
            </a:r>
            <a:endParaRPr lang="fr-FR" dirty="0"/>
          </a:p>
          <a:p>
            <a:pPr marL="457189" indent="-457189" algn="l">
              <a:buFont typeface="+mj-lt"/>
              <a:buAutoNum type="arabicPeriod"/>
            </a:pPr>
            <a:r>
              <a:rPr lang="fr-FR" dirty="0"/>
              <a:t>Le </a:t>
            </a:r>
            <a:r>
              <a:rPr lang="fr-FR" b="1" dirty="0"/>
              <a:t>protocole utilisé</a:t>
            </a:r>
            <a:r>
              <a:rPr lang="fr-FR" dirty="0"/>
              <a:t> : </a:t>
            </a:r>
            <a:r>
              <a:rPr lang="fr-FR" i="1" dirty="0"/>
              <a:t>http</a:t>
            </a:r>
            <a:endParaRPr lang="fr-FR" dirty="0"/>
          </a:p>
          <a:p>
            <a:pPr marL="457189" indent="-457189" algn="l">
              <a:buFont typeface="+mj-lt"/>
              <a:buAutoNum type="arabicPeriod"/>
            </a:pPr>
            <a:r>
              <a:rPr lang="fr-FR" dirty="0"/>
              <a:t>La </a:t>
            </a:r>
            <a:r>
              <a:rPr lang="fr-FR" b="1" dirty="0"/>
              <a:t>translation d’adresse</a:t>
            </a:r>
            <a:r>
              <a:rPr lang="fr-FR" dirty="0"/>
              <a:t> : </a:t>
            </a:r>
            <a:r>
              <a:rPr lang="fr-FR" i="1" dirty="0"/>
              <a:t>https://774ada68.ngrok.com -&gt; 127.0.0.1:80</a:t>
            </a:r>
          </a:p>
          <a:p>
            <a:pPr marL="457189" indent="-457189" algn="l">
              <a:buFont typeface="+mj-lt"/>
              <a:buAutoNum type="arabicPeriod"/>
            </a:pPr>
            <a:r>
              <a:rPr lang="fr-FR" dirty="0"/>
              <a:t>L’</a:t>
            </a:r>
            <a:r>
              <a:rPr lang="fr-FR" b="1" dirty="0"/>
              <a:t>interface web de suivi d’activité de </a:t>
            </a:r>
            <a:r>
              <a:rPr lang="fr-FR" b="1" dirty="0" err="1"/>
              <a:t>ngrok</a:t>
            </a:r>
            <a:r>
              <a:rPr lang="fr-FR" dirty="0"/>
              <a:t> : </a:t>
            </a:r>
            <a:r>
              <a:rPr lang="fr-FR" i="1" dirty="0"/>
              <a:t>http://localhost:4040</a:t>
            </a:r>
          </a:p>
          <a:p>
            <a:pPr marL="457189" indent="-457189" algn="l">
              <a:buFont typeface="+mj-lt"/>
              <a:buAutoNum type="arabicPeriod"/>
            </a:pPr>
            <a:r>
              <a:rPr lang="fr-FR" dirty="0"/>
              <a:t>Le </a:t>
            </a:r>
            <a:r>
              <a:rPr lang="fr-FR" b="1" dirty="0"/>
              <a:t>nombre de connexions</a:t>
            </a:r>
            <a:r>
              <a:rPr lang="fr-FR" dirty="0"/>
              <a:t> sur cette adresse : </a:t>
            </a:r>
            <a:r>
              <a:rPr lang="fr-FR" i="1" dirty="0"/>
              <a:t>0</a:t>
            </a:r>
            <a:endParaRPr lang="fr-FR" dirty="0"/>
          </a:p>
          <a:p>
            <a:pPr marL="457189" indent="-457189" algn="l">
              <a:buFont typeface="+mj-lt"/>
              <a:buAutoNum type="arabicPeriod"/>
            </a:pPr>
            <a:r>
              <a:rPr lang="fr-FR" dirty="0"/>
              <a:t>Le </a:t>
            </a:r>
            <a:r>
              <a:rPr lang="fr-FR" b="1" dirty="0"/>
              <a:t>temps moyen pour une connexion</a:t>
            </a:r>
            <a:r>
              <a:rPr lang="fr-FR" dirty="0"/>
              <a:t> : </a:t>
            </a:r>
            <a:r>
              <a:rPr lang="fr-FR" i="1" dirty="0"/>
              <a:t>0.00ms</a:t>
            </a:r>
            <a:endParaRPr lang="fr-FR" dirty="0"/>
          </a:p>
        </p:txBody>
      </p:sp>
      <p:sp>
        <p:nvSpPr>
          <p:cNvPr id="3" name="Titre 2"/>
          <p:cNvSpPr>
            <a:spLocks noGrp="1"/>
          </p:cNvSpPr>
          <p:nvPr>
            <p:ph type="title"/>
          </p:nvPr>
        </p:nvSpPr>
        <p:spPr>
          <a:xfrm>
            <a:off x="817420" y="-96982"/>
            <a:ext cx="10266217" cy="442627"/>
          </a:xfrm>
        </p:spPr>
        <p:txBody>
          <a:bodyPr/>
          <a:lstStyle/>
          <a:p>
            <a:pPr marL="301618" lvl="5">
              <a:spcBef>
                <a:spcPts val="1000"/>
              </a:spcBef>
            </a:pPr>
            <a:r>
              <a:rPr lang="fr-FR" sz="3200" b="1" i="1" dirty="0">
                <a:solidFill>
                  <a:schemeClr val="accent1">
                    <a:lumMod val="75000"/>
                  </a:schemeClr>
                </a:solidFill>
                <a:latin typeface="Cambria" panose="02040503050406030204" pitchFamily="18" charset="0"/>
                <a:ea typeface="Times New Roman" panose="02020603050405020304" pitchFamily="18" charset="0"/>
                <a:cs typeface="Times New Roman" panose="02020603050405020304" pitchFamily="18" charset="0"/>
              </a:rPr>
              <a:t>L’</a:t>
            </a:r>
            <a:r>
              <a:rPr lang="fr-FR" sz="3200" b="1" i="1" dirty="0" err="1">
                <a:solidFill>
                  <a:schemeClr val="accent1">
                    <a:lumMod val="75000"/>
                  </a:schemeClr>
                </a:solidFill>
                <a:latin typeface="Cambria" panose="02040503050406030204" pitchFamily="18" charset="0"/>
                <a:ea typeface="Times New Roman" panose="02020603050405020304" pitchFamily="18" charset="0"/>
                <a:cs typeface="Times New Roman" panose="02020603050405020304" pitchFamily="18" charset="0"/>
              </a:rPr>
              <a:t>acces</a:t>
            </a:r>
            <a:r>
              <a:rPr lang="fr-FR" sz="3200" b="1" i="1" dirty="0">
                <a:solidFill>
                  <a:schemeClr val="accent1">
                    <a:lumMod val="75000"/>
                  </a:schemeClr>
                </a:solidFill>
                <a:latin typeface="Cambria" panose="02040503050406030204" pitchFamily="18" charset="0"/>
                <a:ea typeface="Times New Roman" panose="02020603050405020304" pitchFamily="18" charset="0"/>
                <a:cs typeface="Times New Roman" panose="02020603050405020304" pitchFamily="18" charset="0"/>
              </a:rPr>
              <a:t> par tunnel en utilisant </a:t>
            </a:r>
            <a:r>
              <a:rPr lang="fr-FR" sz="3200" b="1" i="1" dirty="0" err="1">
                <a:solidFill>
                  <a:schemeClr val="accent1">
                    <a:lumMod val="75000"/>
                  </a:schemeClr>
                </a:solidFill>
                <a:latin typeface="Cambria" panose="02040503050406030204" pitchFamily="18" charset="0"/>
                <a:ea typeface="Times New Roman" panose="02020603050405020304" pitchFamily="18" charset="0"/>
                <a:cs typeface="Times New Roman" panose="02020603050405020304" pitchFamily="18" charset="0"/>
              </a:rPr>
              <a:t>ngrok</a:t>
            </a:r>
            <a:r>
              <a:rPr lang="fr-FR" sz="3200" b="1" i="1" dirty="0">
                <a:solidFill>
                  <a:schemeClr val="accent1">
                    <a:lumMod val="75000"/>
                  </a:schemeClr>
                </a:solidFill>
                <a:latin typeface="Cambria" panose="02040503050406030204" pitchFamily="18" charset="0"/>
                <a:ea typeface="Times New Roman" panose="02020603050405020304" pitchFamily="18" charset="0"/>
                <a:cs typeface="Times New Roman" panose="02020603050405020304" pitchFamily="18" charset="0"/>
              </a:rPr>
              <a:t>(</a:t>
            </a:r>
            <a:r>
              <a:rPr lang="fr-FR" sz="3200" dirty="0">
                <a:solidFill>
                  <a:schemeClr val="accent1">
                    <a:lumMod val="75000"/>
                  </a:schemeClr>
                </a:solidFill>
              </a:rPr>
              <a:t>Mise en œuvre de </a:t>
            </a:r>
            <a:r>
              <a:rPr lang="fr-FR" sz="3200" dirty="0" err="1">
                <a:solidFill>
                  <a:schemeClr val="accent1">
                    <a:lumMod val="75000"/>
                  </a:schemeClr>
                </a:solidFill>
              </a:rPr>
              <a:t>ngrok</a:t>
            </a:r>
            <a:r>
              <a:rPr lang="fr-FR" sz="3200" b="1" i="1" dirty="0">
                <a:solidFill>
                  <a:schemeClr val="accent1">
                    <a:lumMod val="75000"/>
                  </a:schemeClr>
                </a:solidFill>
                <a:latin typeface="Cambria" panose="02040503050406030204" pitchFamily="18" charset="0"/>
                <a:ea typeface="Times New Roman" panose="02020603050405020304" pitchFamily="18" charset="0"/>
                <a:cs typeface="Times New Roman" panose="02020603050405020304" pitchFamily="18" charset="0"/>
              </a:rPr>
              <a:t>)</a:t>
            </a:r>
          </a:p>
        </p:txBody>
      </p:sp>
      <p:sp>
        <p:nvSpPr>
          <p:cNvPr id="4" name="Rectangle 3"/>
          <p:cNvSpPr/>
          <p:nvPr/>
        </p:nvSpPr>
        <p:spPr>
          <a:xfrm>
            <a:off x="1274617" y="4230657"/>
            <a:ext cx="9587347" cy="646331"/>
          </a:xfrm>
          <a:prstGeom prst="rect">
            <a:avLst/>
          </a:prstGeom>
        </p:spPr>
        <p:txBody>
          <a:bodyPr wrap="square">
            <a:spAutoFit/>
          </a:bodyPr>
          <a:lstStyle/>
          <a:p>
            <a:pPr marL="450203" algn="just">
              <a:spcAft>
                <a:spcPts val="1200"/>
              </a:spcAft>
            </a:pPr>
            <a:r>
              <a:rPr lang="fr-FR" dirty="0">
                <a:solidFill>
                  <a:schemeClr val="accent2">
                    <a:lumMod val="75000"/>
                  </a:schemeClr>
                </a:solidFill>
                <a:latin typeface="Verdana" panose="020B0604030504040204" pitchFamily="34" charset="0"/>
                <a:ea typeface="Times New Roman" panose="02020603050405020304" pitchFamily="18" charset="0"/>
              </a:rPr>
              <a:t>Il ne vous reste plus qu’à communiquer le lien présent en face de « </a:t>
            </a:r>
            <a:r>
              <a:rPr lang="fr-FR" dirty="0" err="1">
                <a:solidFill>
                  <a:schemeClr val="accent2">
                    <a:lumMod val="75000"/>
                  </a:schemeClr>
                </a:solidFill>
                <a:latin typeface="Verdana" panose="020B0604030504040204" pitchFamily="34" charset="0"/>
                <a:ea typeface="Times New Roman" panose="02020603050405020304" pitchFamily="18" charset="0"/>
              </a:rPr>
              <a:t>Forwarding</a:t>
            </a:r>
            <a:r>
              <a:rPr lang="fr-FR" dirty="0">
                <a:solidFill>
                  <a:schemeClr val="accent2">
                    <a:lumMod val="75000"/>
                  </a:schemeClr>
                </a:solidFill>
                <a:latin typeface="Verdana" panose="020B0604030504040204" pitchFamily="34" charset="0"/>
                <a:ea typeface="Times New Roman" panose="02020603050405020304" pitchFamily="18" charset="0"/>
              </a:rPr>
              <a:t> ». Dans notre cas </a:t>
            </a:r>
            <a:r>
              <a:rPr lang="fr-FR" i="1" dirty="0">
                <a:solidFill>
                  <a:schemeClr val="accent2">
                    <a:lumMod val="75000"/>
                  </a:schemeClr>
                </a:solidFill>
                <a:latin typeface="Verdana" panose="020B0604030504040204" pitchFamily="34" charset="0"/>
                <a:ea typeface="Times New Roman" panose="02020603050405020304" pitchFamily="18" charset="0"/>
              </a:rPr>
              <a:t>https://774ada68.ngrok.com</a:t>
            </a:r>
            <a:endParaRPr lang="fr-FR" sz="3200" dirty="0">
              <a:solidFill>
                <a:schemeClr val="accent2">
                  <a:lumMod val="75000"/>
                </a:schemeClr>
              </a:solidFill>
              <a:latin typeface="Times New Roman" panose="02020603050405020304" pitchFamily="18" charset="0"/>
              <a:ea typeface="Times New Roman" panose="02020603050405020304" pitchFamily="18" charset="0"/>
            </a:endParaRPr>
          </a:p>
        </p:txBody>
      </p:sp>
      <p:sp>
        <p:nvSpPr>
          <p:cNvPr id="5" name="Rectangle 4"/>
          <p:cNvSpPr/>
          <p:nvPr/>
        </p:nvSpPr>
        <p:spPr>
          <a:xfrm>
            <a:off x="2313709" y="5433401"/>
            <a:ext cx="7869383" cy="369332"/>
          </a:xfrm>
          <a:prstGeom prst="rect">
            <a:avLst/>
          </a:prstGeom>
        </p:spPr>
        <p:txBody>
          <a:bodyPr wrap="square">
            <a:spAutoFit/>
          </a:bodyPr>
          <a:lstStyle/>
          <a:p>
            <a:pPr marL="450203" algn="just">
              <a:spcAft>
                <a:spcPts val="1200"/>
              </a:spcAft>
            </a:pPr>
            <a:r>
              <a:rPr lang="fr-FR" dirty="0">
                <a:solidFill>
                  <a:schemeClr val="accent2">
                    <a:lumMod val="75000"/>
                  </a:schemeClr>
                </a:solidFill>
                <a:latin typeface="Verdana" panose="020B0604030504040204" pitchFamily="34" charset="0"/>
                <a:ea typeface="Times New Roman" panose="02020603050405020304" pitchFamily="18" charset="0"/>
              </a:rPr>
              <a:t>Pour arrêtez </a:t>
            </a:r>
            <a:r>
              <a:rPr lang="fr-FR" dirty="0" err="1">
                <a:solidFill>
                  <a:schemeClr val="accent2">
                    <a:lumMod val="75000"/>
                  </a:schemeClr>
                </a:solidFill>
                <a:latin typeface="Verdana" panose="020B0604030504040204" pitchFamily="34" charset="0"/>
                <a:ea typeface="Times New Roman" panose="02020603050405020304" pitchFamily="18" charset="0"/>
              </a:rPr>
              <a:t>ngrok</a:t>
            </a:r>
            <a:r>
              <a:rPr lang="fr-FR" dirty="0">
                <a:solidFill>
                  <a:schemeClr val="accent2">
                    <a:lumMod val="75000"/>
                  </a:schemeClr>
                </a:solidFill>
                <a:latin typeface="Verdana" panose="020B0604030504040204" pitchFamily="34" charset="0"/>
                <a:ea typeface="Times New Roman" panose="02020603050405020304" pitchFamily="18" charset="0"/>
              </a:rPr>
              <a:t> (</a:t>
            </a:r>
            <a:r>
              <a:rPr lang="fr-FR" b="1" i="1" dirty="0">
                <a:solidFill>
                  <a:schemeClr val="accent2">
                    <a:lumMod val="75000"/>
                  </a:schemeClr>
                </a:solidFill>
                <a:latin typeface="Verdana" panose="020B0604030504040204" pitchFamily="34" charset="0"/>
                <a:ea typeface="Times New Roman" panose="02020603050405020304" pitchFamily="18" charset="0"/>
              </a:rPr>
              <a:t>ctrl </a:t>
            </a:r>
            <a:r>
              <a:rPr lang="fr-FR" dirty="0">
                <a:solidFill>
                  <a:schemeClr val="accent2">
                    <a:lumMod val="75000"/>
                  </a:schemeClr>
                </a:solidFill>
                <a:latin typeface="Verdana" panose="020B0604030504040204" pitchFamily="34" charset="0"/>
                <a:ea typeface="Times New Roman" panose="02020603050405020304" pitchFamily="18" charset="0"/>
              </a:rPr>
              <a:t>+</a:t>
            </a:r>
            <a:r>
              <a:rPr lang="fr-FR" i="1" dirty="0">
                <a:solidFill>
                  <a:schemeClr val="accent2">
                    <a:lumMod val="75000"/>
                  </a:schemeClr>
                </a:solidFill>
                <a:latin typeface="Verdana" panose="020B0604030504040204" pitchFamily="34" charset="0"/>
                <a:ea typeface="Times New Roman" panose="02020603050405020304" pitchFamily="18" charset="0"/>
              </a:rPr>
              <a:t> </a:t>
            </a:r>
            <a:r>
              <a:rPr lang="fr-FR" b="1" i="1" dirty="0">
                <a:solidFill>
                  <a:schemeClr val="accent2">
                    <a:lumMod val="75000"/>
                  </a:schemeClr>
                </a:solidFill>
                <a:latin typeface="Verdana" panose="020B0604030504040204" pitchFamily="34" charset="0"/>
                <a:ea typeface="Times New Roman" panose="02020603050405020304" pitchFamily="18" charset="0"/>
              </a:rPr>
              <a:t>c</a:t>
            </a:r>
            <a:r>
              <a:rPr lang="fr-FR" dirty="0">
                <a:solidFill>
                  <a:schemeClr val="accent2">
                    <a:lumMod val="75000"/>
                  </a:schemeClr>
                </a:solidFill>
                <a:latin typeface="Verdana" panose="020B0604030504040204" pitchFamily="34" charset="0"/>
                <a:ea typeface="Times New Roman" panose="02020603050405020304" pitchFamily="18" charset="0"/>
              </a:rPr>
              <a:t>) et le tunnel est rompu.</a:t>
            </a:r>
            <a:endParaRPr lang="fr-FR" sz="3200" dirty="0">
              <a:solidFill>
                <a:schemeClr val="accent2">
                  <a:lumMod val="75000"/>
                </a:schemeClr>
              </a:solidFill>
              <a:latin typeface="Times New Roman" panose="02020603050405020304" pitchFamily="18" charset="0"/>
              <a:ea typeface="Times New Roman" panose="02020603050405020304" pitchFamily="18" charset="0"/>
            </a:endParaRPr>
          </a:p>
        </p:txBody>
      </p:sp>
      <p:sp>
        <p:nvSpPr>
          <p:cNvPr id="6" name="Rectangle 5"/>
          <p:cNvSpPr/>
          <p:nvPr/>
        </p:nvSpPr>
        <p:spPr>
          <a:xfrm>
            <a:off x="2202347" y="1478907"/>
            <a:ext cx="3067828" cy="400110"/>
          </a:xfrm>
          <a:prstGeom prst="rect">
            <a:avLst/>
          </a:prstGeom>
        </p:spPr>
        <p:txBody>
          <a:bodyPr wrap="none">
            <a:spAutoFit/>
          </a:bodyPr>
          <a:lstStyle/>
          <a:p>
            <a:pPr marL="450203">
              <a:spcAft>
                <a:spcPts val="1200"/>
              </a:spcAft>
            </a:pPr>
            <a:r>
              <a:rPr lang="fr-FR" sz="2000" dirty="0">
                <a:solidFill>
                  <a:schemeClr val="accent2">
                    <a:lumMod val="75000"/>
                  </a:schemeClr>
                </a:solidFill>
                <a:latin typeface="Verdana" panose="020B0604030504040204" pitchFamily="34" charset="0"/>
                <a:ea typeface="Times New Roman" panose="02020603050405020304" pitchFamily="18" charset="0"/>
              </a:rPr>
              <a:t>Qu’apprend-on ici?</a:t>
            </a:r>
            <a:endParaRPr lang="fr-FR" sz="3600" dirty="0">
              <a:solidFill>
                <a:schemeClr val="accent2">
                  <a:lumMod val="75000"/>
                </a:schemeClr>
              </a:solidFill>
              <a:latin typeface="Times New Roman" panose="02020603050405020304" pitchFamily="18" charset="0"/>
              <a:ea typeface="Times New Roman" panose="02020603050405020304" pitchFamily="18" charset="0"/>
            </a:endParaRPr>
          </a:p>
        </p:txBody>
      </p:sp>
      <p:grpSp>
        <p:nvGrpSpPr>
          <p:cNvPr id="7" name="Google Shape;2114;p37">
            <a:extLst>
              <a:ext uri="{FF2B5EF4-FFF2-40B4-BE49-F238E27FC236}">
                <a16:creationId xmlns:a16="http://schemas.microsoft.com/office/drawing/2014/main" id="{6A730118-9B4E-4956-8C41-055DE8C4EBC6}"/>
              </a:ext>
            </a:extLst>
          </p:cNvPr>
          <p:cNvGrpSpPr/>
          <p:nvPr/>
        </p:nvGrpSpPr>
        <p:grpSpPr>
          <a:xfrm>
            <a:off x="523285" y="339213"/>
            <a:ext cx="878795" cy="1002891"/>
            <a:chOff x="731647" y="1650460"/>
            <a:chExt cx="635100" cy="733490"/>
          </a:xfrm>
        </p:grpSpPr>
        <p:grpSp>
          <p:nvGrpSpPr>
            <p:cNvPr id="8" name="Google Shape;2115;p37">
              <a:extLst>
                <a:ext uri="{FF2B5EF4-FFF2-40B4-BE49-F238E27FC236}">
                  <a16:creationId xmlns:a16="http://schemas.microsoft.com/office/drawing/2014/main" id="{32880479-E7C3-475E-9E42-BAAB7666234B}"/>
                </a:ext>
              </a:extLst>
            </p:cNvPr>
            <p:cNvGrpSpPr/>
            <p:nvPr/>
          </p:nvGrpSpPr>
          <p:grpSpPr>
            <a:xfrm>
              <a:off x="731647" y="1650460"/>
              <a:ext cx="635100" cy="635100"/>
              <a:chOff x="917231" y="1827973"/>
              <a:chExt cx="635100" cy="635100"/>
            </a:xfrm>
          </p:grpSpPr>
          <p:sp>
            <p:nvSpPr>
              <p:cNvPr id="13" name="Google Shape;2116;p37">
                <a:extLst>
                  <a:ext uri="{FF2B5EF4-FFF2-40B4-BE49-F238E27FC236}">
                    <a16:creationId xmlns:a16="http://schemas.microsoft.com/office/drawing/2014/main" id="{A44E1AFF-725B-4FE0-BA57-D19210C1238C}"/>
                  </a:ext>
                </a:extLst>
              </p:cNvPr>
              <p:cNvSpPr/>
              <p:nvPr/>
            </p:nvSpPr>
            <p:spPr>
              <a:xfrm>
                <a:off x="917231" y="1827973"/>
                <a:ext cx="635100" cy="6351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sp>
            <p:nvSpPr>
              <p:cNvPr id="14" name="Google Shape;2117;p37">
                <a:extLst>
                  <a:ext uri="{FF2B5EF4-FFF2-40B4-BE49-F238E27FC236}">
                    <a16:creationId xmlns:a16="http://schemas.microsoft.com/office/drawing/2014/main" id="{2388EC57-6F7B-48EA-AABF-A0541F23A605}"/>
                  </a:ext>
                </a:extLst>
              </p:cNvPr>
              <p:cNvSpPr/>
              <p:nvPr/>
            </p:nvSpPr>
            <p:spPr>
              <a:xfrm>
                <a:off x="1001931" y="1912710"/>
                <a:ext cx="465600" cy="4656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grpSp>
        <p:grpSp>
          <p:nvGrpSpPr>
            <p:cNvPr id="9" name="Google Shape;2118;p37">
              <a:extLst>
                <a:ext uri="{FF2B5EF4-FFF2-40B4-BE49-F238E27FC236}">
                  <a16:creationId xmlns:a16="http://schemas.microsoft.com/office/drawing/2014/main" id="{61B065F8-C596-44B4-972E-7A936D6B20AC}"/>
                </a:ext>
              </a:extLst>
            </p:cNvPr>
            <p:cNvGrpSpPr/>
            <p:nvPr/>
          </p:nvGrpSpPr>
          <p:grpSpPr>
            <a:xfrm>
              <a:off x="961679" y="2356951"/>
              <a:ext cx="175013" cy="27000"/>
              <a:chOff x="5662375" y="212375"/>
              <a:chExt cx="175013" cy="27000"/>
            </a:xfrm>
          </p:grpSpPr>
          <p:sp>
            <p:nvSpPr>
              <p:cNvPr id="10" name="Google Shape;2119;p37">
                <a:extLst>
                  <a:ext uri="{FF2B5EF4-FFF2-40B4-BE49-F238E27FC236}">
                    <a16:creationId xmlns:a16="http://schemas.microsoft.com/office/drawing/2014/main" id="{1815C4CA-CB39-435F-B4BA-A99320C818B6}"/>
                  </a:ext>
                </a:extLst>
              </p:cNvPr>
              <p:cNvSpPr/>
              <p:nvPr/>
            </p:nvSpPr>
            <p:spPr>
              <a:xfrm>
                <a:off x="5662375"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11" name="Google Shape;2120;p37">
                <a:extLst>
                  <a:ext uri="{FF2B5EF4-FFF2-40B4-BE49-F238E27FC236}">
                    <a16:creationId xmlns:a16="http://schemas.microsoft.com/office/drawing/2014/main" id="{DC8B0BF6-2B2D-4204-B850-CE884B9EEF8B}"/>
                  </a:ext>
                </a:extLst>
              </p:cNvPr>
              <p:cNvSpPr/>
              <p:nvPr/>
            </p:nvSpPr>
            <p:spPr>
              <a:xfrm>
                <a:off x="5736381"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12" name="Google Shape;2121;p37">
                <a:extLst>
                  <a:ext uri="{FF2B5EF4-FFF2-40B4-BE49-F238E27FC236}">
                    <a16:creationId xmlns:a16="http://schemas.microsoft.com/office/drawing/2014/main" id="{ABA27C8C-667B-40C7-8FA9-79C07EF7F6F4}"/>
                  </a:ext>
                </a:extLst>
              </p:cNvPr>
              <p:cNvSpPr/>
              <p:nvPr/>
            </p:nvSpPr>
            <p:spPr>
              <a:xfrm>
                <a:off x="5810388"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grpSp>
      </p:grpSp>
      <p:sp>
        <p:nvSpPr>
          <p:cNvPr id="15" name="Google Shape;2148;p37">
            <a:extLst>
              <a:ext uri="{FF2B5EF4-FFF2-40B4-BE49-F238E27FC236}">
                <a16:creationId xmlns:a16="http://schemas.microsoft.com/office/drawing/2014/main" id="{8D03EBF8-91F6-4F46-943B-FD449445B285}"/>
              </a:ext>
            </a:extLst>
          </p:cNvPr>
          <p:cNvSpPr txBox="1">
            <a:spLocks/>
          </p:cNvSpPr>
          <p:nvPr/>
        </p:nvSpPr>
        <p:spPr>
          <a:xfrm>
            <a:off x="639185" y="345314"/>
            <a:ext cx="609600" cy="862263"/>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 sz="2400" kern="0" dirty="0">
                <a:solidFill>
                  <a:schemeClr val="bg1"/>
                </a:solidFill>
              </a:rPr>
              <a:t>02</a:t>
            </a:r>
          </a:p>
        </p:txBody>
      </p:sp>
    </p:spTree>
    <p:extLst>
      <p:ext uri="{BB962C8B-B14F-4D97-AF65-F5344CB8AC3E}">
        <p14:creationId xmlns:p14="http://schemas.microsoft.com/office/powerpoint/2010/main" val="58750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455035" y="2555455"/>
            <a:ext cx="6594763" cy="1962800"/>
          </a:xfrm>
          <a:prstGeom prst="rect">
            <a:avLst/>
          </a:prstGeom>
        </p:spPr>
        <p:txBody>
          <a:bodyPr spcFirstLastPara="1" wrap="square" lIns="121900" tIns="121900" rIns="121900" bIns="121900" anchor="ctr" anchorCtr="0">
            <a:noAutofit/>
          </a:bodyPr>
          <a:lstStyle/>
          <a:p>
            <a:r>
              <a:rPr lang="en" sz="6267" dirty="0"/>
              <a:t>Analyse </a:t>
            </a:r>
            <a:r>
              <a:rPr lang="en" sz="6000" dirty="0"/>
              <a:t>Conception de l’application </a:t>
            </a:r>
            <a:endParaRPr sz="6267" dirty="0"/>
          </a:p>
        </p:txBody>
      </p:sp>
      <p:sp>
        <p:nvSpPr>
          <p:cNvPr id="2156" name="Google Shape;2156;p38"/>
          <p:cNvSpPr txBox="1">
            <a:spLocks noGrp="1"/>
          </p:cNvSpPr>
          <p:nvPr>
            <p:ph type="title" idx="2"/>
          </p:nvPr>
        </p:nvSpPr>
        <p:spPr>
          <a:xfrm>
            <a:off x="3774012" y="883367"/>
            <a:ext cx="3956800" cy="1426400"/>
          </a:xfrm>
          <a:prstGeom prst="rect">
            <a:avLst/>
          </a:prstGeom>
        </p:spPr>
        <p:txBody>
          <a:bodyPr spcFirstLastPara="1" wrap="square" lIns="121900" tIns="121900" rIns="121900" bIns="121900" anchor="ctr" anchorCtr="0">
            <a:noAutofit/>
          </a:bodyPr>
          <a:lstStyle/>
          <a:p>
            <a:r>
              <a:rPr lang="en" dirty="0"/>
              <a:t>03</a:t>
            </a:r>
            <a:endParaRPr dirty="0"/>
          </a:p>
        </p:txBody>
      </p:sp>
    </p:spTree>
    <p:extLst>
      <p:ext uri="{BB962C8B-B14F-4D97-AF65-F5344CB8AC3E}">
        <p14:creationId xmlns:p14="http://schemas.microsoft.com/office/powerpoint/2010/main" val="2898053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19" name="Google Shape;2177;p39">
            <a:extLst>
              <a:ext uri="{FF2B5EF4-FFF2-40B4-BE49-F238E27FC236}">
                <a16:creationId xmlns:a16="http://schemas.microsoft.com/office/drawing/2014/main" id="{5876780E-D718-4968-97B0-2F21EE931C27}"/>
              </a:ext>
            </a:extLst>
          </p:cNvPr>
          <p:cNvSpPr txBox="1">
            <a:spLocks/>
          </p:cNvSpPr>
          <p:nvPr/>
        </p:nvSpPr>
        <p:spPr>
          <a:xfrm>
            <a:off x="1380691" y="328315"/>
            <a:ext cx="6412800" cy="768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40">
              <a:buClr>
                <a:srgbClr val="494949"/>
              </a:buClr>
            </a:pPr>
            <a:r>
              <a:rPr lang="fr-FR" sz="3733" kern="0" dirty="0">
                <a:solidFill>
                  <a:srgbClr val="0070C0"/>
                </a:solidFill>
              </a:rPr>
              <a:t>Analyse du contexte</a:t>
            </a:r>
          </a:p>
        </p:txBody>
      </p:sp>
      <p:sp>
        <p:nvSpPr>
          <p:cNvPr id="5" name="Google Shape;2177;p39">
            <a:extLst>
              <a:ext uri="{FF2B5EF4-FFF2-40B4-BE49-F238E27FC236}">
                <a16:creationId xmlns:a16="http://schemas.microsoft.com/office/drawing/2014/main" id="{913B880B-EE27-450E-8941-61FB5DC71CEB}"/>
              </a:ext>
            </a:extLst>
          </p:cNvPr>
          <p:cNvSpPr txBox="1">
            <a:spLocks/>
          </p:cNvSpPr>
          <p:nvPr/>
        </p:nvSpPr>
        <p:spPr>
          <a:xfrm>
            <a:off x="1540348" y="1310190"/>
            <a:ext cx="6412800" cy="67761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40">
              <a:buClr>
                <a:srgbClr val="494949"/>
              </a:buClr>
            </a:pPr>
            <a:r>
              <a:rPr lang="fr-FR" sz="2400" kern="0" dirty="0">
                <a:solidFill>
                  <a:schemeClr val="bg2">
                    <a:lumMod val="60000"/>
                    <a:lumOff val="40000"/>
                  </a:schemeClr>
                </a:solidFill>
              </a:rPr>
              <a:t>Objectif</a:t>
            </a:r>
          </a:p>
        </p:txBody>
      </p:sp>
      <p:sp>
        <p:nvSpPr>
          <p:cNvPr id="2" name="Pentagone régulier 1"/>
          <p:cNvSpPr/>
          <p:nvPr/>
        </p:nvSpPr>
        <p:spPr>
          <a:xfrm>
            <a:off x="2612571" y="1413430"/>
            <a:ext cx="6966859" cy="5293815"/>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just"/>
            <a:r>
              <a:rPr lang="fr-FR" sz="2000" dirty="0">
                <a:solidFill>
                  <a:schemeClr val="bg1"/>
                </a:solidFill>
              </a:rPr>
              <a:t>Pour mettre en avant vos qualités, compétences, le curriculum vitae doit montrer le meilleur de votre personnalité et de vos compétences afin d’apparaître comme le candidat idéal aux yeux des recruteurs ! Il doit donc donner une image positive de votre candidature</a:t>
            </a:r>
            <a:r>
              <a:rPr lang="fr-FR" dirty="0">
                <a:solidFill>
                  <a:srgbClr val="0D0D0D"/>
                </a:solidFill>
              </a:rPr>
              <a:t>.</a:t>
            </a:r>
          </a:p>
        </p:txBody>
      </p:sp>
      <p:grpSp>
        <p:nvGrpSpPr>
          <p:cNvPr id="6" name="Google Shape;2114;p37">
            <a:extLst>
              <a:ext uri="{FF2B5EF4-FFF2-40B4-BE49-F238E27FC236}">
                <a16:creationId xmlns:a16="http://schemas.microsoft.com/office/drawing/2014/main" id="{8032C421-CF81-4D80-A218-9C6A3A948812}"/>
              </a:ext>
            </a:extLst>
          </p:cNvPr>
          <p:cNvGrpSpPr/>
          <p:nvPr/>
        </p:nvGrpSpPr>
        <p:grpSpPr>
          <a:xfrm>
            <a:off x="523285" y="339213"/>
            <a:ext cx="878795" cy="1002891"/>
            <a:chOff x="731647" y="1650460"/>
            <a:chExt cx="635100" cy="733490"/>
          </a:xfrm>
        </p:grpSpPr>
        <p:grpSp>
          <p:nvGrpSpPr>
            <p:cNvPr id="7" name="Google Shape;2115;p37">
              <a:extLst>
                <a:ext uri="{FF2B5EF4-FFF2-40B4-BE49-F238E27FC236}">
                  <a16:creationId xmlns:a16="http://schemas.microsoft.com/office/drawing/2014/main" id="{A3710D90-58BE-4F88-93BE-DB4EB318B99C}"/>
                </a:ext>
              </a:extLst>
            </p:cNvPr>
            <p:cNvGrpSpPr/>
            <p:nvPr/>
          </p:nvGrpSpPr>
          <p:grpSpPr>
            <a:xfrm>
              <a:off x="731647" y="1650460"/>
              <a:ext cx="635100" cy="635100"/>
              <a:chOff x="917231" y="1827973"/>
              <a:chExt cx="635100" cy="635100"/>
            </a:xfrm>
          </p:grpSpPr>
          <p:sp>
            <p:nvSpPr>
              <p:cNvPr id="12" name="Google Shape;2116;p37">
                <a:extLst>
                  <a:ext uri="{FF2B5EF4-FFF2-40B4-BE49-F238E27FC236}">
                    <a16:creationId xmlns:a16="http://schemas.microsoft.com/office/drawing/2014/main" id="{50F0587E-A404-47A4-9D4A-09571C88B943}"/>
                  </a:ext>
                </a:extLst>
              </p:cNvPr>
              <p:cNvSpPr/>
              <p:nvPr/>
            </p:nvSpPr>
            <p:spPr>
              <a:xfrm>
                <a:off x="917231" y="1827973"/>
                <a:ext cx="635100" cy="6351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sp>
            <p:nvSpPr>
              <p:cNvPr id="13" name="Google Shape;2117;p37">
                <a:extLst>
                  <a:ext uri="{FF2B5EF4-FFF2-40B4-BE49-F238E27FC236}">
                    <a16:creationId xmlns:a16="http://schemas.microsoft.com/office/drawing/2014/main" id="{E00AD3FA-39F0-4FEF-A5CB-7D48F7E6380D}"/>
                  </a:ext>
                </a:extLst>
              </p:cNvPr>
              <p:cNvSpPr/>
              <p:nvPr/>
            </p:nvSpPr>
            <p:spPr>
              <a:xfrm>
                <a:off x="1001931" y="1912710"/>
                <a:ext cx="465600" cy="4656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grpSp>
        <p:grpSp>
          <p:nvGrpSpPr>
            <p:cNvPr id="8" name="Google Shape;2118;p37">
              <a:extLst>
                <a:ext uri="{FF2B5EF4-FFF2-40B4-BE49-F238E27FC236}">
                  <a16:creationId xmlns:a16="http://schemas.microsoft.com/office/drawing/2014/main" id="{63B717E9-8237-483D-ABDF-8BD0F3012E78}"/>
                </a:ext>
              </a:extLst>
            </p:cNvPr>
            <p:cNvGrpSpPr/>
            <p:nvPr/>
          </p:nvGrpSpPr>
          <p:grpSpPr>
            <a:xfrm>
              <a:off x="961679" y="2356951"/>
              <a:ext cx="175013" cy="27000"/>
              <a:chOff x="5662375" y="212375"/>
              <a:chExt cx="175013" cy="27000"/>
            </a:xfrm>
          </p:grpSpPr>
          <p:sp>
            <p:nvSpPr>
              <p:cNvPr id="9" name="Google Shape;2119;p37">
                <a:extLst>
                  <a:ext uri="{FF2B5EF4-FFF2-40B4-BE49-F238E27FC236}">
                    <a16:creationId xmlns:a16="http://schemas.microsoft.com/office/drawing/2014/main" id="{B983895D-43B6-4760-A310-3A45CE329C4B}"/>
                  </a:ext>
                </a:extLst>
              </p:cNvPr>
              <p:cNvSpPr/>
              <p:nvPr/>
            </p:nvSpPr>
            <p:spPr>
              <a:xfrm>
                <a:off x="5662375"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10" name="Google Shape;2120;p37">
                <a:extLst>
                  <a:ext uri="{FF2B5EF4-FFF2-40B4-BE49-F238E27FC236}">
                    <a16:creationId xmlns:a16="http://schemas.microsoft.com/office/drawing/2014/main" id="{790E52E5-58C8-4D03-BD8B-D2891E3EA4D3}"/>
                  </a:ext>
                </a:extLst>
              </p:cNvPr>
              <p:cNvSpPr/>
              <p:nvPr/>
            </p:nvSpPr>
            <p:spPr>
              <a:xfrm>
                <a:off x="5736381"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11" name="Google Shape;2121;p37">
                <a:extLst>
                  <a:ext uri="{FF2B5EF4-FFF2-40B4-BE49-F238E27FC236}">
                    <a16:creationId xmlns:a16="http://schemas.microsoft.com/office/drawing/2014/main" id="{6E841431-534C-4D8A-92D1-EAC3494643C9}"/>
                  </a:ext>
                </a:extLst>
              </p:cNvPr>
              <p:cNvSpPr/>
              <p:nvPr/>
            </p:nvSpPr>
            <p:spPr>
              <a:xfrm>
                <a:off x="5810388"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grpSp>
      </p:grpSp>
      <p:sp>
        <p:nvSpPr>
          <p:cNvPr id="14" name="Google Shape;2148;p37">
            <a:extLst>
              <a:ext uri="{FF2B5EF4-FFF2-40B4-BE49-F238E27FC236}">
                <a16:creationId xmlns:a16="http://schemas.microsoft.com/office/drawing/2014/main" id="{B60E1FBE-7795-410B-9B95-789BE2E724A4}"/>
              </a:ext>
            </a:extLst>
          </p:cNvPr>
          <p:cNvSpPr txBox="1">
            <a:spLocks/>
          </p:cNvSpPr>
          <p:nvPr/>
        </p:nvSpPr>
        <p:spPr>
          <a:xfrm>
            <a:off x="639185" y="345314"/>
            <a:ext cx="609600" cy="862263"/>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 sz="2400" kern="0" dirty="0">
                <a:solidFill>
                  <a:schemeClr val="bg1"/>
                </a:solidFill>
              </a:rPr>
              <a:t>03</a:t>
            </a:r>
          </a:p>
        </p:txBody>
      </p:sp>
    </p:spTree>
    <p:extLst>
      <p:ext uri="{BB962C8B-B14F-4D97-AF65-F5344CB8AC3E}">
        <p14:creationId xmlns:p14="http://schemas.microsoft.com/office/powerpoint/2010/main" val="1351131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heel(1)">
                                      <p:cBhvr>
                                        <p:cTn id="20" dur="20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 grpId="0"/>
      <p:bldP spid="2" grpId="0" animBg="1"/>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5" name="Google Shape;2177;p39">
            <a:extLst>
              <a:ext uri="{FF2B5EF4-FFF2-40B4-BE49-F238E27FC236}">
                <a16:creationId xmlns:a16="http://schemas.microsoft.com/office/drawing/2014/main" id="{913B880B-EE27-450E-8941-61FB5DC71CEB}"/>
              </a:ext>
            </a:extLst>
          </p:cNvPr>
          <p:cNvSpPr txBox="1">
            <a:spLocks/>
          </p:cNvSpPr>
          <p:nvPr/>
        </p:nvSpPr>
        <p:spPr>
          <a:xfrm>
            <a:off x="1517981" y="194057"/>
            <a:ext cx="6534639" cy="768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40">
              <a:buClr>
                <a:srgbClr val="494949"/>
              </a:buClr>
            </a:pPr>
            <a:r>
              <a:rPr lang="fr-FR" sz="3200" kern="0" dirty="0">
                <a:solidFill>
                  <a:srgbClr val="BBE3FE">
                    <a:lumMod val="50000"/>
                  </a:srgbClr>
                </a:solidFill>
              </a:rPr>
              <a:t>Diagramme de cas d’utilisation</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974" y="1149931"/>
            <a:ext cx="11335657" cy="5889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oogle Shape;2114;p37">
            <a:extLst>
              <a:ext uri="{FF2B5EF4-FFF2-40B4-BE49-F238E27FC236}">
                <a16:creationId xmlns:a16="http://schemas.microsoft.com/office/drawing/2014/main" id="{9B2FF6DB-0A97-48FF-9DC5-DC9B7B6E882B}"/>
              </a:ext>
            </a:extLst>
          </p:cNvPr>
          <p:cNvGrpSpPr/>
          <p:nvPr/>
        </p:nvGrpSpPr>
        <p:grpSpPr>
          <a:xfrm>
            <a:off x="523285" y="339213"/>
            <a:ext cx="878795" cy="1002891"/>
            <a:chOff x="731647" y="1650460"/>
            <a:chExt cx="635100" cy="733490"/>
          </a:xfrm>
        </p:grpSpPr>
        <p:grpSp>
          <p:nvGrpSpPr>
            <p:cNvPr id="7" name="Google Shape;2115;p37">
              <a:extLst>
                <a:ext uri="{FF2B5EF4-FFF2-40B4-BE49-F238E27FC236}">
                  <a16:creationId xmlns:a16="http://schemas.microsoft.com/office/drawing/2014/main" id="{E9CE02B8-5F5A-4F06-A423-73B9AA265C67}"/>
                </a:ext>
              </a:extLst>
            </p:cNvPr>
            <p:cNvGrpSpPr/>
            <p:nvPr/>
          </p:nvGrpSpPr>
          <p:grpSpPr>
            <a:xfrm>
              <a:off x="731647" y="1650460"/>
              <a:ext cx="635100" cy="635100"/>
              <a:chOff x="917231" y="1827973"/>
              <a:chExt cx="635100" cy="635100"/>
            </a:xfrm>
          </p:grpSpPr>
          <p:sp>
            <p:nvSpPr>
              <p:cNvPr id="12" name="Google Shape;2116;p37">
                <a:extLst>
                  <a:ext uri="{FF2B5EF4-FFF2-40B4-BE49-F238E27FC236}">
                    <a16:creationId xmlns:a16="http://schemas.microsoft.com/office/drawing/2014/main" id="{D39E0170-F306-4E78-933F-80E157439F27}"/>
                  </a:ext>
                </a:extLst>
              </p:cNvPr>
              <p:cNvSpPr/>
              <p:nvPr/>
            </p:nvSpPr>
            <p:spPr>
              <a:xfrm>
                <a:off x="917231" y="1827973"/>
                <a:ext cx="635100" cy="6351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sp>
            <p:nvSpPr>
              <p:cNvPr id="13" name="Google Shape;2117;p37">
                <a:extLst>
                  <a:ext uri="{FF2B5EF4-FFF2-40B4-BE49-F238E27FC236}">
                    <a16:creationId xmlns:a16="http://schemas.microsoft.com/office/drawing/2014/main" id="{A14BA543-8CD2-4773-8280-4A87B93695E5}"/>
                  </a:ext>
                </a:extLst>
              </p:cNvPr>
              <p:cNvSpPr/>
              <p:nvPr/>
            </p:nvSpPr>
            <p:spPr>
              <a:xfrm>
                <a:off x="1001931" y="1912710"/>
                <a:ext cx="465600" cy="4656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grpSp>
        <p:grpSp>
          <p:nvGrpSpPr>
            <p:cNvPr id="8" name="Google Shape;2118;p37">
              <a:extLst>
                <a:ext uri="{FF2B5EF4-FFF2-40B4-BE49-F238E27FC236}">
                  <a16:creationId xmlns:a16="http://schemas.microsoft.com/office/drawing/2014/main" id="{44BF90BB-4621-43A6-BEF4-5504AB277241}"/>
                </a:ext>
              </a:extLst>
            </p:cNvPr>
            <p:cNvGrpSpPr/>
            <p:nvPr/>
          </p:nvGrpSpPr>
          <p:grpSpPr>
            <a:xfrm>
              <a:off x="961679" y="2356951"/>
              <a:ext cx="175013" cy="27000"/>
              <a:chOff x="5662375" y="212375"/>
              <a:chExt cx="175013" cy="27000"/>
            </a:xfrm>
          </p:grpSpPr>
          <p:sp>
            <p:nvSpPr>
              <p:cNvPr id="9" name="Google Shape;2119;p37">
                <a:extLst>
                  <a:ext uri="{FF2B5EF4-FFF2-40B4-BE49-F238E27FC236}">
                    <a16:creationId xmlns:a16="http://schemas.microsoft.com/office/drawing/2014/main" id="{89B5D001-819C-4806-83A6-3541CB5D1E84}"/>
                  </a:ext>
                </a:extLst>
              </p:cNvPr>
              <p:cNvSpPr/>
              <p:nvPr/>
            </p:nvSpPr>
            <p:spPr>
              <a:xfrm>
                <a:off x="5662375"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10" name="Google Shape;2120;p37">
                <a:extLst>
                  <a:ext uri="{FF2B5EF4-FFF2-40B4-BE49-F238E27FC236}">
                    <a16:creationId xmlns:a16="http://schemas.microsoft.com/office/drawing/2014/main" id="{AF8809D6-EF17-404D-AF1F-6D5867236090}"/>
                  </a:ext>
                </a:extLst>
              </p:cNvPr>
              <p:cNvSpPr/>
              <p:nvPr/>
            </p:nvSpPr>
            <p:spPr>
              <a:xfrm>
                <a:off x="5736381"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11" name="Google Shape;2121;p37">
                <a:extLst>
                  <a:ext uri="{FF2B5EF4-FFF2-40B4-BE49-F238E27FC236}">
                    <a16:creationId xmlns:a16="http://schemas.microsoft.com/office/drawing/2014/main" id="{F17E6DB8-F179-4606-8418-E553A2DCC444}"/>
                  </a:ext>
                </a:extLst>
              </p:cNvPr>
              <p:cNvSpPr/>
              <p:nvPr/>
            </p:nvSpPr>
            <p:spPr>
              <a:xfrm>
                <a:off x="5810388"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grpSp>
      </p:grpSp>
      <p:sp>
        <p:nvSpPr>
          <p:cNvPr id="14" name="Google Shape;2148;p37">
            <a:extLst>
              <a:ext uri="{FF2B5EF4-FFF2-40B4-BE49-F238E27FC236}">
                <a16:creationId xmlns:a16="http://schemas.microsoft.com/office/drawing/2014/main" id="{D8E2FD15-2AD4-46A9-8A6C-E91597955C58}"/>
              </a:ext>
            </a:extLst>
          </p:cNvPr>
          <p:cNvSpPr txBox="1">
            <a:spLocks/>
          </p:cNvSpPr>
          <p:nvPr/>
        </p:nvSpPr>
        <p:spPr>
          <a:xfrm>
            <a:off x="639185" y="345314"/>
            <a:ext cx="609600" cy="862263"/>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 sz="2400" kern="0" dirty="0">
                <a:solidFill>
                  <a:schemeClr val="bg1"/>
                </a:solidFill>
              </a:rPr>
              <a:t>03</a:t>
            </a:r>
          </a:p>
        </p:txBody>
      </p:sp>
    </p:spTree>
    <p:extLst>
      <p:ext uri="{BB962C8B-B14F-4D97-AF65-F5344CB8AC3E}">
        <p14:creationId xmlns:p14="http://schemas.microsoft.com/office/powerpoint/2010/main" val="129249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wipe(down)">
                                      <p:cBhvr>
                                        <p:cTn id="12" dur="500"/>
                                        <p:tgtEl>
                                          <p:spTgt spid="409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sp>
        <p:nvSpPr>
          <p:cNvPr id="1884" name="Google Shape;1884;p35"/>
          <p:cNvSpPr txBox="1">
            <a:spLocks noGrp="1"/>
          </p:cNvSpPr>
          <p:nvPr>
            <p:ph type="ctrTitle"/>
          </p:nvPr>
        </p:nvSpPr>
        <p:spPr>
          <a:xfrm>
            <a:off x="5551265" y="2580740"/>
            <a:ext cx="5018648" cy="1302573"/>
          </a:xfrm>
          <a:prstGeom prst="rect">
            <a:avLst/>
          </a:prstGeom>
        </p:spPr>
        <p:txBody>
          <a:bodyPr spcFirstLastPara="1" wrap="square" lIns="121900" tIns="121900" rIns="121900" bIns="121900" anchor="b" anchorCtr="0">
            <a:noAutofit/>
          </a:bodyPr>
          <a:lstStyle/>
          <a:p>
            <a:r>
              <a:rPr lang="en" sz="6667" dirty="0"/>
              <a:t>MVM</a:t>
            </a:r>
            <a:r>
              <a:rPr lang="fr-FR" sz="6667" dirty="0"/>
              <a:t>Œ</a:t>
            </a:r>
            <a:endParaRPr sz="6667" dirty="0"/>
          </a:p>
        </p:txBody>
      </p:sp>
      <p:sp>
        <p:nvSpPr>
          <p:cNvPr id="1885" name="Google Shape;1885;p35"/>
          <p:cNvSpPr txBox="1">
            <a:spLocks noGrp="1"/>
          </p:cNvSpPr>
          <p:nvPr>
            <p:ph type="subTitle" idx="1"/>
          </p:nvPr>
        </p:nvSpPr>
        <p:spPr>
          <a:xfrm>
            <a:off x="7839600" y="4277266"/>
            <a:ext cx="4352400" cy="1666335"/>
          </a:xfrm>
          <a:prstGeom prst="rect">
            <a:avLst/>
          </a:prstGeom>
        </p:spPr>
        <p:txBody>
          <a:bodyPr spcFirstLastPara="1" wrap="square" lIns="121900" tIns="121900" rIns="121900" bIns="121900" anchor="t" anchorCtr="0">
            <a:noAutofit/>
          </a:bodyPr>
          <a:lstStyle/>
          <a:p>
            <a:pPr algn="just">
              <a:buClr>
                <a:schemeClr val="dk1"/>
              </a:buClr>
              <a:buSzPts val="1100"/>
            </a:pPr>
            <a:endParaRPr sz="3067" dirty="0"/>
          </a:p>
          <a:p>
            <a:pPr algn="just"/>
            <a:r>
              <a:rPr lang="en-US" sz="3067" dirty="0"/>
              <a:t>Ma  Vie Mon </a:t>
            </a:r>
            <a:r>
              <a:rPr lang="fr-FR" sz="3200" dirty="0"/>
              <a:t>Œuvre</a:t>
            </a:r>
            <a:r>
              <a:rPr lang="en-US" sz="3067" dirty="0"/>
              <a:t> </a:t>
            </a:r>
            <a:endParaRPr sz="3067" dirty="0"/>
          </a:p>
        </p:txBody>
      </p:sp>
      <p:pic>
        <p:nvPicPr>
          <p:cNvPr id="198" name="Image 197" descr="C:\Users\HP\Downloads\rimcv\rimcv\small-6215-60d8ea245bd14 (1).png"/>
          <p:cNvPicPr/>
          <p:nvPr/>
        </p:nvPicPr>
        <p:blipFill>
          <a:blip r:embed="rId3">
            <a:extLst>
              <a:ext uri="{28A0092B-C50C-407E-A947-70E740481C1C}">
                <a14:useLocalDpi xmlns:a14="http://schemas.microsoft.com/office/drawing/2010/main" val="0"/>
              </a:ext>
            </a:extLst>
          </a:blip>
          <a:srcRect/>
          <a:stretch>
            <a:fillRect/>
          </a:stretch>
        </p:blipFill>
        <p:spPr bwMode="auto">
          <a:xfrm>
            <a:off x="1460091" y="1153959"/>
            <a:ext cx="3524864" cy="2706212"/>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8"/>
                                        </p:tgtEl>
                                        <p:attrNameLst>
                                          <p:attrName>style.visibility</p:attrName>
                                        </p:attrNameLst>
                                      </p:cBhvr>
                                      <p:to>
                                        <p:strVal val="visible"/>
                                      </p:to>
                                    </p:set>
                                    <p:anim calcmode="lin" valueType="num">
                                      <p:cBhvr additive="base">
                                        <p:cTn id="7" dur="500" fill="hold"/>
                                        <p:tgtEl>
                                          <p:spTgt spid="198"/>
                                        </p:tgtEl>
                                        <p:attrNameLst>
                                          <p:attrName>ppt_x</p:attrName>
                                        </p:attrNameLst>
                                      </p:cBhvr>
                                      <p:tavLst>
                                        <p:tav tm="0">
                                          <p:val>
                                            <p:strVal val="#ppt_x"/>
                                          </p:val>
                                        </p:tav>
                                        <p:tav tm="100000">
                                          <p:val>
                                            <p:strVal val="#ppt_x"/>
                                          </p:val>
                                        </p:tav>
                                      </p:tavLst>
                                    </p:anim>
                                    <p:anim calcmode="lin" valueType="num">
                                      <p:cBhvr additive="base">
                                        <p:cTn id="8" dur="500" fill="hold"/>
                                        <p:tgtEl>
                                          <p:spTgt spid="1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1884"/>
                                        </p:tgtEl>
                                        <p:attrNameLst>
                                          <p:attrName>style.visibility</p:attrName>
                                        </p:attrNameLst>
                                      </p:cBhvr>
                                      <p:to>
                                        <p:strVal val="visible"/>
                                      </p:to>
                                    </p:set>
                                    <p:animEffect transition="in" filter="circle(in)">
                                      <p:cBhvr>
                                        <p:cTn id="13" dur="2000"/>
                                        <p:tgtEl>
                                          <p:spTgt spid="1884"/>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885">
                                            <p:txEl>
                                              <p:pRg st="1" end="1"/>
                                            </p:txEl>
                                          </p:spTgt>
                                        </p:tgtEl>
                                        <p:attrNameLst>
                                          <p:attrName>style.visibility</p:attrName>
                                        </p:attrNameLst>
                                      </p:cBhvr>
                                      <p:to>
                                        <p:strVal val="visible"/>
                                      </p:to>
                                    </p:set>
                                    <p:animEffect transition="in" filter="fade">
                                      <p:cBhvr>
                                        <p:cTn id="18" dur="1000"/>
                                        <p:tgtEl>
                                          <p:spTgt spid="1885">
                                            <p:txEl>
                                              <p:pRg st="1" end="1"/>
                                            </p:txEl>
                                          </p:spTgt>
                                        </p:tgtEl>
                                      </p:cBhvr>
                                    </p:animEffect>
                                    <p:anim calcmode="lin" valueType="num">
                                      <p:cBhvr>
                                        <p:cTn id="19" dur="1000" fill="hold"/>
                                        <p:tgtEl>
                                          <p:spTgt spid="1885">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188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 grpId="0"/>
      <p:bldP spid="188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915" y="1191987"/>
            <a:ext cx="11480800" cy="542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oogle Shape;2114;p37">
            <a:extLst>
              <a:ext uri="{FF2B5EF4-FFF2-40B4-BE49-F238E27FC236}">
                <a16:creationId xmlns:a16="http://schemas.microsoft.com/office/drawing/2014/main" id="{1E6A5A5C-93E6-419F-B15E-4750D7EEEB1E}"/>
              </a:ext>
            </a:extLst>
          </p:cNvPr>
          <p:cNvGrpSpPr/>
          <p:nvPr/>
        </p:nvGrpSpPr>
        <p:grpSpPr>
          <a:xfrm>
            <a:off x="523285" y="339213"/>
            <a:ext cx="878795" cy="1002891"/>
            <a:chOff x="731647" y="1650460"/>
            <a:chExt cx="635100" cy="733490"/>
          </a:xfrm>
        </p:grpSpPr>
        <p:grpSp>
          <p:nvGrpSpPr>
            <p:cNvPr id="7" name="Google Shape;2115;p37">
              <a:extLst>
                <a:ext uri="{FF2B5EF4-FFF2-40B4-BE49-F238E27FC236}">
                  <a16:creationId xmlns:a16="http://schemas.microsoft.com/office/drawing/2014/main" id="{0E502CF1-9EFD-41E0-ADC7-7C3A8845F7B8}"/>
                </a:ext>
              </a:extLst>
            </p:cNvPr>
            <p:cNvGrpSpPr/>
            <p:nvPr/>
          </p:nvGrpSpPr>
          <p:grpSpPr>
            <a:xfrm>
              <a:off x="731647" y="1650460"/>
              <a:ext cx="635100" cy="635100"/>
              <a:chOff x="917231" y="1827973"/>
              <a:chExt cx="635100" cy="635100"/>
            </a:xfrm>
          </p:grpSpPr>
          <p:sp>
            <p:nvSpPr>
              <p:cNvPr id="12" name="Google Shape;2116;p37">
                <a:extLst>
                  <a:ext uri="{FF2B5EF4-FFF2-40B4-BE49-F238E27FC236}">
                    <a16:creationId xmlns:a16="http://schemas.microsoft.com/office/drawing/2014/main" id="{91112480-E059-4152-813C-326F50DB1B92}"/>
                  </a:ext>
                </a:extLst>
              </p:cNvPr>
              <p:cNvSpPr/>
              <p:nvPr/>
            </p:nvSpPr>
            <p:spPr>
              <a:xfrm>
                <a:off x="917231" y="1827973"/>
                <a:ext cx="635100" cy="6351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sp>
            <p:nvSpPr>
              <p:cNvPr id="13" name="Google Shape;2117;p37">
                <a:extLst>
                  <a:ext uri="{FF2B5EF4-FFF2-40B4-BE49-F238E27FC236}">
                    <a16:creationId xmlns:a16="http://schemas.microsoft.com/office/drawing/2014/main" id="{DBD3A6DB-5D79-4EAD-92A6-8020B106C169}"/>
                  </a:ext>
                </a:extLst>
              </p:cNvPr>
              <p:cNvSpPr/>
              <p:nvPr/>
            </p:nvSpPr>
            <p:spPr>
              <a:xfrm>
                <a:off x="1001931" y="1912710"/>
                <a:ext cx="465600" cy="4656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grpSp>
        <p:grpSp>
          <p:nvGrpSpPr>
            <p:cNvPr id="8" name="Google Shape;2118;p37">
              <a:extLst>
                <a:ext uri="{FF2B5EF4-FFF2-40B4-BE49-F238E27FC236}">
                  <a16:creationId xmlns:a16="http://schemas.microsoft.com/office/drawing/2014/main" id="{6EE73086-6508-48DE-8A7A-C51C121DF48F}"/>
                </a:ext>
              </a:extLst>
            </p:cNvPr>
            <p:cNvGrpSpPr/>
            <p:nvPr/>
          </p:nvGrpSpPr>
          <p:grpSpPr>
            <a:xfrm>
              <a:off x="961679" y="2356951"/>
              <a:ext cx="175013" cy="27000"/>
              <a:chOff x="5662375" y="212375"/>
              <a:chExt cx="175013" cy="27000"/>
            </a:xfrm>
          </p:grpSpPr>
          <p:sp>
            <p:nvSpPr>
              <p:cNvPr id="9" name="Google Shape;2119;p37">
                <a:extLst>
                  <a:ext uri="{FF2B5EF4-FFF2-40B4-BE49-F238E27FC236}">
                    <a16:creationId xmlns:a16="http://schemas.microsoft.com/office/drawing/2014/main" id="{91286558-637E-42D9-A5E5-ED896D72B195}"/>
                  </a:ext>
                </a:extLst>
              </p:cNvPr>
              <p:cNvSpPr/>
              <p:nvPr/>
            </p:nvSpPr>
            <p:spPr>
              <a:xfrm>
                <a:off x="5662375"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10" name="Google Shape;2120;p37">
                <a:extLst>
                  <a:ext uri="{FF2B5EF4-FFF2-40B4-BE49-F238E27FC236}">
                    <a16:creationId xmlns:a16="http://schemas.microsoft.com/office/drawing/2014/main" id="{D2960AA6-756E-4570-AAD5-2D47CC13A8B8}"/>
                  </a:ext>
                </a:extLst>
              </p:cNvPr>
              <p:cNvSpPr/>
              <p:nvPr/>
            </p:nvSpPr>
            <p:spPr>
              <a:xfrm>
                <a:off x="5736381"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11" name="Google Shape;2121;p37">
                <a:extLst>
                  <a:ext uri="{FF2B5EF4-FFF2-40B4-BE49-F238E27FC236}">
                    <a16:creationId xmlns:a16="http://schemas.microsoft.com/office/drawing/2014/main" id="{E67DD4A8-840F-454E-B8B2-A859C42B7339}"/>
                  </a:ext>
                </a:extLst>
              </p:cNvPr>
              <p:cNvSpPr/>
              <p:nvPr/>
            </p:nvSpPr>
            <p:spPr>
              <a:xfrm>
                <a:off x="5810388"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grpSp>
      </p:grpSp>
      <p:sp>
        <p:nvSpPr>
          <p:cNvPr id="14" name="Google Shape;2148;p37">
            <a:extLst>
              <a:ext uri="{FF2B5EF4-FFF2-40B4-BE49-F238E27FC236}">
                <a16:creationId xmlns:a16="http://schemas.microsoft.com/office/drawing/2014/main" id="{326AA93D-195C-437A-85D6-28E110AD3977}"/>
              </a:ext>
            </a:extLst>
          </p:cNvPr>
          <p:cNvSpPr txBox="1">
            <a:spLocks/>
          </p:cNvSpPr>
          <p:nvPr/>
        </p:nvSpPr>
        <p:spPr>
          <a:xfrm>
            <a:off x="639185" y="345314"/>
            <a:ext cx="609600" cy="862263"/>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 sz="2400" kern="0" dirty="0">
                <a:solidFill>
                  <a:schemeClr val="bg1"/>
                </a:solidFill>
              </a:rPr>
              <a:t>03</a:t>
            </a:r>
          </a:p>
        </p:txBody>
      </p:sp>
      <p:sp>
        <p:nvSpPr>
          <p:cNvPr id="15" name="Google Shape;2177;p39">
            <a:extLst>
              <a:ext uri="{FF2B5EF4-FFF2-40B4-BE49-F238E27FC236}">
                <a16:creationId xmlns:a16="http://schemas.microsoft.com/office/drawing/2014/main" id="{47F5DD59-72C6-4121-AC4A-447CCE17C80A}"/>
              </a:ext>
            </a:extLst>
          </p:cNvPr>
          <p:cNvSpPr txBox="1">
            <a:spLocks/>
          </p:cNvSpPr>
          <p:nvPr/>
        </p:nvSpPr>
        <p:spPr>
          <a:xfrm>
            <a:off x="1517981" y="194057"/>
            <a:ext cx="6534639" cy="768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40">
              <a:buClr>
                <a:srgbClr val="494949"/>
              </a:buClr>
            </a:pPr>
            <a:r>
              <a:rPr lang="fr-FR" sz="3200" kern="0" dirty="0">
                <a:solidFill>
                  <a:srgbClr val="BBE3FE">
                    <a:lumMod val="50000"/>
                  </a:srgbClr>
                </a:solidFill>
              </a:rPr>
              <a:t>Diagramme de séquence</a:t>
            </a:r>
          </a:p>
        </p:txBody>
      </p:sp>
    </p:spTree>
    <p:extLst>
      <p:ext uri="{BB962C8B-B14F-4D97-AF65-F5344CB8AC3E}">
        <p14:creationId xmlns:p14="http://schemas.microsoft.com/office/powerpoint/2010/main" val="2183134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ppt_x"/>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arn(inVertical)">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2114;p37">
            <a:extLst>
              <a:ext uri="{FF2B5EF4-FFF2-40B4-BE49-F238E27FC236}">
                <a16:creationId xmlns:a16="http://schemas.microsoft.com/office/drawing/2014/main" id="{0800DA19-2BF5-453A-B816-687422151495}"/>
              </a:ext>
            </a:extLst>
          </p:cNvPr>
          <p:cNvGrpSpPr/>
          <p:nvPr/>
        </p:nvGrpSpPr>
        <p:grpSpPr>
          <a:xfrm>
            <a:off x="523285" y="339213"/>
            <a:ext cx="878795" cy="1002891"/>
            <a:chOff x="731647" y="1650460"/>
            <a:chExt cx="635100" cy="733490"/>
          </a:xfrm>
        </p:grpSpPr>
        <p:grpSp>
          <p:nvGrpSpPr>
            <p:cNvPr id="7" name="Google Shape;2115;p37">
              <a:extLst>
                <a:ext uri="{FF2B5EF4-FFF2-40B4-BE49-F238E27FC236}">
                  <a16:creationId xmlns:a16="http://schemas.microsoft.com/office/drawing/2014/main" id="{15EF1966-8438-4F5B-B212-41533B612D98}"/>
                </a:ext>
              </a:extLst>
            </p:cNvPr>
            <p:cNvGrpSpPr/>
            <p:nvPr/>
          </p:nvGrpSpPr>
          <p:grpSpPr>
            <a:xfrm>
              <a:off x="731647" y="1650460"/>
              <a:ext cx="635100" cy="635100"/>
              <a:chOff x="917231" y="1827973"/>
              <a:chExt cx="635100" cy="635100"/>
            </a:xfrm>
          </p:grpSpPr>
          <p:sp>
            <p:nvSpPr>
              <p:cNvPr id="12" name="Google Shape;2116;p37">
                <a:extLst>
                  <a:ext uri="{FF2B5EF4-FFF2-40B4-BE49-F238E27FC236}">
                    <a16:creationId xmlns:a16="http://schemas.microsoft.com/office/drawing/2014/main" id="{B74A60DA-75CB-4821-A7E7-A1CBB6831D23}"/>
                  </a:ext>
                </a:extLst>
              </p:cNvPr>
              <p:cNvSpPr/>
              <p:nvPr/>
            </p:nvSpPr>
            <p:spPr>
              <a:xfrm>
                <a:off x="917231" y="1827973"/>
                <a:ext cx="635100" cy="6351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sp>
            <p:nvSpPr>
              <p:cNvPr id="13" name="Google Shape;2117;p37">
                <a:extLst>
                  <a:ext uri="{FF2B5EF4-FFF2-40B4-BE49-F238E27FC236}">
                    <a16:creationId xmlns:a16="http://schemas.microsoft.com/office/drawing/2014/main" id="{E1E65A2D-28E1-4816-B9B6-B87CDC9DF4CD}"/>
                  </a:ext>
                </a:extLst>
              </p:cNvPr>
              <p:cNvSpPr/>
              <p:nvPr/>
            </p:nvSpPr>
            <p:spPr>
              <a:xfrm>
                <a:off x="1001931" y="1912710"/>
                <a:ext cx="465600" cy="4656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grpSp>
        <p:grpSp>
          <p:nvGrpSpPr>
            <p:cNvPr id="8" name="Google Shape;2118;p37">
              <a:extLst>
                <a:ext uri="{FF2B5EF4-FFF2-40B4-BE49-F238E27FC236}">
                  <a16:creationId xmlns:a16="http://schemas.microsoft.com/office/drawing/2014/main" id="{44A0E2AD-92D7-49F8-8B93-4F8C8877DBA6}"/>
                </a:ext>
              </a:extLst>
            </p:cNvPr>
            <p:cNvGrpSpPr/>
            <p:nvPr/>
          </p:nvGrpSpPr>
          <p:grpSpPr>
            <a:xfrm>
              <a:off x="961679" y="2356951"/>
              <a:ext cx="175013" cy="27000"/>
              <a:chOff x="5662375" y="212375"/>
              <a:chExt cx="175013" cy="27000"/>
            </a:xfrm>
          </p:grpSpPr>
          <p:sp>
            <p:nvSpPr>
              <p:cNvPr id="9" name="Google Shape;2119;p37">
                <a:extLst>
                  <a:ext uri="{FF2B5EF4-FFF2-40B4-BE49-F238E27FC236}">
                    <a16:creationId xmlns:a16="http://schemas.microsoft.com/office/drawing/2014/main" id="{7CDBED92-F541-4932-B58F-48869E188C33}"/>
                  </a:ext>
                </a:extLst>
              </p:cNvPr>
              <p:cNvSpPr/>
              <p:nvPr/>
            </p:nvSpPr>
            <p:spPr>
              <a:xfrm>
                <a:off x="5662375"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10" name="Google Shape;2120;p37">
                <a:extLst>
                  <a:ext uri="{FF2B5EF4-FFF2-40B4-BE49-F238E27FC236}">
                    <a16:creationId xmlns:a16="http://schemas.microsoft.com/office/drawing/2014/main" id="{93A03348-65CB-4B7D-9492-9CD0DE7C3C89}"/>
                  </a:ext>
                </a:extLst>
              </p:cNvPr>
              <p:cNvSpPr/>
              <p:nvPr/>
            </p:nvSpPr>
            <p:spPr>
              <a:xfrm>
                <a:off x="5736381"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11" name="Google Shape;2121;p37">
                <a:extLst>
                  <a:ext uri="{FF2B5EF4-FFF2-40B4-BE49-F238E27FC236}">
                    <a16:creationId xmlns:a16="http://schemas.microsoft.com/office/drawing/2014/main" id="{410547B0-A162-4997-9507-C554588B64F5}"/>
                  </a:ext>
                </a:extLst>
              </p:cNvPr>
              <p:cNvSpPr/>
              <p:nvPr/>
            </p:nvSpPr>
            <p:spPr>
              <a:xfrm>
                <a:off x="5810388"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grpSp>
      </p:grpSp>
      <p:sp>
        <p:nvSpPr>
          <p:cNvPr id="14" name="Google Shape;2148;p37">
            <a:extLst>
              <a:ext uri="{FF2B5EF4-FFF2-40B4-BE49-F238E27FC236}">
                <a16:creationId xmlns:a16="http://schemas.microsoft.com/office/drawing/2014/main" id="{0BF80672-04D3-4569-AEEF-7B9FEF7686DF}"/>
              </a:ext>
            </a:extLst>
          </p:cNvPr>
          <p:cNvSpPr txBox="1">
            <a:spLocks/>
          </p:cNvSpPr>
          <p:nvPr/>
        </p:nvSpPr>
        <p:spPr>
          <a:xfrm>
            <a:off x="639185" y="345314"/>
            <a:ext cx="609600" cy="862263"/>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 sz="2400" kern="0" dirty="0">
                <a:solidFill>
                  <a:schemeClr val="bg1"/>
                </a:solidFill>
              </a:rPr>
              <a:t>03</a:t>
            </a:r>
          </a:p>
        </p:txBody>
      </p:sp>
      <p:grpSp>
        <p:nvGrpSpPr>
          <p:cNvPr id="24" name="Groupe 23">
            <a:extLst>
              <a:ext uri="{FF2B5EF4-FFF2-40B4-BE49-F238E27FC236}">
                <a16:creationId xmlns:a16="http://schemas.microsoft.com/office/drawing/2014/main" id="{77699DAA-BD33-442A-AD32-94B9EAD5095F}"/>
              </a:ext>
            </a:extLst>
          </p:cNvPr>
          <p:cNvGrpSpPr/>
          <p:nvPr/>
        </p:nvGrpSpPr>
        <p:grpSpPr>
          <a:xfrm>
            <a:off x="10807828" y="5609297"/>
            <a:ext cx="878795" cy="1002891"/>
            <a:chOff x="10807827" y="5609298"/>
            <a:chExt cx="878795" cy="1002890"/>
          </a:xfrm>
        </p:grpSpPr>
        <p:grpSp>
          <p:nvGrpSpPr>
            <p:cNvPr id="15" name="Google Shape;2114;p37">
              <a:extLst>
                <a:ext uri="{FF2B5EF4-FFF2-40B4-BE49-F238E27FC236}">
                  <a16:creationId xmlns:a16="http://schemas.microsoft.com/office/drawing/2014/main" id="{F5BB20B0-6ACD-4D1A-B70D-8AFD9B624E4B}"/>
                </a:ext>
              </a:extLst>
            </p:cNvPr>
            <p:cNvGrpSpPr/>
            <p:nvPr/>
          </p:nvGrpSpPr>
          <p:grpSpPr>
            <a:xfrm>
              <a:off x="10807827" y="5609298"/>
              <a:ext cx="878795" cy="1002890"/>
              <a:chOff x="731647" y="1650460"/>
              <a:chExt cx="635100" cy="733490"/>
            </a:xfrm>
          </p:grpSpPr>
          <p:grpSp>
            <p:nvGrpSpPr>
              <p:cNvPr id="16" name="Google Shape;2115;p37">
                <a:extLst>
                  <a:ext uri="{FF2B5EF4-FFF2-40B4-BE49-F238E27FC236}">
                    <a16:creationId xmlns:a16="http://schemas.microsoft.com/office/drawing/2014/main" id="{94B9FC75-4698-48DA-9BCC-B3CD6BFFD1DA}"/>
                  </a:ext>
                </a:extLst>
              </p:cNvPr>
              <p:cNvGrpSpPr/>
              <p:nvPr/>
            </p:nvGrpSpPr>
            <p:grpSpPr>
              <a:xfrm>
                <a:off x="731647" y="1650460"/>
                <a:ext cx="635100" cy="635100"/>
                <a:chOff x="917231" y="1827973"/>
                <a:chExt cx="635100" cy="635100"/>
              </a:xfrm>
            </p:grpSpPr>
            <p:sp>
              <p:nvSpPr>
                <p:cNvPr id="21" name="Google Shape;2116;p37">
                  <a:extLst>
                    <a:ext uri="{FF2B5EF4-FFF2-40B4-BE49-F238E27FC236}">
                      <a16:creationId xmlns:a16="http://schemas.microsoft.com/office/drawing/2014/main" id="{8876F4DB-37AE-4582-A864-FE34BB952D8A}"/>
                    </a:ext>
                  </a:extLst>
                </p:cNvPr>
                <p:cNvSpPr/>
                <p:nvPr/>
              </p:nvSpPr>
              <p:spPr>
                <a:xfrm>
                  <a:off x="917231" y="1827973"/>
                  <a:ext cx="635100" cy="6351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sp>
              <p:nvSpPr>
                <p:cNvPr id="22" name="Google Shape;2117;p37">
                  <a:extLst>
                    <a:ext uri="{FF2B5EF4-FFF2-40B4-BE49-F238E27FC236}">
                      <a16:creationId xmlns:a16="http://schemas.microsoft.com/office/drawing/2014/main" id="{04C9BA63-892E-425D-8B0C-D68CD68D8AA5}"/>
                    </a:ext>
                  </a:extLst>
                </p:cNvPr>
                <p:cNvSpPr/>
                <p:nvPr/>
              </p:nvSpPr>
              <p:spPr>
                <a:xfrm>
                  <a:off x="1001931" y="1912710"/>
                  <a:ext cx="465600" cy="4656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dirty="0">
                    <a:solidFill>
                      <a:srgbClr val="000000"/>
                    </a:solidFill>
                    <a:latin typeface="Arial"/>
                    <a:cs typeface="Arial"/>
                    <a:sym typeface="Arial"/>
                  </a:endParaRPr>
                </a:p>
              </p:txBody>
            </p:sp>
          </p:grpSp>
          <p:grpSp>
            <p:nvGrpSpPr>
              <p:cNvPr id="17" name="Google Shape;2118;p37">
                <a:extLst>
                  <a:ext uri="{FF2B5EF4-FFF2-40B4-BE49-F238E27FC236}">
                    <a16:creationId xmlns:a16="http://schemas.microsoft.com/office/drawing/2014/main" id="{D502E3DF-779F-4280-83B9-BE900F40BCC6}"/>
                  </a:ext>
                </a:extLst>
              </p:cNvPr>
              <p:cNvGrpSpPr/>
              <p:nvPr/>
            </p:nvGrpSpPr>
            <p:grpSpPr>
              <a:xfrm>
                <a:off x="961679" y="2356951"/>
                <a:ext cx="175013" cy="27000"/>
                <a:chOff x="5662375" y="212375"/>
                <a:chExt cx="175013" cy="27000"/>
              </a:xfrm>
            </p:grpSpPr>
            <p:sp>
              <p:nvSpPr>
                <p:cNvPr id="18" name="Google Shape;2119;p37">
                  <a:extLst>
                    <a:ext uri="{FF2B5EF4-FFF2-40B4-BE49-F238E27FC236}">
                      <a16:creationId xmlns:a16="http://schemas.microsoft.com/office/drawing/2014/main" id="{84B859EB-7A28-40C6-968C-8BBCAE0B6865}"/>
                    </a:ext>
                  </a:extLst>
                </p:cNvPr>
                <p:cNvSpPr/>
                <p:nvPr/>
              </p:nvSpPr>
              <p:spPr>
                <a:xfrm>
                  <a:off x="5662375"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19" name="Google Shape;2120;p37">
                  <a:extLst>
                    <a:ext uri="{FF2B5EF4-FFF2-40B4-BE49-F238E27FC236}">
                      <a16:creationId xmlns:a16="http://schemas.microsoft.com/office/drawing/2014/main" id="{898E970F-6EF3-4454-98DD-905F137FFC4C}"/>
                    </a:ext>
                  </a:extLst>
                </p:cNvPr>
                <p:cNvSpPr/>
                <p:nvPr/>
              </p:nvSpPr>
              <p:spPr>
                <a:xfrm>
                  <a:off x="5736381"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20" name="Google Shape;2121;p37">
                  <a:extLst>
                    <a:ext uri="{FF2B5EF4-FFF2-40B4-BE49-F238E27FC236}">
                      <a16:creationId xmlns:a16="http://schemas.microsoft.com/office/drawing/2014/main" id="{ADD861EF-5604-4351-993B-89388F6C4102}"/>
                    </a:ext>
                  </a:extLst>
                </p:cNvPr>
                <p:cNvSpPr/>
                <p:nvPr/>
              </p:nvSpPr>
              <p:spPr>
                <a:xfrm>
                  <a:off x="5810388"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grpSp>
        </p:grpSp>
        <p:sp>
          <p:nvSpPr>
            <p:cNvPr id="23" name="Google Shape;2148;p37">
              <a:extLst>
                <a:ext uri="{FF2B5EF4-FFF2-40B4-BE49-F238E27FC236}">
                  <a16:creationId xmlns:a16="http://schemas.microsoft.com/office/drawing/2014/main" id="{D5C79388-D12F-46C3-9E98-490D31C05F05}"/>
                </a:ext>
              </a:extLst>
            </p:cNvPr>
            <p:cNvSpPr txBox="1">
              <a:spLocks/>
            </p:cNvSpPr>
            <p:nvPr/>
          </p:nvSpPr>
          <p:spPr>
            <a:xfrm>
              <a:off x="10923728" y="5615398"/>
              <a:ext cx="609600" cy="862263"/>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 sz="2400" kern="0" dirty="0">
                  <a:solidFill>
                    <a:schemeClr val="bg1"/>
                  </a:solidFill>
                </a:rPr>
                <a:t>03</a:t>
              </a:r>
            </a:p>
          </p:txBody>
        </p:sp>
      </p:grpSp>
      <p:sp>
        <p:nvSpPr>
          <p:cNvPr id="35" name="Google Shape;2116;p37">
            <a:extLst>
              <a:ext uri="{FF2B5EF4-FFF2-40B4-BE49-F238E27FC236}">
                <a16:creationId xmlns:a16="http://schemas.microsoft.com/office/drawing/2014/main" id="{ADE7573B-4E37-4D1D-9C90-AB166DFCD30E}"/>
              </a:ext>
            </a:extLst>
          </p:cNvPr>
          <p:cNvSpPr/>
          <p:nvPr/>
        </p:nvSpPr>
        <p:spPr>
          <a:xfrm>
            <a:off x="11026966" y="4925964"/>
            <a:ext cx="407204" cy="412955"/>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pic>
        <p:nvPicPr>
          <p:cNvPr id="39" name="Graphique 38">
            <a:extLst>
              <a:ext uri="{FF2B5EF4-FFF2-40B4-BE49-F238E27FC236}">
                <a16:creationId xmlns:a16="http://schemas.microsoft.com/office/drawing/2014/main" id="{E5AF72C8-0D4D-4204-8017-711CEFB7E8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30776" y="0"/>
            <a:ext cx="8130448" cy="6858000"/>
          </a:xfrm>
          <a:prstGeom prst="rect">
            <a:avLst/>
          </a:prstGeom>
        </p:spPr>
      </p:pic>
    </p:spTree>
    <p:extLst>
      <p:ext uri="{BB962C8B-B14F-4D97-AF65-F5344CB8AC3E}">
        <p14:creationId xmlns:p14="http://schemas.microsoft.com/office/powerpoint/2010/main" val="1440923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6" name="Sous-titre 1"/>
          <p:cNvSpPr>
            <a:spLocks noGrp="1"/>
          </p:cNvSpPr>
          <p:nvPr>
            <p:ph type="subTitle" idx="1"/>
          </p:nvPr>
        </p:nvSpPr>
        <p:spPr>
          <a:xfrm>
            <a:off x="2889504" y="2830882"/>
            <a:ext cx="6412800" cy="2753247"/>
          </a:xfrm>
        </p:spPr>
        <p:txBody>
          <a:bodyPr/>
          <a:lstStyle/>
          <a:p>
            <a:endParaRPr lang="fr-F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388" y="1091682"/>
            <a:ext cx="10050051" cy="5397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oogle Shape;2114;p37">
            <a:extLst>
              <a:ext uri="{FF2B5EF4-FFF2-40B4-BE49-F238E27FC236}">
                <a16:creationId xmlns:a16="http://schemas.microsoft.com/office/drawing/2014/main" id="{65C7CCE4-03E1-4D52-89F0-201309957E7A}"/>
              </a:ext>
            </a:extLst>
          </p:cNvPr>
          <p:cNvGrpSpPr/>
          <p:nvPr/>
        </p:nvGrpSpPr>
        <p:grpSpPr>
          <a:xfrm>
            <a:off x="523285" y="339213"/>
            <a:ext cx="878795" cy="1002891"/>
            <a:chOff x="731647" y="1650460"/>
            <a:chExt cx="635100" cy="733490"/>
          </a:xfrm>
        </p:grpSpPr>
        <p:grpSp>
          <p:nvGrpSpPr>
            <p:cNvPr id="8" name="Google Shape;2115;p37">
              <a:extLst>
                <a:ext uri="{FF2B5EF4-FFF2-40B4-BE49-F238E27FC236}">
                  <a16:creationId xmlns:a16="http://schemas.microsoft.com/office/drawing/2014/main" id="{137C609E-869F-4FCB-904D-833774AF7D3B}"/>
                </a:ext>
              </a:extLst>
            </p:cNvPr>
            <p:cNvGrpSpPr/>
            <p:nvPr/>
          </p:nvGrpSpPr>
          <p:grpSpPr>
            <a:xfrm>
              <a:off x="731647" y="1650460"/>
              <a:ext cx="635100" cy="635100"/>
              <a:chOff x="917231" y="1827973"/>
              <a:chExt cx="635100" cy="635100"/>
            </a:xfrm>
          </p:grpSpPr>
          <p:sp>
            <p:nvSpPr>
              <p:cNvPr id="13" name="Google Shape;2116;p37">
                <a:extLst>
                  <a:ext uri="{FF2B5EF4-FFF2-40B4-BE49-F238E27FC236}">
                    <a16:creationId xmlns:a16="http://schemas.microsoft.com/office/drawing/2014/main" id="{6151BF1F-8154-4B9C-AD26-E39DC6853387}"/>
                  </a:ext>
                </a:extLst>
              </p:cNvPr>
              <p:cNvSpPr/>
              <p:nvPr/>
            </p:nvSpPr>
            <p:spPr>
              <a:xfrm>
                <a:off x="917231" y="1827973"/>
                <a:ext cx="635100" cy="6351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sp>
            <p:nvSpPr>
              <p:cNvPr id="14" name="Google Shape;2117;p37">
                <a:extLst>
                  <a:ext uri="{FF2B5EF4-FFF2-40B4-BE49-F238E27FC236}">
                    <a16:creationId xmlns:a16="http://schemas.microsoft.com/office/drawing/2014/main" id="{CCEAAA90-F704-4ED7-B9B0-8B5211381DF8}"/>
                  </a:ext>
                </a:extLst>
              </p:cNvPr>
              <p:cNvSpPr/>
              <p:nvPr/>
            </p:nvSpPr>
            <p:spPr>
              <a:xfrm>
                <a:off x="1001931" y="1912710"/>
                <a:ext cx="465600" cy="4656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grpSp>
        <p:grpSp>
          <p:nvGrpSpPr>
            <p:cNvPr id="9" name="Google Shape;2118;p37">
              <a:extLst>
                <a:ext uri="{FF2B5EF4-FFF2-40B4-BE49-F238E27FC236}">
                  <a16:creationId xmlns:a16="http://schemas.microsoft.com/office/drawing/2014/main" id="{FBE2C41A-D4BA-408D-8648-841543B22DF3}"/>
                </a:ext>
              </a:extLst>
            </p:cNvPr>
            <p:cNvGrpSpPr/>
            <p:nvPr/>
          </p:nvGrpSpPr>
          <p:grpSpPr>
            <a:xfrm>
              <a:off x="961679" y="2356951"/>
              <a:ext cx="175013" cy="27000"/>
              <a:chOff x="5662375" y="212375"/>
              <a:chExt cx="175013" cy="27000"/>
            </a:xfrm>
          </p:grpSpPr>
          <p:sp>
            <p:nvSpPr>
              <p:cNvPr id="10" name="Google Shape;2119;p37">
                <a:extLst>
                  <a:ext uri="{FF2B5EF4-FFF2-40B4-BE49-F238E27FC236}">
                    <a16:creationId xmlns:a16="http://schemas.microsoft.com/office/drawing/2014/main" id="{50A51D1C-FD0A-49D4-80DF-3956B26F094E}"/>
                  </a:ext>
                </a:extLst>
              </p:cNvPr>
              <p:cNvSpPr/>
              <p:nvPr/>
            </p:nvSpPr>
            <p:spPr>
              <a:xfrm>
                <a:off x="5662375"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11" name="Google Shape;2120;p37">
                <a:extLst>
                  <a:ext uri="{FF2B5EF4-FFF2-40B4-BE49-F238E27FC236}">
                    <a16:creationId xmlns:a16="http://schemas.microsoft.com/office/drawing/2014/main" id="{CFB9BE39-4075-460C-95A2-DF88A40CC82A}"/>
                  </a:ext>
                </a:extLst>
              </p:cNvPr>
              <p:cNvSpPr/>
              <p:nvPr/>
            </p:nvSpPr>
            <p:spPr>
              <a:xfrm>
                <a:off x="5736381"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12" name="Google Shape;2121;p37">
                <a:extLst>
                  <a:ext uri="{FF2B5EF4-FFF2-40B4-BE49-F238E27FC236}">
                    <a16:creationId xmlns:a16="http://schemas.microsoft.com/office/drawing/2014/main" id="{0A6F82A5-8990-4697-8819-E12062913FB2}"/>
                  </a:ext>
                </a:extLst>
              </p:cNvPr>
              <p:cNvSpPr/>
              <p:nvPr/>
            </p:nvSpPr>
            <p:spPr>
              <a:xfrm>
                <a:off x="5810388"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grpSp>
      </p:grpSp>
      <p:sp>
        <p:nvSpPr>
          <p:cNvPr id="15" name="Google Shape;2148;p37">
            <a:extLst>
              <a:ext uri="{FF2B5EF4-FFF2-40B4-BE49-F238E27FC236}">
                <a16:creationId xmlns:a16="http://schemas.microsoft.com/office/drawing/2014/main" id="{15015665-C23B-4904-9210-807D169E992B}"/>
              </a:ext>
            </a:extLst>
          </p:cNvPr>
          <p:cNvSpPr txBox="1">
            <a:spLocks/>
          </p:cNvSpPr>
          <p:nvPr/>
        </p:nvSpPr>
        <p:spPr>
          <a:xfrm>
            <a:off x="639185" y="345314"/>
            <a:ext cx="609600" cy="862263"/>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 sz="2400" kern="0" dirty="0">
                <a:solidFill>
                  <a:schemeClr val="bg1"/>
                </a:solidFill>
              </a:rPr>
              <a:t>03</a:t>
            </a:r>
          </a:p>
        </p:txBody>
      </p:sp>
      <p:sp>
        <p:nvSpPr>
          <p:cNvPr id="17" name="Google Shape;2177;p39">
            <a:extLst>
              <a:ext uri="{FF2B5EF4-FFF2-40B4-BE49-F238E27FC236}">
                <a16:creationId xmlns:a16="http://schemas.microsoft.com/office/drawing/2014/main" id="{D0A9409F-0BDA-4C41-9977-44AA57DC2E50}"/>
              </a:ext>
            </a:extLst>
          </p:cNvPr>
          <p:cNvSpPr txBox="1">
            <a:spLocks/>
          </p:cNvSpPr>
          <p:nvPr/>
        </p:nvSpPr>
        <p:spPr>
          <a:xfrm>
            <a:off x="1517981" y="194057"/>
            <a:ext cx="6534639" cy="768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40">
              <a:buClr>
                <a:srgbClr val="494949"/>
              </a:buClr>
            </a:pPr>
            <a:r>
              <a:rPr lang="en-GB" sz="3200" kern="0" dirty="0">
                <a:solidFill>
                  <a:srgbClr val="BBE3FE">
                    <a:lumMod val="50000"/>
                  </a:srgbClr>
                </a:solidFill>
              </a:rPr>
              <a:t>MCD</a:t>
            </a:r>
            <a:endParaRPr lang="fr-FR" sz="3200" kern="0" dirty="0">
              <a:solidFill>
                <a:srgbClr val="BBE3FE">
                  <a:lumMod val="50000"/>
                </a:srgbClr>
              </a:solidFill>
            </a:endParaRPr>
          </a:p>
        </p:txBody>
      </p:sp>
    </p:spTree>
    <p:extLst>
      <p:ext uri="{BB962C8B-B14F-4D97-AF65-F5344CB8AC3E}">
        <p14:creationId xmlns:p14="http://schemas.microsoft.com/office/powerpoint/2010/main" val="650463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arn(inVertical)">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p:txBody>
          <a:bodyPr/>
          <a:lstStyle/>
          <a:p>
            <a:endParaRPr lang="fr-FR" dirty="0"/>
          </a:p>
        </p:txBody>
      </p:sp>
      <p:pic>
        <p:nvPicPr>
          <p:cNvPr id="2050" name="Picture 2" descr="C:\Users\HP\Downloads\mvmo mld.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851771"/>
            <a:ext cx="9525000" cy="584906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oogle Shape;2114;p37">
            <a:extLst>
              <a:ext uri="{FF2B5EF4-FFF2-40B4-BE49-F238E27FC236}">
                <a16:creationId xmlns:a16="http://schemas.microsoft.com/office/drawing/2014/main" id="{5E810A39-3764-4CC0-8C3C-D5D7F00F794C}"/>
              </a:ext>
            </a:extLst>
          </p:cNvPr>
          <p:cNvGrpSpPr/>
          <p:nvPr/>
        </p:nvGrpSpPr>
        <p:grpSpPr>
          <a:xfrm>
            <a:off x="523285" y="339213"/>
            <a:ext cx="878795" cy="1002891"/>
            <a:chOff x="731647" y="1650460"/>
            <a:chExt cx="635100" cy="733490"/>
          </a:xfrm>
        </p:grpSpPr>
        <p:grpSp>
          <p:nvGrpSpPr>
            <p:cNvPr id="6" name="Google Shape;2115;p37">
              <a:extLst>
                <a:ext uri="{FF2B5EF4-FFF2-40B4-BE49-F238E27FC236}">
                  <a16:creationId xmlns:a16="http://schemas.microsoft.com/office/drawing/2014/main" id="{1EC07505-028D-4C19-928C-F6A62643B8C1}"/>
                </a:ext>
              </a:extLst>
            </p:cNvPr>
            <p:cNvGrpSpPr/>
            <p:nvPr/>
          </p:nvGrpSpPr>
          <p:grpSpPr>
            <a:xfrm>
              <a:off x="731647" y="1650460"/>
              <a:ext cx="635100" cy="635100"/>
              <a:chOff x="917231" y="1827973"/>
              <a:chExt cx="635100" cy="635100"/>
            </a:xfrm>
          </p:grpSpPr>
          <p:sp>
            <p:nvSpPr>
              <p:cNvPr id="11" name="Google Shape;2116;p37">
                <a:extLst>
                  <a:ext uri="{FF2B5EF4-FFF2-40B4-BE49-F238E27FC236}">
                    <a16:creationId xmlns:a16="http://schemas.microsoft.com/office/drawing/2014/main" id="{213E22BA-58FD-4029-92A4-B7E9C0345713}"/>
                  </a:ext>
                </a:extLst>
              </p:cNvPr>
              <p:cNvSpPr/>
              <p:nvPr/>
            </p:nvSpPr>
            <p:spPr>
              <a:xfrm>
                <a:off x="917231" y="1827973"/>
                <a:ext cx="635100" cy="6351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sp>
            <p:nvSpPr>
              <p:cNvPr id="12" name="Google Shape;2117;p37">
                <a:extLst>
                  <a:ext uri="{FF2B5EF4-FFF2-40B4-BE49-F238E27FC236}">
                    <a16:creationId xmlns:a16="http://schemas.microsoft.com/office/drawing/2014/main" id="{D03DE693-0E71-470D-AFD0-E6730532352C}"/>
                  </a:ext>
                </a:extLst>
              </p:cNvPr>
              <p:cNvSpPr/>
              <p:nvPr/>
            </p:nvSpPr>
            <p:spPr>
              <a:xfrm>
                <a:off x="1001931" y="1912710"/>
                <a:ext cx="465600" cy="4656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grpSp>
        <p:grpSp>
          <p:nvGrpSpPr>
            <p:cNvPr id="7" name="Google Shape;2118;p37">
              <a:extLst>
                <a:ext uri="{FF2B5EF4-FFF2-40B4-BE49-F238E27FC236}">
                  <a16:creationId xmlns:a16="http://schemas.microsoft.com/office/drawing/2014/main" id="{25903E03-1B4D-4F43-BC40-457CFBB7E2BC}"/>
                </a:ext>
              </a:extLst>
            </p:cNvPr>
            <p:cNvGrpSpPr/>
            <p:nvPr/>
          </p:nvGrpSpPr>
          <p:grpSpPr>
            <a:xfrm>
              <a:off x="961679" y="2356951"/>
              <a:ext cx="175013" cy="27000"/>
              <a:chOff x="5662375" y="212375"/>
              <a:chExt cx="175013" cy="27000"/>
            </a:xfrm>
          </p:grpSpPr>
          <p:sp>
            <p:nvSpPr>
              <p:cNvPr id="8" name="Google Shape;2119;p37">
                <a:extLst>
                  <a:ext uri="{FF2B5EF4-FFF2-40B4-BE49-F238E27FC236}">
                    <a16:creationId xmlns:a16="http://schemas.microsoft.com/office/drawing/2014/main" id="{30C499C1-CA93-4D3F-A391-BC5C5BF0B488}"/>
                  </a:ext>
                </a:extLst>
              </p:cNvPr>
              <p:cNvSpPr/>
              <p:nvPr/>
            </p:nvSpPr>
            <p:spPr>
              <a:xfrm>
                <a:off x="5662375"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9" name="Google Shape;2120;p37">
                <a:extLst>
                  <a:ext uri="{FF2B5EF4-FFF2-40B4-BE49-F238E27FC236}">
                    <a16:creationId xmlns:a16="http://schemas.microsoft.com/office/drawing/2014/main" id="{8372479E-1DE2-4918-A6D1-9AA12031C9E9}"/>
                  </a:ext>
                </a:extLst>
              </p:cNvPr>
              <p:cNvSpPr/>
              <p:nvPr/>
            </p:nvSpPr>
            <p:spPr>
              <a:xfrm>
                <a:off x="5736381"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10" name="Google Shape;2121;p37">
                <a:extLst>
                  <a:ext uri="{FF2B5EF4-FFF2-40B4-BE49-F238E27FC236}">
                    <a16:creationId xmlns:a16="http://schemas.microsoft.com/office/drawing/2014/main" id="{921CD0A3-A338-4FB6-8F9E-099CB7662EDD}"/>
                  </a:ext>
                </a:extLst>
              </p:cNvPr>
              <p:cNvSpPr/>
              <p:nvPr/>
            </p:nvSpPr>
            <p:spPr>
              <a:xfrm>
                <a:off x="5810388"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grpSp>
      </p:grpSp>
      <p:sp>
        <p:nvSpPr>
          <p:cNvPr id="13" name="Google Shape;2148;p37">
            <a:extLst>
              <a:ext uri="{FF2B5EF4-FFF2-40B4-BE49-F238E27FC236}">
                <a16:creationId xmlns:a16="http://schemas.microsoft.com/office/drawing/2014/main" id="{DE5C2028-C03B-4391-A1A4-833657A444D7}"/>
              </a:ext>
            </a:extLst>
          </p:cNvPr>
          <p:cNvSpPr txBox="1">
            <a:spLocks/>
          </p:cNvSpPr>
          <p:nvPr/>
        </p:nvSpPr>
        <p:spPr>
          <a:xfrm>
            <a:off x="639185" y="345314"/>
            <a:ext cx="609600" cy="862263"/>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 sz="2400" kern="0" dirty="0">
                <a:solidFill>
                  <a:schemeClr val="bg1"/>
                </a:solidFill>
              </a:rPr>
              <a:t>03</a:t>
            </a:r>
          </a:p>
        </p:txBody>
      </p:sp>
      <p:sp>
        <p:nvSpPr>
          <p:cNvPr id="16" name="Google Shape;2177;p39">
            <a:extLst>
              <a:ext uri="{FF2B5EF4-FFF2-40B4-BE49-F238E27FC236}">
                <a16:creationId xmlns:a16="http://schemas.microsoft.com/office/drawing/2014/main" id="{13157470-3390-47F1-AF95-38EF97E6A700}"/>
              </a:ext>
            </a:extLst>
          </p:cNvPr>
          <p:cNvSpPr txBox="1">
            <a:spLocks/>
          </p:cNvSpPr>
          <p:nvPr/>
        </p:nvSpPr>
        <p:spPr>
          <a:xfrm>
            <a:off x="1517981" y="194057"/>
            <a:ext cx="6534639" cy="768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40">
              <a:buClr>
                <a:srgbClr val="494949"/>
              </a:buClr>
            </a:pPr>
            <a:r>
              <a:rPr lang="en-GB" sz="3200" kern="0" dirty="0">
                <a:solidFill>
                  <a:srgbClr val="BBE3FE">
                    <a:lumMod val="50000"/>
                  </a:srgbClr>
                </a:solidFill>
              </a:rPr>
              <a:t>MLD</a:t>
            </a:r>
            <a:endParaRPr lang="fr-FR" sz="3200" kern="0" dirty="0">
              <a:solidFill>
                <a:srgbClr val="BBE3FE">
                  <a:lumMod val="50000"/>
                </a:srgbClr>
              </a:solidFill>
            </a:endParaRPr>
          </a:p>
        </p:txBody>
      </p:sp>
      <p:grpSp>
        <p:nvGrpSpPr>
          <p:cNvPr id="17" name="Google Shape;2114;p37">
            <a:extLst>
              <a:ext uri="{FF2B5EF4-FFF2-40B4-BE49-F238E27FC236}">
                <a16:creationId xmlns:a16="http://schemas.microsoft.com/office/drawing/2014/main" id="{8A974D5D-1BCB-469A-9573-BB086447C4B3}"/>
              </a:ext>
            </a:extLst>
          </p:cNvPr>
          <p:cNvGrpSpPr/>
          <p:nvPr/>
        </p:nvGrpSpPr>
        <p:grpSpPr>
          <a:xfrm>
            <a:off x="10807833" y="5653541"/>
            <a:ext cx="878795" cy="1002891"/>
            <a:chOff x="731647" y="1650460"/>
            <a:chExt cx="635100" cy="733490"/>
          </a:xfrm>
        </p:grpSpPr>
        <p:grpSp>
          <p:nvGrpSpPr>
            <p:cNvPr id="18" name="Google Shape;2115;p37">
              <a:extLst>
                <a:ext uri="{FF2B5EF4-FFF2-40B4-BE49-F238E27FC236}">
                  <a16:creationId xmlns:a16="http://schemas.microsoft.com/office/drawing/2014/main" id="{14826B20-270F-4AF6-8541-45B53FAEDF5F}"/>
                </a:ext>
              </a:extLst>
            </p:cNvPr>
            <p:cNvGrpSpPr/>
            <p:nvPr/>
          </p:nvGrpSpPr>
          <p:grpSpPr>
            <a:xfrm>
              <a:off x="731647" y="1650460"/>
              <a:ext cx="635100" cy="635100"/>
              <a:chOff x="917231" y="1827973"/>
              <a:chExt cx="635100" cy="635100"/>
            </a:xfrm>
          </p:grpSpPr>
          <p:sp>
            <p:nvSpPr>
              <p:cNvPr id="23" name="Google Shape;2116;p37">
                <a:extLst>
                  <a:ext uri="{FF2B5EF4-FFF2-40B4-BE49-F238E27FC236}">
                    <a16:creationId xmlns:a16="http://schemas.microsoft.com/office/drawing/2014/main" id="{863638FE-B900-4CF8-BA11-C3E866D6A60F}"/>
                  </a:ext>
                </a:extLst>
              </p:cNvPr>
              <p:cNvSpPr/>
              <p:nvPr/>
            </p:nvSpPr>
            <p:spPr>
              <a:xfrm>
                <a:off x="917231" y="1827973"/>
                <a:ext cx="635100" cy="6351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sp>
            <p:nvSpPr>
              <p:cNvPr id="24" name="Google Shape;2117;p37">
                <a:extLst>
                  <a:ext uri="{FF2B5EF4-FFF2-40B4-BE49-F238E27FC236}">
                    <a16:creationId xmlns:a16="http://schemas.microsoft.com/office/drawing/2014/main" id="{8884EE61-1C22-4B77-B483-6433293350DA}"/>
                  </a:ext>
                </a:extLst>
              </p:cNvPr>
              <p:cNvSpPr/>
              <p:nvPr/>
            </p:nvSpPr>
            <p:spPr>
              <a:xfrm>
                <a:off x="1001931" y="1912710"/>
                <a:ext cx="465600" cy="4656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grpSp>
        <p:grpSp>
          <p:nvGrpSpPr>
            <p:cNvPr id="19" name="Google Shape;2118;p37">
              <a:extLst>
                <a:ext uri="{FF2B5EF4-FFF2-40B4-BE49-F238E27FC236}">
                  <a16:creationId xmlns:a16="http://schemas.microsoft.com/office/drawing/2014/main" id="{355B29FE-3F8C-45D8-A1CC-F2807ACA6DFA}"/>
                </a:ext>
              </a:extLst>
            </p:cNvPr>
            <p:cNvGrpSpPr/>
            <p:nvPr/>
          </p:nvGrpSpPr>
          <p:grpSpPr>
            <a:xfrm>
              <a:off x="961679" y="2356951"/>
              <a:ext cx="175013" cy="27000"/>
              <a:chOff x="5662375" y="212375"/>
              <a:chExt cx="175013" cy="27000"/>
            </a:xfrm>
          </p:grpSpPr>
          <p:sp>
            <p:nvSpPr>
              <p:cNvPr id="20" name="Google Shape;2119;p37">
                <a:extLst>
                  <a:ext uri="{FF2B5EF4-FFF2-40B4-BE49-F238E27FC236}">
                    <a16:creationId xmlns:a16="http://schemas.microsoft.com/office/drawing/2014/main" id="{57F5B377-E73C-4F05-A8C8-1E62842A527F}"/>
                  </a:ext>
                </a:extLst>
              </p:cNvPr>
              <p:cNvSpPr/>
              <p:nvPr/>
            </p:nvSpPr>
            <p:spPr>
              <a:xfrm>
                <a:off x="5662375"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21" name="Google Shape;2120;p37">
                <a:extLst>
                  <a:ext uri="{FF2B5EF4-FFF2-40B4-BE49-F238E27FC236}">
                    <a16:creationId xmlns:a16="http://schemas.microsoft.com/office/drawing/2014/main" id="{461866FE-7057-4C74-9800-8C2C6C225CCA}"/>
                  </a:ext>
                </a:extLst>
              </p:cNvPr>
              <p:cNvSpPr/>
              <p:nvPr/>
            </p:nvSpPr>
            <p:spPr>
              <a:xfrm>
                <a:off x="5736381"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22" name="Google Shape;2121;p37">
                <a:extLst>
                  <a:ext uri="{FF2B5EF4-FFF2-40B4-BE49-F238E27FC236}">
                    <a16:creationId xmlns:a16="http://schemas.microsoft.com/office/drawing/2014/main" id="{6500B3AD-8ACB-4E55-8660-ABFB2DB8851E}"/>
                  </a:ext>
                </a:extLst>
              </p:cNvPr>
              <p:cNvSpPr/>
              <p:nvPr/>
            </p:nvSpPr>
            <p:spPr>
              <a:xfrm>
                <a:off x="5810388"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grpSp>
      </p:grpSp>
      <p:sp>
        <p:nvSpPr>
          <p:cNvPr id="25" name="Google Shape;2148;p37">
            <a:extLst>
              <a:ext uri="{FF2B5EF4-FFF2-40B4-BE49-F238E27FC236}">
                <a16:creationId xmlns:a16="http://schemas.microsoft.com/office/drawing/2014/main" id="{44542992-DAD5-4778-BCD5-7E23AA790683}"/>
              </a:ext>
            </a:extLst>
          </p:cNvPr>
          <p:cNvSpPr txBox="1">
            <a:spLocks/>
          </p:cNvSpPr>
          <p:nvPr/>
        </p:nvSpPr>
        <p:spPr>
          <a:xfrm>
            <a:off x="10923735" y="5659642"/>
            <a:ext cx="609600" cy="862263"/>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 sz="2400" kern="0" dirty="0">
                <a:solidFill>
                  <a:schemeClr val="bg1"/>
                </a:solidFill>
              </a:rPr>
              <a:t>03</a:t>
            </a:r>
          </a:p>
        </p:txBody>
      </p:sp>
    </p:spTree>
    <p:extLst>
      <p:ext uri="{BB962C8B-B14F-4D97-AF65-F5344CB8AC3E}">
        <p14:creationId xmlns:p14="http://schemas.microsoft.com/office/powerpoint/2010/main" val="389207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arn(inVertical)">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fill="hold"/>
                                        <p:tgtEl>
                                          <p:spTgt spid="25"/>
                                        </p:tgtEl>
                                        <p:attrNameLst>
                                          <p:attrName>ppt_x</p:attrName>
                                        </p:attrNameLst>
                                      </p:cBhvr>
                                      <p:tavLst>
                                        <p:tav tm="0">
                                          <p:val>
                                            <p:strVal val="#ppt_x"/>
                                          </p:val>
                                        </p:tav>
                                        <p:tav tm="100000">
                                          <p:val>
                                            <p:strVal val="#ppt_x"/>
                                          </p:val>
                                        </p:tav>
                                      </p:tavLst>
                                    </p:anim>
                                    <p:anim calcmode="lin" valueType="num">
                                      <p:cBhvr additive="base">
                                        <p:cTn id="2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2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3061856" y="2433746"/>
            <a:ext cx="5999019" cy="1556364"/>
          </a:xfrm>
          <a:prstGeom prst="rect">
            <a:avLst/>
          </a:prstGeom>
        </p:spPr>
        <p:txBody>
          <a:bodyPr spcFirstLastPara="1" wrap="square" lIns="121900" tIns="121900" rIns="121900" bIns="121900" anchor="ctr" anchorCtr="0">
            <a:noAutofit/>
          </a:bodyPr>
          <a:lstStyle/>
          <a:p>
            <a:r>
              <a:rPr lang="fr-FR" sz="6000" dirty="0"/>
              <a:t>Développement </a:t>
            </a:r>
            <a:r>
              <a:rPr lang="en" sz="6600" dirty="0"/>
              <a:t>de l’application </a:t>
            </a:r>
            <a:endParaRPr sz="6267" dirty="0"/>
          </a:p>
        </p:txBody>
      </p:sp>
      <p:sp>
        <p:nvSpPr>
          <p:cNvPr id="2156" name="Google Shape;2156;p38"/>
          <p:cNvSpPr txBox="1">
            <a:spLocks noGrp="1"/>
          </p:cNvSpPr>
          <p:nvPr>
            <p:ph type="title" idx="2"/>
          </p:nvPr>
        </p:nvSpPr>
        <p:spPr>
          <a:xfrm>
            <a:off x="3976255" y="883367"/>
            <a:ext cx="3956800" cy="1426400"/>
          </a:xfrm>
          <a:prstGeom prst="rect">
            <a:avLst/>
          </a:prstGeom>
        </p:spPr>
        <p:txBody>
          <a:bodyPr spcFirstLastPara="1" wrap="square" lIns="121900" tIns="121900" rIns="121900" bIns="121900" anchor="ctr" anchorCtr="0">
            <a:noAutofit/>
          </a:bodyPr>
          <a:lstStyle/>
          <a:p>
            <a:r>
              <a:rPr lang="en" dirty="0"/>
              <a:t>04</a:t>
            </a:r>
            <a:endParaRPr dirty="0"/>
          </a:p>
        </p:txBody>
      </p:sp>
    </p:spTree>
    <p:extLst>
      <p:ext uri="{BB962C8B-B14F-4D97-AF65-F5344CB8AC3E}">
        <p14:creationId xmlns:p14="http://schemas.microsoft.com/office/powerpoint/2010/main" val="94755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156"/>
                                        </p:tgtEl>
                                        <p:attrNameLst>
                                          <p:attrName>style.visibility</p:attrName>
                                        </p:attrNameLst>
                                      </p:cBhvr>
                                      <p:to>
                                        <p:strVal val="visible"/>
                                      </p:to>
                                    </p:set>
                                    <p:animEffect transition="in" filter="fade">
                                      <p:cBhvr>
                                        <p:cTn id="7" dur="2000"/>
                                        <p:tgtEl>
                                          <p:spTgt spid="2156"/>
                                        </p:tgtEl>
                                      </p:cBhvr>
                                    </p:animEffect>
                                    <p:anim calcmode="lin" valueType="num">
                                      <p:cBhvr>
                                        <p:cTn id="8" dur="2000" fill="hold"/>
                                        <p:tgtEl>
                                          <p:spTgt spid="2156"/>
                                        </p:tgtEl>
                                        <p:attrNameLst>
                                          <p:attrName>ppt_w</p:attrName>
                                        </p:attrNameLst>
                                      </p:cBhvr>
                                      <p:tavLst>
                                        <p:tav tm="0" fmla="#ppt_w*sin(2.5*pi*$)">
                                          <p:val>
                                            <p:fltVal val="0"/>
                                          </p:val>
                                        </p:tav>
                                        <p:tav tm="100000">
                                          <p:val>
                                            <p:fltVal val="1"/>
                                          </p:val>
                                        </p:tav>
                                      </p:tavLst>
                                    </p:anim>
                                    <p:anim calcmode="lin" valueType="num">
                                      <p:cBhvr>
                                        <p:cTn id="9" dur="2000" fill="hold"/>
                                        <p:tgtEl>
                                          <p:spTgt spid="2156"/>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55"/>
                                        </p:tgtEl>
                                        <p:attrNameLst>
                                          <p:attrName>style.visibility</p:attrName>
                                        </p:attrNameLst>
                                      </p:cBhvr>
                                      <p:to>
                                        <p:strVal val="visible"/>
                                      </p:to>
                                    </p:set>
                                    <p:animEffect transition="in" filter="fade">
                                      <p:cBhvr>
                                        <p:cTn id="14" dur="1000"/>
                                        <p:tgtEl>
                                          <p:spTgt spid="2155"/>
                                        </p:tgtEl>
                                      </p:cBhvr>
                                    </p:animEffect>
                                    <p:anim calcmode="lin" valueType="num">
                                      <p:cBhvr>
                                        <p:cTn id="15" dur="1000" fill="hold"/>
                                        <p:tgtEl>
                                          <p:spTgt spid="2155"/>
                                        </p:tgtEl>
                                        <p:attrNameLst>
                                          <p:attrName>ppt_x</p:attrName>
                                        </p:attrNameLst>
                                      </p:cBhvr>
                                      <p:tavLst>
                                        <p:tav tm="0">
                                          <p:val>
                                            <p:strVal val="#ppt_x"/>
                                          </p:val>
                                        </p:tav>
                                        <p:tav tm="100000">
                                          <p:val>
                                            <p:strVal val="#ppt_x"/>
                                          </p:val>
                                        </p:tav>
                                      </p:tavLst>
                                    </p:anim>
                                    <p:anim calcmode="lin" valueType="num">
                                      <p:cBhvr>
                                        <p:cTn id="16" dur="1000" fill="hold"/>
                                        <p:tgtEl>
                                          <p:spTgt spid="21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5" grpId="0"/>
      <p:bldP spid="215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cxnSp>
        <p:nvCxnSpPr>
          <p:cNvPr id="9" name="Connecteur droit 8">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512490" y="522899"/>
            <a:ext cx="267951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0" name="Titre 1">
            <a:extLst>
              <a:ext uri="{FF2B5EF4-FFF2-40B4-BE49-F238E27FC236}">
                <a16:creationId xmlns:a16="http://schemas.microsoft.com/office/drawing/2014/main" id="{4E3F5479-058B-4FA8-92E9-18CAB8CDC5C5}"/>
              </a:ext>
            </a:extLst>
          </p:cNvPr>
          <p:cNvSpPr txBox="1">
            <a:spLocks noChangeAspect="1"/>
          </p:cNvSpPr>
          <p:nvPr/>
        </p:nvSpPr>
        <p:spPr>
          <a:xfrm>
            <a:off x="3204000" y="190505"/>
            <a:ext cx="56520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2800" b="1" dirty="0">
                <a:solidFill>
                  <a:schemeClr val="tx1">
                    <a:lumMod val="75000"/>
                    <a:lumOff val="25000"/>
                  </a:schemeClr>
                </a:solidFill>
              </a:rPr>
              <a:t>Outils et technologies utilisé</a:t>
            </a:r>
            <a:br>
              <a:rPr lang="fr-FR" sz="2800" dirty="0">
                <a:solidFill>
                  <a:schemeClr val="tx1">
                    <a:lumMod val="75000"/>
                    <a:lumOff val="25000"/>
                  </a:schemeClr>
                </a:solidFill>
              </a:rPr>
            </a:br>
            <a:endParaRPr lang="fr-FR" sz="2800" dirty="0">
              <a:solidFill>
                <a:schemeClr val="tx1">
                  <a:lumMod val="75000"/>
                  <a:lumOff val="25000"/>
                </a:schemeClr>
              </a:solidFill>
            </a:endParaRPr>
          </a:p>
        </p:txBody>
      </p:sp>
      <p:cxnSp>
        <p:nvCxnSpPr>
          <p:cNvPr id="11" name="Connecteur droit 10">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flipV="1">
            <a:off x="1" y="522897"/>
            <a:ext cx="2625212" cy="3"/>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2" name="Freeform 5"/>
          <p:cNvSpPr>
            <a:spLocks/>
          </p:cNvSpPr>
          <p:nvPr/>
        </p:nvSpPr>
        <p:spPr bwMode="auto">
          <a:xfrm>
            <a:off x="3372240" y="1492619"/>
            <a:ext cx="1500025" cy="1090084"/>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ln/>
        </p:spPr>
        <p:style>
          <a:lnRef idx="2">
            <a:schemeClr val="accent3"/>
          </a:lnRef>
          <a:fillRef idx="1">
            <a:schemeClr val="lt1"/>
          </a:fillRef>
          <a:effectRef idx="0">
            <a:schemeClr val="accent3"/>
          </a:effectRef>
          <a:fontRef idx="minor">
            <a:schemeClr val="dk1"/>
          </a:fontRef>
        </p:style>
        <p:txBody>
          <a:bodyPr vert="horz" wrap="square" lIns="121920" tIns="60960" rIns="121920" bIns="60960" numCol="1" anchor="t" anchorCtr="0" compatLnSpc="1">
            <a:prstTxWarp prst="textNoShape">
              <a:avLst/>
            </a:prstTxWarp>
          </a:bodyPr>
          <a:lstStyle/>
          <a:p>
            <a:endParaRPr lang="en-US" sz="2400" dirty="0">
              <a:solidFill>
                <a:schemeClr val="bg1"/>
              </a:solidFill>
            </a:endParaRPr>
          </a:p>
        </p:txBody>
      </p:sp>
      <p:cxnSp>
        <p:nvCxnSpPr>
          <p:cNvPr id="13" name="Straight Connector 20"/>
          <p:cNvCxnSpPr/>
          <p:nvPr/>
        </p:nvCxnSpPr>
        <p:spPr>
          <a:xfrm>
            <a:off x="9944183" y="190506"/>
            <a:ext cx="71252" cy="2833463"/>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Freeform 5"/>
          <p:cNvSpPr>
            <a:spLocks/>
          </p:cNvSpPr>
          <p:nvPr/>
        </p:nvSpPr>
        <p:spPr bwMode="auto">
          <a:xfrm>
            <a:off x="9395063" y="2696317"/>
            <a:ext cx="1669143" cy="1306635"/>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ln/>
        </p:spPr>
        <p:style>
          <a:lnRef idx="1">
            <a:schemeClr val="accent2"/>
          </a:lnRef>
          <a:fillRef idx="3">
            <a:schemeClr val="accent2"/>
          </a:fillRef>
          <a:effectRef idx="2">
            <a:schemeClr val="accent2"/>
          </a:effectRef>
          <a:fontRef idx="minor">
            <a:schemeClr val="lt1"/>
          </a:fontRef>
        </p:style>
        <p:txBody>
          <a:bodyPr vert="horz" wrap="square" lIns="121920" tIns="60960" rIns="121920" bIns="60960" numCol="1" anchor="t" anchorCtr="0" compatLnSpc="1">
            <a:prstTxWarp prst="textNoShape">
              <a:avLst/>
            </a:prstTxWarp>
          </a:bodyPr>
          <a:lstStyle/>
          <a:p>
            <a:endParaRPr lang="en-US" sz="2400" dirty="0">
              <a:solidFill>
                <a:schemeClr val="bg1"/>
              </a:solidFill>
            </a:endParaRPr>
          </a:p>
        </p:txBody>
      </p:sp>
      <p:cxnSp>
        <p:nvCxnSpPr>
          <p:cNvPr id="15" name="Straight Connector 2"/>
          <p:cNvCxnSpPr>
            <a:endCxn id="16" idx="1"/>
          </p:cNvCxnSpPr>
          <p:nvPr/>
        </p:nvCxnSpPr>
        <p:spPr>
          <a:xfrm>
            <a:off x="1537193" y="5"/>
            <a:ext cx="1091" cy="2424619"/>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Freeform 5"/>
          <p:cNvSpPr>
            <a:spLocks/>
          </p:cNvSpPr>
          <p:nvPr/>
        </p:nvSpPr>
        <p:spPr bwMode="auto">
          <a:xfrm>
            <a:off x="830726" y="2151277"/>
            <a:ext cx="1500025" cy="1090084"/>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solidFill>
            <a:schemeClr val="accent3"/>
          </a:solidFill>
          <a:ln>
            <a:noFill/>
          </a:ln>
        </p:spPr>
        <p:txBody>
          <a:bodyPr vert="horz" wrap="square" lIns="121920" tIns="60960" rIns="121920" bIns="60960" numCol="1" anchor="t" anchorCtr="0" compatLnSpc="1">
            <a:prstTxWarp prst="textNoShape">
              <a:avLst/>
            </a:prstTxWarp>
          </a:bodyPr>
          <a:lstStyle/>
          <a:p>
            <a:endParaRPr lang="en-US" sz="2400" dirty="0">
              <a:solidFill>
                <a:schemeClr val="bg1"/>
              </a:solidFill>
            </a:endParaRPr>
          </a:p>
        </p:txBody>
      </p:sp>
      <p:sp>
        <p:nvSpPr>
          <p:cNvPr id="17" name="Rectangle 16"/>
          <p:cNvSpPr/>
          <p:nvPr/>
        </p:nvSpPr>
        <p:spPr>
          <a:xfrm>
            <a:off x="1213356" y="3391389"/>
            <a:ext cx="740908" cy="400110"/>
          </a:xfrm>
          <a:prstGeom prst="rect">
            <a:avLst/>
          </a:prstGeom>
          <a:noFill/>
        </p:spPr>
        <p:txBody>
          <a:bodyPr wrap="none">
            <a:spAutoFit/>
          </a:bodyPr>
          <a:lstStyle/>
          <a:p>
            <a:pPr algn="ctr"/>
            <a:r>
              <a:rPr lang="en-US" sz="2000" b="1" dirty="0">
                <a:solidFill>
                  <a:schemeClr val="accent3"/>
                </a:solidFill>
              </a:rPr>
              <a:t>UML</a:t>
            </a:r>
          </a:p>
        </p:txBody>
      </p:sp>
      <p:sp>
        <p:nvSpPr>
          <p:cNvPr id="18" name="Rectangle 17"/>
          <p:cNvSpPr/>
          <p:nvPr/>
        </p:nvSpPr>
        <p:spPr>
          <a:xfrm>
            <a:off x="3614238" y="2811756"/>
            <a:ext cx="1010212" cy="400110"/>
          </a:xfrm>
          <a:prstGeom prst="rect">
            <a:avLst/>
          </a:prstGeom>
          <a:noFill/>
        </p:spPr>
        <p:txBody>
          <a:bodyPr wrap="none">
            <a:spAutoFit/>
          </a:bodyPr>
          <a:lstStyle/>
          <a:p>
            <a:pPr algn="ctr"/>
            <a:r>
              <a:rPr lang="en-US" sz="2000" b="1" dirty="0">
                <a:solidFill>
                  <a:schemeClr val="accent4"/>
                </a:solidFill>
              </a:rPr>
              <a:t>SQLite</a:t>
            </a:r>
          </a:p>
        </p:txBody>
      </p:sp>
      <p:sp>
        <p:nvSpPr>
          <p:cNvPr id="20" name="Rectangle 19"/>
          <p:cNvSpPr/>
          <p:nvPr/>
        </p:nvSpPr>
        <p:spPr>
          <a:xfrm>
            <a:off x="8926121" y="4119591"/>
            <a:ext cx="2036134" cy="400110"/>
          </a:xfrm>
          <a:prstGeom prst="rect">
            <a:avLst/>
          </a:prstGeom>
          <a:noFill/>
        </p:spPr>
        <p:txBody>
          <a:bodyPr wrap="none">
            <a:spAutoFit/>
          </a:bodyPr>
          <a:lstStyle/>
          <a:p>
            <a:pPr algn="ctr"/>
            <a:r>
              <a:rPr lang="en-US" sz="2000" b="1" dirty="0">
                <a:solidFill>
                  <a:schemeClr val="accent3"/>
                </a:solidFill>
              </a:rPr>
              <a:t>Microsoft Edge</a:t>
            </a:r>
          </a:p>
        </p:txBody>
      </p:sp>
      <p:sp>
        <p:nvSpPr>
          <p:cNvPr id="23" name="Rounded Rectangle 4978"/>
          <p:cNvSpPr/>
          <p:nvPr/>
        </p:nvSpPr>
        <p:spPr>
          <a:xfrm>
            <a:off x="1247267" y="2612455"/>
            <a:ext cx="550091" cy="527304"/>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cxnSp>
        <p:nvCxnSpPr>
          <p:cNvPr id="24" name="Straight Connector 14"/>
          <p:cNvCxnSpPr/>
          <p:nvPr/>
        </p:nvCxnSpPr>
        <p:spPr>
          <a:xfrm>
            <a:off x="7673937" y="27149"/>
            <a:ext cx="1091" cy="1738819"/>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Freeform 5"/>
          <p:cNvSpPr>
            <a:spLocks/>
          </p:cNvSpPr>
          <p:nvPr/>
        </p:nvSpPr>
        <p:spPr bwMode="auto">
          <a:xfrm>
            <a:off x="6712844" y="1349833"/>
            <a:ext cx="1850589" cy="1346489"/>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ln/>
        </p:spPr>
        <p:style>
          <a:lnRef idx="3">
            <a:schemeClr val="lt1"/>
          </a:lnRef>
          <a:fillRef idx="1">
            <a:schemeClr val="accent1"/>
          </a:fillRef>
          <a:effectRef idx="1">
            <a:schemeClr val="accent1"/>
          </a:effectRef>
          <a:fontRef idx="minor">
            <a:schemeClr val="lt1"/>
          </a:fontRef>
        </p:style>
        <p:txBody>
          <a:bodyPr vert="horz" wrap="square" lIns="121920" tIns="60960" rIns="121920" bIns="60960" numCol="1" anchor="t" anchorCtr="0" compatLnSpc="1">
            <a:prstTxWarp prst="textNoShape">
              <a:avLst/>
            </a:prstTxWarp>
          </a:bodyPr>
          <a:lstStyle/>
          <a:p>
            <a:endParaRPr lang="en-US" sz="2400" dirty="0">
              <a:solidFill>
                <a:schemeClr val="bg1"/>
              </a:solidFill>
            </a:endParaRPr>
          </a:p>
        </p:txBody>
      </p:sp>
      <p:sp>
        <p:nvSpPr>
          <p:cNvPr id="26" name="Rectangle 25"/>
          <p:cNvSpPr/>
          <p:nvPr/>
        </p:nvSpPr>
        <p:spPr>
          <a:xfrm>
            <a:off x="6669118" y="2786103"/>
            <a:ext cx="1600245" cy="400110"/>
          </a:xfrm>
          <a:prstGeom prst="rect">
            <a:avLst/>
          </a:prstGeom>
          <a:solidFill>
            <a:srgbClr val="FFFF00"/>
          </a:solidFill>
        </p:spPr>
        <p:txBody>
          <a:bodyPr wrap="none">
            <a:spAutoFit/>
          </a:bodyPr>
          <a:lstStyle/>
          <a:p>
            <a:pPr algn="ctr"/>
            <a:r>
              <a:rPr lang="en-US" sz="2000" b="1" dirty="0">
                <a:solidFill>
                  <a:schemeClr val="accent4"/>
                </a:solidFill>
              </a:rPr>
              <a:t>Power AMC</a:t>
            </a:r>
          </a:p>
        </p:txBody>
      </p:sp>
      <p:cxnSp>
        <p:nvCxnSpPr>
          <p:cNvPr id="7" name="Connecteur droit 6"/>
          <p:cNvCxnSpPr>
            <a:endCxn id="12" idx="1"/>
          </p:cNvCxnSpPr>
          <p:nvPr/>
        </p:nvCxnSpPr>
        <p:spPr>
          <a:xfrm flipH="1">
            <a:off x="4079794" y="5"/>
            <a:ext cx="42455" cy="1765963"/>
          </a:xfrm>
          <a:prstGeom prst="line">
            <a:avLst/>
          </a:prstGeom>
        </p:spPr>
        <p:style>
          <a:lnRef idx="1">
            <a:schemeClr val="accent1"/>
          </a:lnRef>
          <a:fillRef idx="0">
            <a:schemeClr val="accent1"/>
          </a:fillRef>
          <a:effectRef idx="0">
            <a:schemeClr val="accent1"/>
          </a:effectRef>
          <a:fontRef idx="minor">
            <a:schemeClr val="tx1"/>
          </a:fontRef>
        </p:style>
      </p:cxnSp>
      <p:pic>
        <p:nvPicPr>
          <p:cNvPr id="5124" name="Picture 4" descr="https://cdn.lo4d.com/t/icon/128/sqlit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6745" y="1810220"/>
            <a:ext cx="707559" cy="77248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pic.clubic.com/v1/images/1501549/raw"/>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54745" y="1840457"/>
            <a:ext cx="632323" cy="579252"/>
          </a:xfrm>
          <a:prstGeom prst="rect">
            <a:avLst/>
          </a:prstGeom>
          <a:noFill/>
          <a:extLst>
            <a:ext uri="{909E8E84-426E-40DD-AFC4-6F175D3DCCD1}">
              <a14:hiddenFill xmlns:a14="http://schemas.microsoft.com/office/drawing/2010/main">
                <a:solidFill>
                  <a:srgbClr val="FFFFFF"/>
                </a:solidFill>
              </a14:hiddenFill>
            </a:ext>
          </a:extLst>
        </p:spPr>
      </p:pic>
      <p:pic>
        <p:nvPicPr>
          <p:cNvPr id="5129"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944189" y="3211870"/>
            <a:ext cx="570903" cy="66556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1" name="Google Shape;2114;p37">
            <a:extLst>
              <a:ext uri="{FF2B5EF4-FFF2-40B4-BE49-F238E27FC236}">
                <a16:creationId xmlns:a16="http://schemas.microsoft.com/office/drawing/2014/main" id="{D29D8E8F-4920-486C-94CF-5931ED60AA58}"/>
              </a:ext>
            </a:extLst>
          </p:cNvPr>
          <p:cNvGrpSpPr/>
          <p:nvPr/>
        </p:nvGrpSpPr>
        <p:grpSpPr>
          <a:xfrm>
            <a:off x="523285" y="339213"/>
            <a:ext cx="878795" cy="1002891"/>
            <a:chOff x="731647" y="1650460"/>
            <a:chExt cx="635100" cy="733490"/>
          </a:xfrm>
        </p:grpSpPr>
        <p:grpSp>
          <p:nvGrpSpPr>
            <p:cNvPr id="22" name="Google Shape;2115;p37">
              <a:extLst>
                <a:ext uri="{FF2B5EF4-FFF2-40B4-BE49-F238E27FC236}">
                  <a16:creationId xmlns:a16="http://schemas.microsoft.com/office/drawing/2014/main" id="{CD129C22-B66E-4EB8-A876-2CADC35C43C6}"/>
                </a:ext>
              </a:extLst>
            </p:cNvPr>
            <p:cNvGrpSpPr/>
            <p:nvPr/>
          </p:nvGrpSpPr>
          <p:grpSpPr>
            <a:xfrm>
              <a:off x="731647" y="1650460"/>
              <a:ext cx="635100" cy="635100"/>
              <a:chOff x="917231" y="1827973"/>
              <a:chExt cx="635100" cy="635100"/>
            </a:xfrm>
          </p:grpSpPr>
          <p:sp>
            <p:nvSpPr>
              <p:cNvPr id="31" name="Google Shape;2116;p37">
                <a:extLst>
                  <a:ext uri="{FF2B5EF4-FFF2-40B4-BE49-F238E27FC236}">
                    <a16:creationId xmlns:a16="http://schemas.microsoft.com/office/drawing/2014/main" id="{5736BFB4-67F0-4523-B43B-1199BC6F7327}"/>
                  </a:ext>
                </a:extLst>
              </p:cNvPr>
              <p:cNvSpPr/>
              <p:nvPr/>
            </p:nvSpPr>
            <p:spPr>
              <a:xfrm>
                <a:off x="917231" y="1827973"/>
                <a:ext cx="635100" cy="6351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sp>
            <p:nvSpPr>
              <p:cNvPr id="32" name="Google Shape;2117;p37">
                <a:extLst>
                  <a:ext uri="{FF2B5EF4-FFF2-40B4-BE49-F238E27FC236}">
                    <a16:creationId xmlns:a16="http://schemas.microsoft.com/office/drawing/2014/main" id="{BD23EC83-D125-4ED8-92B4-B5D2C2C575BF}"/>
                  </a:ext>
                </a:extLst>
              </p:cNvPr>
              <p:cNvSpPr/>
              <p:nvPr/>
            </p:nvSpPr>
            <p:spPr>
              <a:xfrm>
                <a:off x="1001931" y="1912710"/>
                <a:ext cx="465600" cy="4656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grpSp>
        <p:grpSp>
          <p:nvGrpSpPr>
            <p:cNvPr id="27" name="Google Shape;2118;p37">
              <a:extLst>
                <a:ext uri="{FF2B5EF4-FFF2-40B4-BE49-F238E27FC236}">
                  <a16:creationId xmlns:a16="http://schemas.microsoft.com/office/drawing/2014/main" id="{1460CB09-752F-4D81-AB83-3CCC3A101082}"/>
                </a:ext>
              </a:extLst>
            </p:cNvPr>
            <p:cNvGrpSpPr/>
            <p:nvPr/>
          </p:nvGrpSpPr>
          <p:grpSpPr>
            <a:xfrm>
              <a:off x="961679" y="2356951"/>
              <a:ext cx="175013" cy="27000"/>
              <a:chOff x="5662375" y="212375"/>
              <a:chExt cx="175013" cy="27000"/>
            </a:xfrm>
          </p:grpSpPr>
          <p:sp>
            <p:nvSpPr>
              <p:cNvPr id="28" name="Google Shape;2119;p37">
                <a:extLst>
                  <a:ext uri="{FF2B5EF4-FFF2-40B4-BE49-F238E27FC236}">
                    <a16:creationId xmlns:a16="http://schemas.microsoft.com/office/drawing/2014/main" id="{D2AB44C9-D489-4DBC-9BED-65AB2E88B94E}"/>
                  </a:ext>
                </a:extLst>
              </p:cNvPr>
              <p:cNvSpPr/>
              <p:nvPr/>
            </p:nvSpPr>
            <p:spPr>
              <a:xfrm>
                <a:off x="5662375"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29" name="Google Shape;2120;p37">
                <a:extLst>
                  <a:ext uri="{FF2B5EF4-FFF2-40B4-BE49-F238E27FC236}">
                    <a16:creationId xmlns:a16="http://schemas.microsoft.com/office/drawing/2014/main" id="{1C969332-B9E6-476A-B45E-83C2D43B30C6}"/>
                  </a:ext>
                </a:extLst>
              </p:cNvPr>
              <p:cNvSpPr/>
              <p:nvPr/>
            </p:nvSpPr>
            <p:spPr>
              <a:xfrm>
                <a:off x="5736381"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30" name="Google Shape;2121;p37">
                <a:extLst>
                  <a:ext uri="{FF2B5EF4-FFF2-40B4-BE49-F238E27FC236}">
                    <a16:creationId xmlns:a16="http://schemas.microsoft.com/office/drawing/2014/main" id="{6C60E3DC-F882-49B4-BA73-7596E898C7D9}"/>
                  </a:ext>
                </a:extLst>
              </p:cNvPr>
              <p:cNvSpPr/>
              <p:nvPr/>
            </p:nvSpPr>
            <p:spPr>
              <a:xfrm>
                <a:off x="5810388"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grpSp>
      </p:grpSp>
      <p:sp>
        <p:nvSpPr>
          <p:cNvPr id="33" name="Google Shape;2148;p37">
            <a:extLst>
              <a:ext uri="{FF2B5EF4-FFF2-40B4-BE49-F238E27FC236}">
                <a16:creationId xmlns:a16="http://schemas.microsoft.com/office/drawing/2014/main" id="{BC96BF6E-44A1-4F85-8A5B-4019F211B831}"/>
              </a:ext>
            </a:extLst>
          </p:cNvPr>
          <p:cNvSpPr txBox="1">
            <a:spLocks/>
          </p:cNvSpPr>
          <p:nvPr/>
        </p:nvSpPr>
        <p:spPr>
          <a:xfrm>
            <a:off x="639185" y="345314"/>
            <a:ext cx="609600" cy="862263"/>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 sz="2400" kern="0" dirty="0">
                <a:solidFill>
                  <a:schemeClr val="bg1"/>
                </a:solidFill>
              </a:rPr>
              <a:t>04</a:t>
            </a:r>
          </a:p>
        </p:txBody>
      </p:sp>
    </p:spTree>
    <p:extLst>
      <p:ext uri="{BB962C8B-B14F-4D97-AF65-F5344CB8AC3E}">
        <p14:creationId xmlns:p14="http://schemas.microsoft.com/office/powerpoint/2010/main" val="387433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000" fill="hold"/>
                                        <p:tgtEl>
                                          <p:spTgt spid="15"/>
                                        </p:tgtEl>
                                        <p:attrNameLst>
                                          <p:attrName>ppt_x</p:attrName>
                                        </p:attrNameLst>
                                      </p:cBhvr>
                                      <p:tavLst>
                                        <p:tav tm="0">
                                          <p:val>
                                            <p:strVal val="#ppt_x"/>
                                          </p:val>
                                        </p:tav>
                                        <p:tav tm="100000">
                                          <p:val>
                                            <p:strVal val="#ppt_x"/>
                                          </p:val>
                                        </p:tav>
                                      </p:tavLst>
                                    </p:anim>
                                    <p:anim calcmode="lin" valueType="num">
                                      <p:cBhvr additive="base">
                                        <p:cTn id="8" dur="10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000" fill="hold"/>
                                        <p:tgtEl>
                                          <p:spTgt spid="16"/>
                                        </p:tgtEl>
                                        <p:attrNameLst>
                                          <p:attrName>ppt_x</p:attrName>
                                        </p:attrNameLst>
                                      </p:cBhvr>
                                      <p:tavLst>
                                        <p:tav tm="0">
                                          <p:val>
                                            <p:strVal val="#ppt_x"/>
                                          </p:val>
                                        </p:tav>
                                        <p:tav tm="100000">
                                          <p:val>
                                            <p:strVal val="#ppt_x"/>
                                          </p:val>
                                        </p:tav>
                                      </p:tavLst>
                                    </p:anim>
                                    <p:anim calcmode="lin" valueType="num">
                                      <p:cBhvr additive="base">
                                        <p:cTn id="12" dur="1000" fill="hold"/>
                                        <p:tgtEl>
                                          <p:spTgt spid="1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500" fill="hold"/>
                                        <p:tgtEl>
                                          <p:spTgt spid="17"/>
                                        </p:tgtEl>
                                        <p:attrNameLst>
                                          <p:attrName>ppt_x</p:attrName>
                                        </p:attrNameLst>
                                      </p:cBhvr>
                                      <p:tavLst>
                                        <p:tav tm="0">
                                          <p:val>
                                            <p:strVal val="#ppt_x"/>
                                          </p:val>
                                        </p:tav>
                                        <p:tav tm="100000">
                                          <p:val>
                                            <p:strVal val="#ppt_x"/>
                                          </p:val>
                                        </p:tav>
                                      </p:tavLst>
                                    </p:anim>
                                    <p:anim calcmode="lin" valueType="num">
                                      <p:cBhvr additive="base">
                                        <p:cTn id="17" dur="500" fill="hold"/>
                                        <p:tgtEl>
                                          <p:spTgt spid="17"/>
                                        </p:tgtEl>
                                        <p:attrNameLst>
                                          <p:attrName>ppt_y</p:attrName>
                                        </p:attrNameLst>
                                      </p:cBhvr>
                                      <p:tavLst>
                                        <p:tav tm="0">
                                          <p:val>
                                            <p:strVal val="1+#ppt_h/2"/>
                                          </p:val>
                                        </p:tav>
                                        <p:tav tm="100000">
                                          <p:val>
                                            <p:strVal val="#ppt_y"/>
                                          </p:val>
                                        </p:tav>
                                      </p:tavLst>
                                    </p:anim>
                                  </p:childTnLst>
                                </p:cTn>
                              </p:par>
                              <p:par>
                                <p:cTn id="18" presetID="2" presetClass="entr" presetSubtype="1"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1000" fill="hold"/>
                                        <p:tgtEl>
                                          <p:spTgt spid="12"/>
                                        </p:tgtEl>
                                        <p:attrNameLst>
                                          <p:attrName>ppt_x</p:attrName>
                                        </p:attrNameLst>
                                      </p:cBhvr>
                                      <p:tavLst>
                                        <p:tav tm="0">
                                          <p:val>
                                            <p:strVal val="#ppt_x"/>
                                          </p:val>
                                        </p:tav>
                                        <p:tav tm="100000">
                                          <p:val>
                                            <p:strVal val="#ppt_x"/>
                                          </p:val>
                                        </p:tav>
                                      </p:tavLst>
                                    </p:anim>
                                    <p:anim calcmode="lin" valueType="num">
                                      <p:cBhvr additive="base">
                                        <p:cTn id="21" dur="1000" fill="hold"/>
                                        <p:tgtEl>
                                          <p:spTgt spid="12"/>
                                        </p:tgtEl>
                                        <p:attrNameLst>
                                          <p:attrName>ppt_y</p:attrName>
                                        </p:attrNameLst>
                                      </p:cBhvr>
                                      <p:tavLst>
                                        <p:tav tm="0">
                                          <p:val>
                                            <p:strVal val="0-#ppt_h/2"/>
                                          </p:val>
                                        </p:tav>
                                        <p:tav tm="100000">
                                          <p:val>
                                            <p:strVal val="#ppt_y"/>
                                          </p:val>
                                        </p:tav>
                                      </p:tavLst>
                                    </p:anim>
                                  </p:childTnLst>
                                </p:cTn>
                              </p:par>
                            </p:childTnLst>
                          </p:cTn>
                        </p:par>
                        <p:par>
                          <p:cTn id="22" fill="hold">
                            <p:stCondLst>
                              <p:cond delay="2000"/>
                            </p:stCondLst>
                            <p:childTnLst>
                              <p:par>
                                <p:cTn id="23" presetID="2" presetClass="entr" presetSubtype="4"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2" presetClass="entr" presetSubtype="1" fill="hold"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1000" fill="hold"/>
                                        <p:tgtEl>
                                          <p:spTgt spid="13"/>
                                        </p:tgtEl>
                                        <p:attrNameLst>
                                          <p:attrName>ppt_x</p:attrName>
                                        </p:attrNameLst>
                                      </p:cBhvr>
                                      <p:tavLst>
                                        <p:tav tm="0">
                                          <p:val>
                                            <p:strVal val="#ppt_x"/>
                                          </p:val>
                                        </p:tav>
                                        <p:tav tm="100000">
                                          <p:val>
                                            <p:strVal val="#ppt_x"/>
                                          </p:val>
                                        </p:tav>
                                      </p:tavLst>
                                    </p:anim>
                                    <p:anim calcmode="lin" valueType="num">
                                      <p:cBhvr additive="base">
                                        <p:cTn id="31" dur="1000" fill="hold"/>
                                        <p:tgtEl>
                                          <p:spTgt spid="13"/>
                                        </p:tgtEl>
                                        <p:attrNameLst>
                                          <p:attrName>ppt_y</p:attrName>
                                        </p:attrNameLst>
                                      </p:cBhvr>
                                      <p:tavLst>
                                        <p:tav tm="0">
                                          <p:val>
                                            <p:strVal val="0-#ppt_h/2"/>
                                          </p:val>
                                        </p:tav>
                                        <p:tav tm="100000">
                                          <p:val>
                                            <p:strVal val="#ppt_y"/>
                                          </p:val>
                                        </p:tav>
                                      </p:tavLst>
                                    </p:anim>
                                  </p:childTnLst>
                                </p:cTn>
                              </p:par>
                              <p:par>
                                <p:cTn id="32" presetID="2" presetClass="entr" presetSubtype="1"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1000" fill="hold"/>
                                        <p:tgtEl>
                                          <p:spTgt spid="14"/>
                                        </p:tgtEl>
                                        <p:attrNameLst>
                                          <p:attrName>ppt_x</p:attrName>
                                        </p:attrNameLst>
                                      </p:cBhvr>
                                      <p:tavLst>
                                        <p:tav tm="0">
                                          <p:val>
                                            <p:strVal val="#ppt_x"/>
                                          </p:val>
                                        </p:tav>
                                        <p:tav tm="100000">
                                          <p:val>
                                            <p:strVal val="#ppt_x"/>
                                          </p:val>
                                        </p:tav>
                                      </p:tavLst>
                                    </p:anim>
                                    <p:anim calcmode="lin" valueType="num">
                                      <p:cBhvr additive="base">
                                        <p:cTn id="35" dur="1000" fill="hold"/>
                                        <p:tgtEl>
                                          <p:spTgt spid="14"/>
                                        </p:tgtEl>
                                        <p:attrNameLst>
                                          <p:attrName>ppt_y</p:attrName>
                                        </p:attrNameLst>
                                      </p:cBhvr>
                                      <p:tavLst>
                                        <p:tav tm="0">
                                          <p:val>
                                            <p:strVal val="0-#ppt_h/2"/>
                                          </p:val>
                                        </p:tav>
                                        <p:tav tm="100000">
                                          <p:val>
                                            <p:strVal val="#ppt_y"/>
                                          </p:val>
                                        </p:tav>
                                      </p:tavLst>
                                    </p:anim>
                                  </p:childTnLst>
                                </p:cTn>
                              </p:par>
                            </p:childTnLst>
                          </p:cTn>
                        </p:par>
                        <p:par>
                          <p:cTn id="36" fill="hold">
                            <p:stCondLst>
                              <p:cond delay="3500"/>
                            </p:stCondLst>
                            <p:childTnLst>
                              <p:par>
                                <p:cTn id="37" presetID="2" presetClass="entr" presetSubtype="4"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ppt_x"/>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childTnLst>
                          </p:cTn>
                        </p:par>
                        <p:par>
                          <p:cTn id="41" fill="hold">
                            <p:stCondLst>
                              <p:cond delay="4000"/>
                            </p:stCondLst>
                            <p:childTnLst>
                              <p:par>
                                <p:cTn id="42" presetID="2" presetClass="entr" presetSubtype="1" fill="hold" nodeType="afterEffect">
                                  <p:stCondLst>
                                    <p:cond delay="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1000" fill="hold"/>
                                        <p:tgtEl>
                                          <p:spTgt spid="24"/>
                                        </p:tgtEl>
                                        <p:attrNameLst>
                                          <p:attrName>ppt_x</p:attrName>
                                        </p:attrNameLst>
                                      </p:cBhvr>
                                      <p:tavLst>
                                        <p:tav tm="0">
                                          <p:val>
                                            <p:strVal val="#ppt_x"/>
                                          </p:val>
                                        </p:tav>
                                        <p:tav tm="100000">
                                          <p:val>
                                            <p:strVal val="#ppt_x"/>
                                          </p:val>
                                        </p:tav>
                                      </p:tavLst>
                                    </p:anim>
                                    <p:anim calcmode="lin" valueType="num">
                                      <p:cBhvr additive="base">
                                        <p:cTn id="45" dur="1000" fill="hold"/>
                                        <p:tgtEl>
                                          <p:spTgt spid="24"/>
                                        </p:tgtEl>
                                        <p:attrNameLst>
                                          <p:attrName>ppt_y</p:attrName>
                                        </p:attrNameLst>
                                      </p:cBhvr>
                                      <p:tavLst>
                                        <p:tav tm="0">
                                          <p:val>
                                            <p:strVal val="0-#ppt_h/2"/>
                                          </p:val>
                                        </p:tav>
                                        <p:tav tm="100000">
                                          <p:val>
                                            <p:strVal val="#ppt_y"/>
                                          </p:val>
                                        </p:tav>
                                      </p:tavLst>
                                    </p:anim>
                                  </p:childTnLst>
                                </p:cTn>
                              </p:par>
                              <p:par>
                                <p:cTn id="46" presetID="2" presetClass="entr" presetSubtype="1"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1000" fill="hold"/>
                                        <p:tgtEl>
                                          <p:spTgt spid="25"/>
                                        </p:tgtEl>
                                        <p:attrNameLst>
                                          <p:attrName>ppt_x</p:attrName>
                                        </p:attrNameLst>
                                      </p:cBhvr>
                                      <p:tavLst>
                                        <p:tav tm="0">
                                          <p:val>
                                            <p:strVal val="#ppt_x"/>
                                          </p:val>
                                        </p:tav>
                                        <p:tav tm="100000">
                                          <p:val>
                                            <p:strVal val="#ppt_x"/>
                                          </p:val>
                                        </p:tav>
                                      </p:tavLst>
                                    </p:anim>
                                    <p:anim calcmode="lin" valueType="num">
                                      <p:cBhvr additive="base">
                                        <p:cTn id="49" dur="1000" fill="hold"/>
                                        <p:tgtEl>
                                          <p:spTgt spid="25"/>
                                        </p:tgtEl>
                                        <p:attrNameLst>
                                          <p:attrName>ppt_y</p:attrName>
                                        </p:attrNameLst>
                                      </p:cBhvr>
                                      <p:tavLst>
                                        <p:tav tm="0">
                                          <p:val>
                                            <p:strVal val="0-#ppt_h/2"/>
                                          </p:val>
                                        </p:tav>
                                        <p:tav tm="100000">
                                          <p:val>
                                            <p:strVal val="#ppt_y"/>
                                          </p:val>
                                        </p:tav>
                                      </p:tavLst>
                                    </p:anim>
                                  </p:childTnLst>
                                </p:cTn>
                              </p:par>
                            </p:childTnLst>
                          </p:cTn>
                        </p:par>
                        <p:par>
                          <p:cTn id="50" fill="hold">
                            <p:stCondLst>
                              <p:cond delay="5000"/>
                            </p:stCondLst>
                            <p:childTnLst>
                              <p:par>
                                <p:cTn id="51" presetID="2" presetClass="entr" presetSubtype="4" fill="hold" grpId="0" nodeType="after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ppt_x"/>
                                          </p:val>
                                        </p:tav>
                                        <p:tav tm="100000">
                                          <p:val>
                                            <p:strVal val="#ppt_x"/>
                                          </p:val>
                                        </p:tav>
                                      </p:tavLst>
                                    </p:anim>
                                    <p:anim calcmode="lin" valueType="num">
                                      <p:cBhvr additive="base">
                                        <p:cTn id="5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3"/>
                                        </p:tgtEl>
                                        <p:attrNameLst>
                                          <p:attrName>style.visibility</p:attrName>
                                        </p:attrNameLst>
                                      </p:cBhvr>
                                      <p:to>
                                        <p:strVal val="visible"/>
                                      </p:to>
                                    </p:set>
                                    <p:anim calcmode="lin" valueType="num">
                                      <p:cBhvr additive="base">
                                        <p:cTn id="59" dur="500" fill="hold"/>
                                        <p:tgtEl>
                                          <p:spTgt spid="33"/>
                                        </p:tgtEl>
                                        <p:attrNameLst>
                                          <p:attrName>ppt_x</p:attrName>
                                        </p:attrNameLst>
                                      </p:cBhvr>
                                      <p:tavLst>
                                        <p:tav tm="0">
                                          <p:val>
                                            <p:strVal val="#ppt_x"/>
                                          </p:val>
                                        </p:tav>
                                        <p:tav tm="100000">
                                          <p:val>
                                            <p:strVal val="#ppt_x"/>
                                          </p:val>
                                        </p:tav>
                                      </p:tavLst>
                                    </p:anim>
                                    <p:anim calcmode="lin" valueType="num">
                                      <p:cBhvr additive="base">
                                        <p:cTn id="6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6" grpId="0" animBg="1"/>
      <p:bldP spid="17" grpId="0"/>
      <p:bldP spid="18" grpId="0"/>
      <p:bldP spid="20" grpId="0"/>
      <p:bldP spid="25" grpId="0" animBg="1"/>
      <p:bldP spid="26" grpId="0" animBg="1"/>
      <p:bldP spid="3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cxnSp>
        <p:nvCxnSpPr>
          <p:cNvPr id="23" name="Connecteur droit 22">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512490" y="522899"/>
            <a:ext cx="267951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24" name="Titre 1">
            <a:extLst>
              <a:ext uri="{FF2B5EF4-FFF2-40B4-BE49-F238E27FC236}">
                <a16:creationId xmlns:a16="http://schemas.microsoft.com/office/drawing/2014/main" id="{4E3F5479-058B-4FA8-92E9-18CAB8CDC5C5}"/>
              </a:ext>
            </a:extLst>
          </p:cNvPr>
          <p:cNvSpPr txBox="1">
            <a:spLocks noChangeAspect="1"/>
          </p:cNvSpPr>
          <p:nvPr/>
        </p:nvSpPr>
        <p:spPr>
          <a:xfrm>
            <a:off x="3204000" y="190505"/>
            <a:ext cx="56520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2800" b="1" dirty="0">
                <a:solidFill>
                  <a:schemeClr val="tx1">
                    <a:lumMod val="75000"/>
                    <a:lumOff val="25000"/>
                  </a:schemeClr>
                </a:solidFill>
              </a:rPr>
              <a:t>Outils et technologies utilisé</a:t>
            </a:r>
            <a:br>
              <a:rPr lang="fr-FR" sz="2800" dirty="0">
                <a:solidFill>
                  <a:schemeClr val="tx1">
                    <a:lumMod val="75000"/>
                    <a:lumOff val="25000"/>
                  </a:schemeClr>
                </a:solidFill>
              </a:rPr>
            </a:br>
            <a:endParaRPr lang="fr-FR" sz="2800" dirty="0">
              <a:solidFill>
                <a:schemeClr val="tx1">
                  <a:lumMod val="75000"/>
                  <a:lumOff val="25000"/>
                </a:schemeClr>
              </a:solidFill>
            </a:endParaRPr>
          </a:p>
        </p:txBody>
      </p:sp>
      <p:sp>
        <p:nvSpPr>
          <p:cNvPr id="27" name="TextBox 39"/>
          <p:cNvSpPr txBox="1"/>
          <p:nvPr/>
        </p:nvSpPr>
        <p:spPr>
          <a:xfrm>
            <a:off x="-349826" y="220597"/>
            <a:ext cx="5308979" cy="369332"/>
          </a:xfrm>
          <a:prstGeom prst="rect">
            <a:avLst/>
          </a:prstGeom>
          <a:noFill/>
        </p:spPr>
        <p:txBody>
          <a:bodyPr wrap="square" rtlCol="0">
            <a:spAutoFit/>
          </a:bodyPr>
          <a:lstStyle/>
          <a:p>
            <a:pPr lvl="1"/>
            <a:r>
              <a:rPr lang="en-CA" b="1" dirty="0">
                <a:latin typeface="+mj-lt"/>
              </a:rPr>
              <a:t>Framework </a:t>
            </a:r>
            <a:endParaRPr lang="fr-FR" sz="1400" b="1" dirty="0">
              <a:latin typeface="+mj-lt"/>
            </a:endParaRPr>
          </a:p>
        </p:txBody>
      </p:sp>
      <p:grpSp>
        <p:nvGrpSpPr>
          <p:cNvPr id="30" name="Group 27"/>
          <p:cNvGrpSpPr/>
          <p:nvPr/>
        </p:nvGrpSpPr>
        <p:grpSpPr>
          <a:xfrm>
            <a:off x="206303" y="4133004"/>
            <a:ext cx="1706880" cy="508000"/>
            <a:chOff x="6572357" y="3914649"/>
            <a:chExt cx="1706880" cy="508000"/>
          </a:xfrm>
          <a:solidFill>
            <a:schemeClr val="accent3">
              <a:lumMod val="75000"/>
            </a:schemeClr>
          </a:solidFill>
        </p:grpSpPr>
        <p:cxnSp>
          <p:nvCxnSpPr>
            <p:cNvPr id="31" name="Straight Connector 28"/>
            <p:cNvCxnSpPr/>
            <p:nvPr/>
          </p:nvCxnSpPr>
          <p:spPr>
            <a:xfrm rot="10800000">
              <a:off x="6572357" y="4207383"/>
              <a:ext cx="1706880" cy="2117"/>
            </a:xfrm>
            <a:prstGeom prst="line">
              <a:avLst/>
            </a:prstGeom>
            <a:grpFill/>
            <a:ln>
              <a:solidFill>
                <a:schemeClr val="tx1">
                  <a:lumMod val="50000"/>
                  <a:lumOff val="50000"/>
                </a:schemeClr>
              </a:solidFill>
            </a:ln>
            <a:effectLst>
              <a:outerShdw blurRad="38100" dist="12700" sx="96000" sy="96000" algn="l" rotWithShape="0">
                <a:prstClr val="black">
                  <a:alpha val="95000"/>
                </a:prstClr>
              </a:outerShdw>
            </a:effectLst>
          </p:spPr>
          <p:style>
            <a:lnRef idx="1">
              <a:schemeClr val="accent1"/>
            </a:lnRef>
            <a:fillRef idx="0">
              <a:schemeClr val="accent1"/>
            </a:fillRef>
            <a:effectRef idx="0">
              <a:schemeClr val="accent1"/>
            </a:effectRef>
            <a:fontRef idx="minor">
              <a:schemeClr val="tx1"/>
            </a:fontRef>
          </p:style>
        </p:cxnSp>
        <p:sp>
          <p:nvSpPr>
            <p:cNvPr id="34" name="Trapezoid 29"/>
            <p:cNvSpPr/>
            <p:nvPr/>
          </p:nvSpPr>
          <p:spPr>
            <a:xfrm rot="10800000" flipH="1">
              <a:off x="6944891" y="4215215"/>
              <a:ext cx="1190624" cy="203200"/>
            </a:xfrm>
            <a:prstGeom prst="trapezoid">
              <a:avLst>
                <a:gd name="adj" fmla="val 625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Parallelogram 30"/>
            <p:cNvSpPr/>
            <p:nvPr/>
          </p:nvSpPr>
          <p:spPr>
            <a:xfrm flipV="1">
              <a:off x="6698290" y="3914649"/>
              <a:ext cx="1312339" cy="508000"/>
            </a:xfrm>
            <a:prstGeom prst="parallelogram">
              <a:avLst>
                <a:gd name="adj" fmla="val 6324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36" name="Freeform 15"/>
          <p:cNvSpPr/>
          <p:nvPr/>
        </p:nvSpPr>
        <p:spPr>
          <a:xfrm rot="15825055">
            <a:off x="448505" y="2990689"/>
            <a:ext cx="1487955" cy="1340185"/>
          </a:xfrm>
          <a:custGeom>
            <a:avLst/>
            <a:gdLst>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Lst>
            <a:ahLst/>
            <a:cxnLst>
              <a:cxn ang="0">
                <a:pos x="connsiteX0" y="connsiteY0"/>
              </a:cxn>
              <a:cxn ang="0">
                <a:pos x="connsiteX1" y="connsiteY1"/>
              </a:cxn>
            </a:cxnLst>
            <a:rect l="l" t="t" r="r" b="b"/>
            <a:pathLst>
              <a:path w="889000" h="647700">
                <a:moveTo>
                  <a:pt x="889000" y="647700"/>
                </a:moveTo>
                <a:cubicBezTo>
                  <a:pt x="770467" y="431800"/>
                  <a:pt x="639233" y="95250"/>
                  <a:pt x="0" y="0"/>
                </a:cubicBezTo>
              </a:path>
            </a:pathLst>
          </a:custGeom>
          <a:ln w="317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37" name="Rectangle 36"/>
          <p:cNvSpPr/>
          <p:nvPr/>
        </p:nvSpPr>
        <p:spPr>
          <a:xfrm>
            <a:off x="518459" y="4553193"/>
            <a:ext cx="4272060" cy="2221377"/>
          </a:xfrm>
          <a:prstGeom prst="rect">
            <a:avLst/>
          </a:prstGeom>
          <a:solidFill>
            <a:schemeClr val="accent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8" name="Text Placeholder 3"/>
          <p:cNvSpPr txBox="1">
            <a:spLocks/>
          </p:cNvSpPr>
          <p:nvPr/>
        </p:nvSpPr>
        <p:spPr>
          <a:xfrm>
            <a:off x="1749004" y="4805239"/>
            <a:ext cx="2980941" cy="1538883"/>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2000" b="1" dirty="0">
                <a:solidFill>
                  <a:schemeClr val="accent3"/>
                </a:solidFill>
                <a:latin typeface="+mj-lt"/>
              </a:rPr>
              <a:t>Django</a:t>
            </a:r>
          </a:p>
          <a:p>
            <a:pPr algn="l"/>
            <a:r>
              <a:rPr lang="fr-FR" dirty="0"/>
              <a:t>Django est un</a:t>
            </a:r>
            <a:r>
              <a:rPr lang="fr-FR" b="1" dirty="0"/>
              <a:t> </a:t>
            </a:r>
            <a:r>
              <a:rPr lang="fr-FR" dirty="0"/>
              <a:t>cadre</a:t>
            </a:r>
            <a:r>
              <a:rPr lang="fr-FR" b="1" dirty="0"/>
              <a:t> </a:t>
            </a:r>
            <a:r>
              <a:rPr lang="fr-FR" dirty="0"/>
              <a:t>de développement web open source en python, Il a pour but de rendre le développement web 2.0 simple et rapide.</a:t>
            </a:r>
            <a:endParaRPr lang="fr-FR" dirty="0">
              <a:latin typeface="+mj-lt"/>
            </a:endParaRPr>
          </a:p>
        </p:txBody>
      </p:sp>
      <p:sp>
        <p:nvSpPr>
          <p:cNvPr id="39" name="Rectangle 38"/>
          <p:cNvSpPr/>
          <p:nvPr/>
        </p:nvSpPr>
        <p:spPr>
          <a:xfrm>
            <a:off x="7572621" y="4575848"/>
            <a:ext cx="4295489" cy="2221377"/>
          </a:xfrm>
          <a:prstGeom prst="rect">
            <a:avLst/>
          </a:prstGeom>
          <a:solidFill>
            <a:schemeClr val="accent3"/>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0" name="Text Placeholder 3"/>
          <p:cNvSpPr txBox="1">
            <a:spLocks/>
          </p:cNvSpPr>
          <p:nvPr/>
        </p:nvSpPr>
        <p:spPr>
          <a:xfrm>
            <a:off x="8459373" y="4705506"/>
            <a:ext cx="3259775" cy="1341906"/>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2000" b="1" dirty="0">
                <a:solidFill>
                  <a:schemeClr val="accent4"/>
                </a:solidFill>
                <a:latin typeface="+mj-lt"/>
              </a:rPr>
              <a:t>Bootstrap</a:t>
            </a:r>
          </a:p>
          <a:p>
            <a:pPr algn="l" defTabSz="1219140">
              <a:spcBef>
                <a:spcPct val="20000"/>
              </a:spcBef>
              <a:defRPr/>
            </a:pPr>
            <a:r>
              <a:rPr lang="fr-FR" dirty="0" err="1">
                <a:latin typeface="+mj-lt"/>
              </a:rPr>
              <a:t>Bootstrap</a:t>
            </a:r>
            <a:r>
              <a:rPr lang="fr-FR" dirty="0">
                <a:latin typeface="+mj-lt"/>
              </a:rPr>
              <a:t> est un Framework gratuit et a code source ouvert destine au développement web frontal réactif et premier web.</a:t>
            </a:r>
            <a:endParaRPr lang="en-US" sz="1400" dirty="0">
              <a:solidFill>
                <a:schemeClr val="bg2">
                  <a:lumMod val="25000"/>
                </a:schemeClr>
              </a:solidFill>
              <a:latin typeface="+mj-lt"/>
            </a:endParaRPr>
          </a:p>
        </p:txBody>
      </p:sp>
      <p:sp>
        <p:nvSpPr>
          <p:cNvPr id="44" name="Freeform 64"/>
          <p:cNvSpPr>
            <a:spLocks/>
          </p:cNvSpPr>
          <p:nvPr/>
        </p:nvSpPr>
        <p:spPr bwMode="auto">
          <a:xfrm>
            <a:off x="7681331" y="4487949"/>
            <a:ext cx="112695" cy="65244"/>
          </a:xfrm>
          <a:custGeom>
            <a:avLst/>
            <a:gdLst/>
            <a:ahLst/>
            <a:cxnLst>
              <a:cxn ang="0">
                <a:pos x="38" y="0"/>
              </a:cxn>
              <a:cxn ang="0">
                <a:pos x="0" y="0"/>
              </a:cxn>
              <a:cxn ang="0">
                <a:pos x="9" y="11"/>
              </a:cxn>
              <a:cxn ang="0">
                <a:pos x="19" y="22"/>
              </a:cxn>
              <a:cxn ang="0">
                <a:pos x="29" y="11"/>
              </a:cxn>
              <a:cxn ang="0">
                <a:pos x="38" y="0"/>
              </a:cxn>
            </a:cxnLst>
            <a:rect l="0" t="0" r="r" b="b"/>
            <a:pathLst>
              <a:path w="38" h="22">
                <a:moveTo>
                  <a:pt x="38" y="0"/>
                </a:moveTo>
                <a:lnTo>
                  <a:pt x="0" y="0"/>
                </a:lnTo>
                <a:lnTo>
                  <a:pt x="9" y="11"/>
                </a:lnTo>
                <a:lnTo>
                  <a:pt x="19" y="22"/>
                </a:lnTo>
                <a:lnTo>
                  <a:pt x="29" y="11"/>
                </a:lnTo>
                <a:lnTo>
                  <a:pt x="38" y="0"/>
                </a:lnTo>
                <a:close/>
              </a:path>
            </a:pathLst>
          </a:custGeom>
          <a:ln>
            <a:headEnd/>
            <a:tailEnd/>
          </a:ln>
        </p:spPr>
        <p:style>
          <a:lnRef idx="1">
            <a:schemeClr val="accent2"/>
          </a:lnRef>
          <a:fillRef idx="3">
            <a:schemeClr val="accent2"/>
          </a:fillRef>
          <a:effectRef idx="2">
            <a:schemeClr val="accent2"/>
          </a:effectRef>
          <a:fontRef idx="minor">
            <a:schemeClr val="lt1"/>
          </a:fontRef>
        </p:style>
        <p:txBody>
          <a:bodyPr vert="horz" wrap="square" lIns="121920" tIns="60960" rIns="121920" bIns="60960" numCol="1" anchor="t" anchorCtr="0" compatLnSpc="1">
            <a:prstTxWarp prst="textNoShape">
              <a:avLst/>
            </a:prstTxWarp>
          </a:bodyPr>
          <a:lstStyle/>
          <a:p>
            <a:endParaRPr lang="en-US" sz="2400" dirty="0"/>
          </a:p>
        </p:txBody>
      </p:sp>
      <p:sp>
        <p:nvSpPr>
          <p:cNvPr id="45" name="Freeform 50"/>
          <p:cNvSpPr/>
          <p:nvPr/>
        </p:nvSpPr>
        <p:spPr>
          <a:xfrm rot="15825055">
            <a:off x="8863731" y="2616258"/>
            <a:ext cx="1463007" cy="2125092"/>
          </a:xfrm>
          <a:custGeom>
            <a:avLst/>
            <a:gdLst>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Lst>
            <a:ahLst/>
            <a:cxnLst>
              <a:cxn ang="0">
                <a:pos x="connsiteX0" y="connsiteY0"/>
              </a:cxn>
              <a:cxn ang="0">
                <a:pos x="connsiteX1" y="connsiteY1"/>
              </a:cxn>
            </a:cxnLst>
            <a:rect l="l" t="t" r="r" b="b"/>
            <a:pathLst>
              <a:path w="889000" h="647700">
                <a:moveTo>
                  <a:pt x="889000" y="647700"/>
                </a:moveTo>
                <a:cubicBezTo>
                  <a:pt x="770467" y="431800"/>
                  <a:pt x="639233" y="95250"/>
                  <a:pt x="0" y="0"/>
                </a:cubicBezTo>
              </a:path>
            </a:pathLst>
          </a:custGeom>
          <a:ln w="317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46" name="Rounded Rectangle 25"/>
          <p:cNvSpPr/>
          <p:nvPr/>
        </p:nvSpPr>
        <p:spPr>
          <a:xfrm>
            <a:off x="1176507" y="1618883"/>
            <a:ext cx="2604413" cy="1227636"/>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47" name="Rounded Rectangle 22"/>
          <p:cNvSpPr/>
          <p:nvPr/>
        </p:nvSpPr>
        <p:spPr>
          <a:xfrm>
            <a:off x="9710007" y="2392789"/>
            <a:ext cx="2009140" cy="911111"/>
          </a:xfrm>
          <a:prstGeom prst="round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48" name="Rectangle 47"/>
          <p:cNvSpPr/>
          <p:nvPr/>
        </p:nvSpPr>
        <p:spPr>
          <a:xfrm>
            <a:off x="3971731" y="2501311"/>
            <a:ext cx="4399579" cy="1566532"/>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dirty="0">
              <a:solidFill>
                <a:schemeClr val="accent4"/>
              </a:solidFill>
            </a:endParaRPr>
          </a:p>
        </p:txBody>
      </p:sp>
      <p:sp>
        <p:nvSpPr>
          <p:cNvPr id="49" name="Freeform 50"/>
          <p:cNvSpPr/>
          <p:nvPr/>
        </p:nvSpPr>
        <p:spPr>
          <a:xfrm rot="15825055">
            <a:off x="4663522" y="884894"/>
            <a:ext cx="1463007" cy="2125092"/>
          </a:xfrm>
          <a:custGeom>
            <a:avLst/>
            <a:gdLst>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Lst>
            <a:ahLst/>
            <a:cxnLst>
              <a:cxn ang="0">
                <a:pos x="connsiteX0" y="connsiteY0"/>
              </a:cxn>
              <a:cxn ang="0">
                <a:pos x="connsiteX1" y="connsiteY1"/>
              </a:cxn>
            </a:cxnLst>
            <a:rect l="l" t="t" r="r" b="b"/>
            <a:pathLst>
              <a:path w="889000" h="647700">
                <a:moveTo>
                  <a:pt x="889000" y="647700"/>
                </a:moveTo>
                <a:cubicBezTo>
                  <a:pt x="770467" y="431800"/>
                  <a:pt x="639233" y="95250"/>
                  <a:pt x="0" y="0"/>
                </a:cubicBezTo>
              </a:path>
            </a:pathLst>
          </a:custGeom>
          <a:ln w="317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51" name="Rectangle 50"/>
          <p:cNvSpPr/>
          <p:nvPr/>
        </p:nvSpPr>
        <p:spPr>
          <a:xfrm>
            <a:off x="6414085" y="865910"/>
            <a:ext cx="2232025" cy="1107015"/>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52" name="Freeform 35"/>
          <p:cNvSpPr/>
          <p:nvPr/>
        </p:nvSpPr>
        <p:spPr>
          <a:xfrm rot="16200000" flipH="1" flipV="1">
            <a:off x="63955" y="4211793"/>
            <a:ext cx="1447800" cy="987427"/>
          </a:xfrm>
          <a:custGeom>
            <a:avLst/>
            <a:gdLst>
              <a:gd name="connsiteX0" fmla="*/ 0 w 838200"/>
              <a:gd name="connsiteY0" fmla="*/ 0 h 657225"/>
              <a:gd name="connsiteX1" fmla="*/ 8382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6096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602916 w 838200"/>
              <a:gd name="connsiteY2" fmla="*/ 0 h 657225"/>
              <a:gd name="connsiteX3" fmla="*/ 838200 w 838200"/>
              <a:gd name="connsiteY3" fmla="*/ 657225 h 657225"/>
              <a:gd name="connsiteX4" fmla="*/ 0 w 838200"/>
              <a:gd name="connsiteY4" fmla="*/ 657225 h 657225"/>
              <a:gd name="connsiteX5" fmla="*/ 0 w 838200"/>
              <a:gd name="connsiteY5" fmla="*/ 0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8200" h="657225">
                <a:moveTo>
                  <a:pt x="0" y="0"/>
                </a:moveTo>
                <a:lnTo>
                  <a:pt x="483079" y="0"/>
                </a:lnTo>
                <a:lnTo>
                  <a:pt x="602916" y="0"/>
                </a:lnTo>
                <a:lnTo>
                  <a:pt x="838200" y="657225"/>
                </a:lnTo>
                <a:lnTo>
                  <a:pt x="0" y="657225"/>
                </a:lnTo>
                <a:lnTo>
                  <a:pt x="0" y="0"/>
                </a:lnTo>
                <a:close/>
              </a:path>
            </a:pathLst>
          </a:cu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3" name="Freeform 62"/>
          <p:cNvSpPr>
            <a:spLocks noChangeAspect="1" noEditPoints="1"/>
          </p:cNvSpPr>
          <p:nvPr/>
        </p:nvSpPr>
        <p:spPr bwMode="auto">
          <a:xfrm>
            <a:off x="632219" y="4326556"/>
            <a:ext cx="544288" cy="548640"/>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dirty="0">
              <a:solidFill>
                <a:schemeClr val="accent4"/>
              </a:solidFill>
            </a:endParaRPr>
          </a:p>
        </p:txBody>
      </p:sp>
      <p:sp>
        <p:nvSpPr>
          <p:cNvPr id="54" name="Freeform 32"/>
          <p:cNvSpPr/>
          <p:nvPr/>
        </p:nvSpPr>
        <p:spPr>
          <a:xfrm rot="16200000" flipH="1" flipV="1">
            <a:off x="3741539" y="1849073"/>
            <a:ext cx="1447800" cy="987427"/>
          </a:xfrm>
          <a:custGeom>
            <a:avLst/>
            <a:gdLst>
              <a:gd name="connsiteX0" fmla="*/ 0 w 838200"/>
              <a:gd name="connsiteY0" fmla="*/ 0 h 657225"/>
              <a:gd name="connsiteX1" fmla="*/ 8382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6096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602916 w 838200"/>
              <a:gd name="connsiteY2" fmla="*/ 0 h 657225"/>
              <a:gd name="connsiteX3" fmla="*/ 838200 w 838200"/>
              <a:gd name="connsiteY3" fmla="*/ 657225 h 657225"/>
              <a:gd name="connsiteX4" fmla="*/ 0 w 838200"/>
              <a:gd name="connsiteY4" fmla="*/ 657225 h 657225"/>
              <a:gd name="connsiteX5" fmla="*/ 0 w 838200"/>
              <a:gd name="connsiteY5" fmla="*/ 0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8200" h="657225">
                <a:moveTo>
                  <a:pt x="0" y="0"/>
                </a:moveTo>
                <a:lnTo>
                  <a:pt x="483079" y="0"/>
                </a:lnTo>
                <a:lnTo>
                  <a:pt x="602916" y="0"/>
                </a:lnTo>
                <a:lnTo>
                  <a:pt x="838200" y="657225"/>
                </a:lnTo>
                <a:lnTo>
                  <a:pt x="0" y="657225"/>
                </a:lnTo>
                <a:lnTo>
                  <a:pt x="0" y="0"/>
                </a:lnTo>
                <a:close/>
              </a:path>
            </a:pathLst>
          </a:cu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grpSp>
        <p:nvGrpSpPr>
          <p:cNvPr id="55" name="Group 91"/>
          <p:cNvGrpSpPr>
            <a:grpSpLocks noChangeAspect="1"/>
          </p:cNvGrpSpPr>
          <p:nvPr/>
        </p:nvGrpSpPr>
        <p:grpSpPr>
          <a:xfrm>
            <a:off x="4259168" y="1972920"/>
            <a:ext cx="397395" cy="548640"/>
            <a:chOff x="5011738" y="2427288"/>
            <a:chExt cx="212725" cy="293688"/>
          </a:xfrm>
          <a:solidFill>
            <a:schemeClr val="bg1"/>
          </a:solidFill>
          <a:effectLst>
            <a:outerShdw blurRad="50800" dist="38100" dir="2700000" algn="tl" rotWithShape="0">
              <a:prstClr val="black">
                <a:alpha val="40000"/>
              </a:prstClr>
            </a:outerShdw>
          </a:effectLst>
        </p:grpSpPr>
        <p:sp>
          <p:nvSpPr>
            <p:cNvPr id="56" name="Freeform 63"/>
            <p:cNvSpPr>
              <a:spLocks noEditPoints="1"/>
            </p:cNvSpPr>
            <p:nvPr/>
          </p:nvSpPr>
          <p:spPr bwMode="auto">
            <a:xfrm>
              <a:off x="5011738" y="2427288"/>
              <a:ext cx="212725" cy="293688"/>
            </a:xfrm>
            <a:custGeom>
              <a:avLst/>
              <a:gdLst/>
              <a:ahLst/>
              <a:cxnLst>
                <a:cxn ang="0">
                  <a:pos x="78" y="11"/>
                </a:cxn>
                <a:cxn ang="0">
                  <a:pos x="84" y="11"/>
                </a:cxn>
                <a:cxn ang="0">
                  <a:pos x="84" y="0"/>
                </a:cxn>
                <a:cxn ang="0">
                  <a:pos x="0" y="0"/>
                </a:cxn>
                <a:cxn ang="0">
                  <a:pos x="0" y="11"/>
                </a:cxn>
                <a:cxn ang="0">
                  <a:pos x="7" y="11"/>
                </a:cxn>
                <a:cxn ang="0">
                  <a:pos x="30" y="52"/>
                </a:cxn>
                <a:cxn ang="0">
                  <a:pos x="30" y="64"/>
                </a:cxn>
                <a:cxn ang="0">
                  <a:pos x="8" y="105"/>
                </a:cxn>
                <a:cxn ang="0">
                  <a:pos x="0" y="105"/>
                </a:cxn>
                <a:cxn ang="0">
                  <a:pos x="0" y="116"/>
                </a:cxn>
                <a:cxn ang="0">
                  <a:pos x="84" y="116"/>
                </a:cxn>
                <a:cxn ang="0">
                  <a:pos x="84" y="105"/>
                </a:cxn>
                <a:cxn ang="0">
                  <a:pos x="78" y="105"/>
                </a:cxn>
                <a:cxn ang="0">
                  <a:pos x="55" y="64"/>
                </a:cxn>
                <a:cxn ang="0">
                  <a:pos x="55" y="52"/>
                </a:cxn>
                <a:cxn ang="0">
                  <a:pos x="78" y="11"/>
                </a:cxn>
                <a:cxn ang="0">
                  <a:pos x="52" y="69"/>
                </a:cxn>
                <a:cxn ang="0">
                  <a:pos x="72" y="105"/>
                </a:cxn>
                <a:cxn ang="0">
                  <a:pos x="67" y="105"/>
                </a:cxn>
                <a:cxn ang="0">
                  <a:pos x="56" y="93"/>
                </a:cxn>
                <a:cxn ang="0">
                  <a:pos x="43" y="77"/>
                </a:cxn>
                <a:cxn ang="0">
                  <a:pos x="30" y="93"/>
                </a:cxn>
                <a:cxn ang="0">
                  <a:pos x="20" y="105"/>
                </a:cxn>
                <a:cxn ang="0">
                  <a:pos x="13" y="105"/>
                </a:cxn>
                <a:cxn ang="0">
                  <a:pos x="34" y="69"/>
                </a:cxn>
                <a:cxn ang="0">
                  <a:pos x="36" y="69"/>
                </a:cxn>
                <a:cxn ang="0">
                  <a:pos x="36" y="48"/>
                </a:cxn>
                <a:cxn ang="0">
                  <a:pos x="34" y="47"/>
                </a:cxn>
                <a:cxn ang="0">
                  <a:pos x="13" y="11"/>
                </a:cxn>
                <a:cxn ang="0">
                  <a:pos x="72" y="11"/>
                </a:cxn>
                <a:cxn ang="0">
                  <a:pos x="52" y="47"/>
                </a:cxn>
                <a:cxn ang="0">
                  <a:pos x="49" y="48"/>
                </a:cxn>
                <a:cxn ang="0">
                  <a:pos x="49" y="69"/>
                </a:cxn>
                <a:cxn ang="0">
                  <a:pos x="52" y="69"/>
                </a:cxn>
              </a:cxnLst>
              <a:rect l="0" t="0" r="r" b="b"/>
              <a:pathLst>
                <a:path w="84" h="116">
                  <a:moveTo>
                    <a:pt x="78" y="11"/>
                  </a:moveTo>
                  <a:cubicBezTo>
                    <a:pt x="84" y="11"/>
                    <a:pt x="84" y="11"/>
                    <a:pt x="84" y="11"/>
                  </a:cubicBezTo>
                  <a:cubicBezTo>
                    <a:pt x="84" y="0"/>
                    <a:pt x="84" y="0"/>
                    <a:pt x="84" y="0"/>
                  </a:cubicBezTo>
                  <a:cubicBezTo>
                    <a:pt x="0" y="0"/>
                    <a:pt x="0" y="0"/>
                    <a:pt x="0" y="0"/>
                  </a:cubicBezTo>
                  <a:cubicBezTo>
                    <a:pt x="0" y="11"/>
                    <a:pt x="0" y="11"/>
                    <a:pt x="0" y="11"/>
                  </a:cubicBezTo>
                  <a:cubicBezTo>
                    <a:pt x="7" y="11"/>
                    <a:pt x="7" y="11"/>
                    <a:pt x="7" y="11"/>
                  </a:cubicBezTo>
                  <a:cubicBezTo>
                    <a:pt x="8" y="33"/>
                    <a:pt x="16" y="48"/>
                    <a:pt x="30" y="52"/>
                  </a:cubicBezTo>
                  <a:cubicBezTo>
                    <a:pt x="30" y="64"/>
                    <a:pt x="30" y="64"/>
                    <a:pt x="30" y="64"/>
                  </a:cubicBezTo>
                  <a:cubicBezTo>
                    <a:pt x="17" y="69"/>
                    <a:pt x="9" y="83"/>
                    <a:pt x="8" y="105"/>
                  </a:cubicBezTo>
                  <a:cubicBezTo>
                    <a:pt x="0" y="105"/>
                    <a:pt x="0" y="105"/>
                    <a:pt x="0" y="105"/>
                  </a:cubicBezTo>
                  <a:cubicBezTo>
                    <a:pt x="0" y="116"/>
                    <a:pt x="0" y="116"/>
                    <a:pt x="0" y="116"/>
                  </a:cubicBezTo>
                  <a:cubicBezTo>
                    <a:pt x="84" y="116"/>
                    <a:pt x="84" y="116"/>
                    <a:pt x="84" y="116"/>
                  </a:cubicBezTo>
                  <a:cubicBezTo>
                    <a:pt x="84" y="105"/>
                    <a:pt x="84" y="105"/>
                    <a:pt x="84" y="105"/>
                  </a:cubicBezTo>
                  <a:cubicBezTo>
                    <a:pt x="78" y="105"/>
                    <a:pt x="78" y="105"/>
                    <a:pt x="78" y="105"/>
                  </a:cubicBezTo>
                  <a:cubicBezTo>
                    <a:pt x="77" y="83"/>
                    <a:pt x="69" y="69"/>
                    <a:pt x="55" y="64"/>
                  </a:cubicBezTo>
                  <a:cubicBezTo>
                    <a:pt x="55" y="52"/>
                    <a:pt x="55" y="52"/>
                    <a:pt x="55" y="52"/>
                  </a:cubicBezTo>
                  <a:cubicBezTo>
                    <a:pt x="69" y="48"/>
                    <a:pt x="77" y="33"/>
                    <a:pt x="78" y="11"/>
                  </a:cubicBezTo>
                  <a:close/>
                  <a:moveTo>
                    <a:pt x="52" y="69"/>
                  </a:moveTo>
                  <a:cubicBezTo>
                    <a:pt x="67" y="73"/>
                    <a:pt x="72" y="90"/>
                    <a:pt x="72" y="105"/>
                  </a:cubicBezTo>
                  <a:cubicBezTo>
                    <a:pt x="67" y="105"/>
                    <a:pt x="67" y="105"/>
                    <a:pt x="67" y="105"/>
                  </a:cubicBezTo>
                  <a:cubicBezTo>
                    <a:pt x="56" y="93"/>
                    <a:pt x="56" y="93"/>
                    <a:pt x="56" y="93"/>
                  </a:cubicBezTo>
                  <a:cubicBezTo>
                    <a:pt x="43" y="77"/>
                    <a:pt x="43" y="77"/>
                    <a:pt x="43" y="77"/>
                  </a:cubicBezTo>
                  <a:cubicBezTo>
                    <a:pt x="30" y="93"/>
                    <a:pt x="30" y="93"/>
                    <a:pt x="30" y="93"/>
                  </a:cubicBezTo>
                  <a:cubicBezTo>
                    <a:pt x="20" y="105"/>
                    <a:pt x="20" y="105"/>
                    <a:pt x="20" y="105"/>
                  </a:cubicBezTo>
                  <a:cubicBezTo>
                    <a:pt x="13" y="105"/>
                    <a:pt x="13" y="105"/>
                    <a:pt x="13" y="105"/>
                  </a:cubicBezTo>
                  <a:cubicBezTo>
                    <a:pt x="14" y="90"/>
                    <a:pt x="18" y="73"/>
                    <a:pt x="34" y="69"/>
                  </a:cubicBezTo>
                  <a:cubicBezTo>
                    <a:pt x="36" y="69"/>
                    <a:pt x="36" y="69"/>
                    <a:pt x="36" y="69"/>
                  </a:cubicBezTo>
                  <a:cubicBezTo>
                    <a:pt x="36" y="48"/>
                    <a:pt x="36" y="48"/>
                    <a:pt x="36" y="48"/>
                  </a:cubicBezTo>
                  <a:cubicBezTo>
                    <a:pt x="34" y="47"/>
                    <a:pt x="34" y="47"/>
                    <a:pt x="34" y="47"/>
                  </a:cubicBezTo>
                  <a:cubicBezTo>
                    <a:pt x="18" y="43"/>
                    <a:pt x="14" y="27"/>
                    <a:pt x="13" y="11"/>
                  </a:cubicBezTo>
                  <a:cubicBezTo>
                    <a:pt x="72" y="11"/>
                    <a:pt x="72" y="11"/>
                    <a:pt x="72" y="11"/>
                  </a:cubicBezTo>
                  <a:cubicBezTo>
                    <a:pt x="72" y="27"/>
                    <a:pt x="67" y="43"/>
                    <a:pt x="52" y="47"/>
                  </a:cubicBezTo>
                  <a:cubicBezTo>
                    <a:pt x="49" y="48"/>
                    <a:pt x="49" y="48"/>
                    <a:pt x="49" y="48"/>
                  </a:cubicBezTo>
                  <a:cubicBezTo>
                    <a:pt x="49" y="69"/>
                    <a:pt x="49" y="69"/>
                    <a:pt x="49" y="69"/>
                  </a:cubicBezTo>
                  <a:lnTo>
                    <a:pt x="52" y="6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57" name="Freeform 64"/>
            <p:cNvSpPr>
              <a:spLocks/>
            </p:cNvSpPr>
            <p:nvPr/>
          </p:nvSpPr>
          <p:spPr bwMode="auto">
            <a:xfrm>
              <a:off x="5092701" y="2516188"/>
              <a:ext cx="60325" cy="34925"/>
            </a:xfrm>
            <a:custGeom>
              <a:avLst/>
              <a:gdLst/>
              <a:ahLst/>
              <a:cxnLst>
                <a:cxn ang="0">
                  <a:pos x="38" y="0"/>
                </a:cxn>
                <a:cxn ang="0">
                  <a:pos x="0" y="0"/>
                </a:cxn>
                <a:cxn ang="0">
                  <a:pos x="9" y="11"/>
                </a:cxn>
                <a:cxn ang="0">
                  <a:pos x="19" y="22"/>
                </a:cxn>
                <a:cxn ang="0">
                  <a:pos x="29" y="11"/>
                </a:cxn>
                <a:cxn ang="0">
                  <a:pos x="38" y="0"/>
                </a:cxn>
              </a:cxnLst>
              <a:rect l="0" t="0" r="r" b="b"/>
              <a:pathLst>
                <a:path w="38" h="22">
                  <a:moveTo>
                    <a:pt x="38" y="0"/>
                  </a:moveTo>
                  <a:lnTo>
                    <a:pt x="0" y="0"/>
                  </a:lnTo>
                  <a:lnTo>
                    <a:pt x="9" y="11"/>
                  </a:lnTo>
                  <a:lnTo>
                    <a:pt x="19" y="22"/>
                  </a:lnTo>
                  <a:lnTo>
                    <a:pt x="29" y="11"/>
                  </a:lnTo>
                  <a:lnTo>
                    <a:pt x="38"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grpSp>
      <p:sp>
        <p:nvSpPr>
          <p:cNvPr id="58" name="Freeform 32"/>
          <p:cNvSpPr/>
          <p:nvPr/>
        </p:nvSpPr>
        <p:spPr>
          <a:xfrm rot="16200000" flipH="1" flipV="1">
            <a:off x="7153691" y="4468921"/>
            <a:ext cx="1447800" cy="987427"/>
          </a:xfrm>
          <a:custGeom>
            <a:avLst/>
            <a:gdLst>
              <a:gd name="connsiteX0" fmla="*/ 0 w 838200"/>
              <a:gd name="connsiteY0" fmla="*/ 0 h 657225"/>
              <a:gd name="connsiteX1" fmla="*/ 8382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6096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602916 w 838200"/>
              <a:gd name="connsiteY2" fmla="*/ 0 h 657225"/>
              <a:gd name="connsiteX3" fmla="*/ 838200 w 838200"/>
              <a:gd name="connsiteY3" fmla="*/ 657225 h 657225"/>
              <a:gd name="connsiteX4" fmla="*/ 0 w 838200"/>
              <a:gd name="connsiteY4" fmla="*/ 657225 h 657225"/>
              <a:gd name="connsiteX5" fmla="*/ 0 w 838200"/>
              <a:gd name="connsiteY5" fmla="*/ 0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8200" h="657225">
                <a:moveTo>
                  <a:pt x="0" y="0"/>
                </a:moveTo>
                <a:lnTo>
                  <a:pt x="483079" y="0"/>
                </a:lnTo>
                <a:lnTo>
                  <a:pt x="602916" y="0"/>
                </a:lnTo>
                <a:lnTo>
                  <a:pt x="838200" y="657225"/>
                </a:lnTo>
                <a:lnTo>
                  <a:pt x="0" y="657225"/>
                </a:lnTo>
                <a:lnTo>
                  <a:pt x="0" y="0"/>
                </a:lnTo>
                <a:close/>
              </a:path>
            </a:pathLst>
          </a:cu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nvGrpSpPr>
          <p:cNvPr id="59" name="Group 91"/>
          <p:cNvGrpSpPr>
            <a:grpSpLocks noChangeAspect="1"/>
          </p:cNvGrpSpPr>
          <p:nvPr/>
        </p:nvGrpSpPr>
        <p:grpSpPr>
          <a:xfrm>
            <a:off x="7725981" y="4535005"/>
            <a:ext cx="397395" cy="548640"/>
            <a:chOff x="5011738" y="2427288"/>
            <a:chExt cx="212725" cy="293688"/>
          </a:xfrm>
          <a:solidFill>
            <a:schemeClr val="bg1"/>
          </a:solidFill>
          <a:effectLst>
            <a:outerShdw blurRad="50800" dist="38100" dir="2700000" algn="tl" rotWithShape="0">
              <a:prstClr val="black">
                <a:alpha val="40000"/>
              </a:prstClr>
            </a:outerShdw>
          </a:effectLst>
        </p:grpSpPr>
        <p:sp>
          <p:nvSpPr>
            <p:cNvPr id="60" name="Freeform 63"/>
            <p:cNvSpPr>
              <a:spLocks noEditPoints="1"/>
            </p:cNvSpPr>
            <p:nvPr/>
          </p:nvSpPr>
          <p:spPr bwMode="auto">
            <a:xfrm>
              <a:off x="5011738" y="2427288"/>
              <a:ext cx="212725" cy="293688"/>
            </a:xfrm>
            <a:custGeom>
              <a:avLst/>
              <a:gdLst/>
              <a:ahLst/>
              <a:cxnLst>
                <a:cxn ang="0">
                  <a:pos x="78" y="11"/>
                </a:cxn>
                <a:cxn ang="0">
                  <a:pos x="84" y="11"/>
                </a:cxn>
                <a:cxn ang="0">
                  <a:pos x="84" y="0"/>
                </a:cxn>
                <a:cxn ang="0">
                  <a:pos x="0" y="0"/>
                </a:cxn>
                <a:cxn ang="0">
                  <a:pos x="0" y="11"/>
                </a:cxn>
                <a:cxn ang="0">
                  <a:pos x="7" y="11"/>
                </a:cxn>
                <a:cxn ang="0">
                  <a:pos x="30" y="52"/>
                </a:cxn>
                <a:cxn ang="0">
                  <a:pos x="30" y="64"/>
                </a:cxn>
                <a:cxn ang="0">
                  <a:pos x="8" y="105"/>
                </a:cxn>
                <a:cxn ang="0">
                  <a:pos x="0" y="105"/>
                </a:cxn>
                <a:cxn ang="0">
                  <a:pos x="0" y="116"/>
                </a:cxn>
                <a:cxn ang="0">
                  <a:pos x="84" y="116"/>
                </a:cxn>
                <a:cxn ang="0">
                  <a:pos x="84" y="105"/>
                </a:cxn>
                <a:cxn ang="0">
                  <a:pos x="78" y="105"/>
                </a:cxn>
                <a:cxn ang="0">
                  <a:pos x="55" y="64"/>
                </a:cxn>
                <a:cxn ang="0">
                  <a:pos x="55" y="52"/>
                </a:cxn>
                <a:cxn ang="0">
                  <a:pos x="78" y="11"/>
                </a:cxn>
                <a:cxn ang="0">
                  <a:pos x="52" y="69"/>
                </a:cxn>
                <a:cxn ang="0">
                  <a:pos x="72" y="105"/>
                </a:cxn>
                <a:cxn ang="0">
                  <a:pos x="67" y="105"/>
                </a:cxn>
                <a:cxn ang="0">
                  <a:pos x="56" y="93"/>
                </a:cxn>
                <a:cxn ang="0">
                  <a:pos x="43" y="77"/>
                </a:cxn>
                <a:cxn ang="0">
                  <a:pos x="30" y="93"/>
                </a:cxn>
                <a:cxn ang="0">
                  <a:pos x="20" y="105"/>
                </a:cxn>
                <a:cxn ang="0">
                  <a:pos x="13" y="105"/>
                </a:cxn>
                <a:cxn ang="0">
                  <a:pos x="34" y="69"/>
                </a:cxn>
                <a:cxn ang="0">
                  <a:pos x="36" y="69"/>
                </a:cxn>
                <a:cxn ang="0">
                  <a:pos x="36" y="48"/>
                </a:cxn>
                <a:cxn ang="0">
                  <a:pos x="34" y="47"/>
                </a:cxn>
                <a:cxn ang="0">
                  <a:pos x="13" y="11"/>
                </a:cxn>
                <a:cxn ang="0">
                  <a:pos x="72" y="11"/>
                </a:cxn>
                <a:cxn ang="0">
                  <a:pos x="52" y="47"/>
                </a:cxn>
                <a:cxn ang="0">
                  <a:pos x="49" y="48"/>
                </a:cxn>
                <a:cxn ang="0">
                  <a:pos x="49" y="69"/>
                </a:cxn>
                <a:cxn ang="0">
                  <a:pos x="52" y="69"/>
                </a:cxn>
              </a:cxnLst>
              <a:rect l="0" t="0" r="r" b="b"/>
              <a:pathLst>
                <a:path w="84" h="116">
                  <a:moveTo>
                    <a:pt x="78" y="11"/>
                  </a:moveTo>
                  <a:cubicBezTo>
                    <a:pt x="84" y="11"/>
                    <a:pt x="84" y="11"/>
                    <a:pt x="84" y="11"/>
                  </a:cubicBezTo>
                  <a:cubicBezTo>
                    <a:pt x="84" y="0"/>
                    <a:pt x="84" y="0"/>
                    <a:pt x="84" y="0"/>
                  </a:cubicBezTo>
                  <a:cubicBezTo>
                    <a:pt x="0" y="0"/>
                    <a:pt x="0" y="0"/>
                    <a:pt x="0" y="0"/>
                  </a:cubicBezTo>
                  <a:cubicBezTo>
                    <a:pt x="0" y="11"/>
                    <a:pt x="0" y="11"/>
                    <a:pt x="0" y="11"/>
                  </a:cubicBezTo>
                  <a:cubicBezTo>
                    <a:pt x="7" y="11"/>
                    <a:pt x="7" y="11"/>
                    <a:pt x="7" y="11"/>
                  </a:cubicBezTo>
                  <a:cubicBezTo>
                    <a:pt x="8" y="33"/>
                    <a:pt x="16" y="48"/>
                    <a:pt x="30" y="52"/>
                  </a:cubicBezTo>
                  <a:cubicBezTo>
                    <a:pt x="30" y="64"/>
                    <a:pt x="30" y="64"/>
                    <a:pt x="30" y="64"/>
                  </a:cubicBezTo>
                  <a:cubicBezTo>
                    <a:pt x="17" y="69"/>
                    <a:pt x="9" y="83"/>
                    <a:pt x="8" y="105"/>
                  </a:cubicBezTo>
                  <a:cubicBezTo>
                    <a:pt x="0" y="105"/>
                    <a:pt x="0" y="105"/>
                    <a:pt x="0" y="105"/>
                  </a:cubicBezTo>
                  <a:cubicBezTo>
                    <a:pt x="0" y="116"/>
                    <a:pt x="0" y="116"/>
                    <a:pt x="0" y="116"/>
                  </a:cubicBezTo>
                  <a:cubicBezTo>
                    <a:pt x="84" y="116"/>
                    <a:pt x="84" y="116"/>
                    <a:pt x="84" y="116"/>
                  </a:cubicBezTo>
                  <a:cubicBezTo>
                    <a:pt x="84" y="105"/>
                    <a:pt x="84" y="105"/>
                    <a:pt x="84" y="105"/>
                  </a:cubicBezTo>
                  <a:cubicBezTo>
                    <a:pt x="78" y="105"/>
                    <a:pt x="78" y="105"/>
                    <a:pt x="78" y="105"/>
                  </a:cubicBezTo>
                  <a:cubicBezTo>
                    <a:pt x="77" y="83"/>
                    <a:pt x="69" y="69"/>
                    <a:pt x="55" y="64"/>
                  </a:cubicBezTo>
                  <a:cubicBezTo>
                    <a:pt x="55" y="52"/>
                    <a:pt x="55" y="52"/>
                    <a:pt x="55" y="52"/>
                  </a:cubicBezTo>
                  <a:cubicBezTo>
                    <a:pt x="69" y="48"/>
                    <a:pt x="77" y="33"/>
                    <a:pt x="78" y="11"/>
                  </a:cubicBezTo>
                  <a:close/>
                  <a:moveTo>
                    <a:pt x="52" y="69"/>
                  </a:moveTo>
                  <a:cubicBezTo>
                    <a:pt x="67" y="73"/>
                    <a:pt x="72" y="90"/>
                    <a:pt x="72" y="105"/>
                  </a:cubicBezTo>
                  <a:cubicBezTo>
                    <a:pt x="67" y="105"/>
                    <a:pt x="67" y="105"/>
                    <a:pt x="67" y="105"/>
                  </a:cubicBezTo>
                  <a:cubicBezTo>
                    <a:pt x="56" y="93"/>
                    <a:pt x="56" y="93"/>
                    <a:pt x="56" y="93"/>
                  </a:cubicBezTo>
                  <a:cubicBezTo>
                    <a:pt x="43" y="77"/>
                    <a:pt x="43" y="77"/>
                    <a:pt x="43" y="77"/>
                  </a:cubicBezTo>
                  <a:cubicBezTo>
                    <a:pt x="30" y="93"/>
                    <a:pt x="30" y="93"/>
                    <a:pt x="30" y="93"/>
                  </a:cubicBezTo>
                  <a:cubicBezTo>
                    <a:pt x="20" y="105"/>
                    <a:pt x="20" y="105"/>
                    <a:pt x="20" y="105"/>
                  </a:cubicBezTo>
                  <a:cubicBezTo>
                    <a:pt x="13" y="105"/>
                    <a:pt x="13" y="105"/>
                    <a:pt x="13" y="105"/>
                  </a:cubicBezTo>
                  <a:cubicBezTo>
                    <a:pt x="14" y="90"/>
                    <a:pt x="18" y="73"/>
                    <a:pt x="34" y="69"/>
                  </a:cubicBezTo>
                  <a:cubicBezTo>
                    <a:pt x="36" y="69"/>
                    <a:pt x="36" y="69"/>
                    <a:pt x="36" y="69"/>
                  </a:cubicBezTo>
                  <a:cubicBezTo>
                    <a:pt x="36" y="48"/>
                    <a:pt x="36" y="48"/>
                    <a:pt x="36" y="48"/>
                  </a:cubicBezTo>
                  <a:cubicBezTo>
                    <a:pt x="34" y="47"/>
                    <a:pt x="34" y="47"/>
                    <a:pt x="34" y="47"/>
                  </a:cubicBezTo>
                  <a:cubicBezTo>
                    <a:pt x="18" y="43"/>
                    <a:pt x="14" y="27"/>
                    <a:pt x="13" y="11"/>
                  </a:cubicBezTo>
                  <a:cubicBezTo>
                    <a:pt x="72" y="11"/>
                    <a:pt x="72" y="11"/>
                    <a:pt x="72" y="11"/>
                  </a:cubicBezTo>
                  <a:cubicBezTo>
                    <a:pt x="72" y="27"/>
                    <a:pt x="67" y="43"/>
                    <a:pt x="52" y="47"/>
                  </a:cubicBezTo>
                  <a:cubicBezTo>
                    <a:pt x="49" y="48"/>
                    <a:pt x="49" y="48"/>
                    <a:pt x="49" y="48"/>
                  </a:cubicBezTo>
                  <a:cubicBezTo>
                    <a:pt x="49" y="69"/>
                    <a:pt x="49" y="69"/>
                    <a:pt x="49" y="69"/>
                  </a:cubicBezTo>
                  <a:lnTo>
                    <a:pt x="52" y="6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61" name="Freeform 64"/>
            <p:cNvSpPr>
              <a:spLocks/>
            </p:cNvSpPr>
            <p:nvPr/>
          </p:nvSpPr>
          <p:spPr bwMode="auto">
            <a:xfrm>
              <a:off x="5092701" y="2516188"/>
              <a:ext cx="60325" cy="34925"/>
            </a:xfrm>
            <a:custGeom>
              <a:avLst/>
              <a:gdLst/>
              <a:ahLst/>
              <a:cxnLst>
                <a:cxn ang="0">
                  <a:pos x="38" y="0"/>
                </a:cxn>
                <a:cxn ang="0">
                  <a:pos x="0" y="0"/>
                </a:cxn>
                <a:cxn ang="0">
                  <a:pos x="9" y="11"/>
                </a:cxn>
                <a:cxn ang="0">
                  <a:pos x="19" y="22"/>
                </a:cxn>
                <a:cxn ang="0">
                  <a:pos x="29" y="11"/>
                </a:cxn>
                <a:cxn ang="0">
                  <a:pos x="38" y="0"/>
                </a:cxn>
              </a:cxnLst>
              <a:rect l="0" t="0" r="r" b="b"/>
              <a:pathLst>
                <a:path w="38" h="22">
                  <a:moveTo>
                    <a:pt x="38" y="0"/>
                  </a:moveTo>
                  <a:lnTo>
                    <a:pt x="0" y="0"/>
                  </a:lnTo>
                  <a:lnTo>
                    <a:pt x="9" y="11"/>
                  </a:lnTo>
                  <a:lnTo>
                    <a:pt x="19" y="22"/>
                  </a:lnTo>
                  <a:lnTo>
                    <a:pt x="29" y="11"/>
                  </a:lnTo>
                  <a:lnTo>
                    <a:pt x="38"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grpSp>
      <p:sp>
        <p:nvSpPr>
          <p:cNvPr id="62" name="Text Placeholder 3"/>
          <p:cNvSpPr txBox="1">
            <a:spLocks/>
          </p:cNvSpPr>
          <p:nvPr/>
        </p:nvSpPr>
        <p:spPr>
          <a:xfrm>
            <a:off x="4656559" y="2790256"/>
            <a:ext cx="3714748" cy="1046440"/>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2000" b="1" dirty="0" err="1">
                <a:solidFill>
                  <a:srgbClr val="FFFF00"/>
                </a:solidFill>
              </a:rPr>
              <a:t>Jquery</a:t>
            </a:r>
            <a:endParaRPr lang="en-US" sz="2000" b="1" dirty="0">
              <a:solidFill>
                <a:srgbClr val="FFFF00"/>
              </a:solidFill>
            </a:endParaRPr>
          </a:p>
          <a:p>
            <a:pPr algn="l"/>
            <a:r>
              <a:rPr lang="fr-FR" dirty="0"/>
              <a:t>jQuery est une bibliothèque JavaScript libre qui porte sur l'interaction entre JavaScript (comprenant Ajax) et HTML</a:t>
            </a:r>
            <a:endParaRPr lang="en-US" sz="2000" b="1" dirty="0">
              <a:solidFill>
                <a:schemeClr val="accent4"/>
              </a:solidFill>
              <a:latin typeface="+mj-lt"/>
            </a:endParaRPr>
          </a:p>
        </p:txBody>
      </p:sp>
      <p:grpSp>
        <p:nvGrpSpPr>
          <p:cNvPr id="32" name="Google Shape;2114;p37">
            <a:extLst>
              <a:ext uri="{FF2B5EF4-FFF2-40B4-BE49-F238E27FC236}">
                <a16:creationId xmlns:a16="http://schemas.microsoft.com/office/drawing/2014/main" id="{F41F7D74-C89A-4A46-9EA2-993F7ECE819E}"/>
              </a:ext>
            </a:extLst>
          </p:cNvPr>
          <p:cNvGrpSpPr/>
          <p:nvPr/>
        </p:nvGrpSpPr>
        <p:grpSpPr>
          <a:xfrm>
            <a:off x="10729164" y="589929"/>
            <a:ext cx="878795" cy="1002891"/>
            <a:chOff x="731647" y="1650460"/>
            <a:chExt cx="635100" cy="733490"/>
          </a:xfrm>
        </p:grpSpPr>
        <p:grpSp>
          <p:nvGrpSpPr>
            <p:cNvPr id="33" name="Google Shape;2115;p37">
              <a:extLst>
                <a:ext uri="{FF2B5EF4-FFF2-40B4-BE49-F238E27FC236}">
                  <a16:creationId xmlns:a16="http://schemas.microsoft.com/office/drawing/2014/main" id="{5DA92733-7786-4C23-A9EE-003D797403E2}"/>
                </a:ext>
              </a:extLst>
            </p:cNvPr>
            <p:cNvGrpSpPr/>
            <p:nvPr/>
          </p:nvGrpSpPr>
          <p:grpSpPr>
            <a:xfrm>
              <a:off x="731647" y="1650460"/>
              <a:ext cx="635100" cy="635100"/>
              <a:chOff x="917231" y="1827973"/>
              <a:chExt cx="635100" cy="635100"/>
            </a:xfrm>
          </p:grpSpPr>
          <p:sp>
            <p:nvSpPr>
              <p:cNvPr id="63" name="Google Shape;2116;p37">
                <a:extLst>
                  <a:ext uri="{FF2B5EF4-FFF2-40B4-BE49-F238E27FC236}">
                    <a16:creationId xmlns:a16="http://schemas.microsoft.com/office/drawing/2014/main" id="{54150C4C-8171-49A5-85E1-3383D14DBAC8}"/>
                  </a:ext>
                </a:extLst>
              </p:cNvPr>
              <p:cNvSpPr/>
              <p:nvPr/>
            </p:nvSpPr>
            <p:spPr>
              <a:xfrm>
                <a:off x="917231" y="1827973"/>
                <a:ext cx="635100" cy="6351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sp>
            <p:nvSpPr>
              <p:cNvPr id="64" name="Google Shape;2117;p37">
                <a:extLst>
                  <a:ext uri="{FF2B5EF4-FFF2-40B4-BE49-F238E27FC236}">
                    <a16:creationId xmlns:a16="http://schemas.microsoft.com/office/drawing/2014/main" id="{BB96E947-7202-4EC1-9EEE-0D55A27215ED}"/>
                  </a:ext>
                </a:extLst>
              </p:cNvPr>
              <p:cNvSpPr/>
              <p:nvPr/>
            </p:nvSpPr>
            <p:spPr>
              <a:xfrm>
                <a:off x="1001931" y="1912710"/>
                <a:ext cx="465600" cy="4656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grpSp>
        <p:grpSp>
          <p:nvGrpSpPr>
            <p:cNvPr id="41" name="Google Shape;2118;p37">
              <a:extLst>
                <a:ext uri="{FF2B5EF4-FFF2-40B4-BE49-F238E27FC236}">
                  <a16:creationId xmlns:a16="http://schemas.microsoft.com/office/drawing/2014/main" id="{9629C140-54E9-46A5-8428-F01EAEB3FC86}"/>
                </a:ext>
              </a:extLst>
            </p:cNvPr>
            <p:cNvGrpSpPr/>
            <p:nvPr/>
          </p:nvGrpSpPr>
          <p:grpSpPr>
            <a:xfrm>
              <a:off x="961679" y="2356951"/>
              <a:ext cx="175013" cy="27000"/>
              <a:chOff x="5662375" y="212375"/>
              <a:chExt cx="175013" cy="27000"/>
            </a:xfrm>
          </p:grpSpPr>
          <p:sp>
            <p:nvSpPr>
              <p:cNvPr id="42" name="Google Shape;2119;p37">
                <a:extLst>
                  <a:ext uri="{FF2B5EF4-FFF2-40B4-BE49-F238E27FC236}">
                    <a16:creationId xmlns:a16="http://schemas.microsoft.com/office/drawing/2014/main" id="{9F078E9C-B663-4B3A-A831-56F6AF6C5FDE}"/>
                  </a:ext>
                </a:extLst>
              </p:cNvPr>
              <p:cNvSpPr/>
              <p:nvPr/>
            </p:nvSpPr>
            <p:spPr>
              <a:xfrm>
                <a:off x="5662375"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43" name="Google Shape;2120;p37">
                <a:extLst>
                  <a:ext uri="{FF2B5EF4-FFF2-40B4-BE49-F238E27FC236}">
                    <a16:creationId xmlns:a16="http://schemas.microsoft.com/office/drawing/2014/main" id="{309804E0-A278-41C0-B373-38D3ADF846EE}"/>
                  </a:ext>
                </a:extLst>
              </p:cNvPr>
              <p:cNvSpPr/>
              <p:nvPr/>
            </p:nvSpPr>
            <p:spPr>
              <a:xfrm>
                <a:off x="5736381"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50" name="Google Shape;2121;p37">
                <a:extLst>
                  <a:ext uri="{FF2B5EF4-FFF2-40B4-BE49-F238E27FC236}">
                    <a16:creationId xmlns:a16="http://schemas.microsoft.com/office/drawing/2014/main" id="{85453E84-637A-41B2-8830-5B7CCF175558}"/>
                  </a:ext>
                </a:extLst>
              </p:cNvPr>
              <p:cNvSpPr/>
              <p:nvPr/>
            </p:nvSpPr>
            <p:spPr>
              <a:xfrm>
                <a:off x="5810388"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grpSp>
      </p:grpSp>
      <p:sp>
        <p:nvSpPr>
          <p:cNvPr id="65" name="Google Shape;2148;p37">
            <a:extLst>
              <a:ext uri="{FF2B5EF4-FFF2-40B4-BE49-F238E27FC236}">
                <a16:creationId xmlns:a16="http://schemas.microsoft.com/office/drawing/2014/main" id="{9F92F789-FD6B-4EEF-AE8C-EDB0672A39F3}"/>
              </a:ext>
            </a:extLst>
          </p:cNvPr>
          <p:cNvSpPr txBox="1">
            <a:spLocks/>
          </p:cNvSpPr>
          <p:nvPr/>
        </p:nvSpPr>
        <p:spPr>
          <a:xfrm>
            <a:off x="10845064" y="596030"/>
            <a:ext cx="609600" cy="862263"/>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 sz="2400" kern="0" dirty="0">
                <a:solidFill>
                  <a:schemeClr val="bg1"/>
                </a:solidFill>
              </a:rPr>
              <a:t>04</a:t>
            </a:r>
          </a:p>
        </p:txBody>
      </p:sp>
    </p:spTree>
    <p:extLst>
      <p:ext uri="{BB962C8B-B14F-4D97-AF65-F5344CB8AC3E}">
        <p14:creationId xmlns:p14="http://schemas.microsoft.com/office/powerpoint/2010/main" val="2756933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up)">
                                      <p:cBhvr>
                                        <p:cTn id="11" dur="750"/>
                                        <p:tgtEl>
                                          <p:spTgt spid="36"/>
                                        </p:tgtEl>
                                      </p:cBhvr>
                                    </p:animEffect>
                                  </p:childTnLst>
                                </p:cTn>
                              </p:par>
                            </p:childTnLst>
                          </p:cTn>
                        </p:par>
                        <p:par>
                          <p:cTn id="12" fill="hold">
                            <p:stCondLst>
                              <p:cond delay="1250"/>
                            </p:stCondLst>
                            <p:childTnLst>
                              <p:par>
                                <p:cTn id="13" presetID="22" presetClass="entr" presetSubtype="1"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up)">
                                      <p:cBhvr>
                                        <p:cTn id="15" dur="500"/>
                                        <p:tgtEl>
                                          <p:spTgt spid="37"/>
                                        </p:tgtEl>
                                      </p:cBhvr>
                                    </p:animEffect>
                                  </p:childTnLst>
                                </p:cTn>
                              </p:par>
                            </p:childTnLst>
                          </p:cTn>
                        </p:par>
                        <p:par>
                          <p:cTn id="16" fill="hold">
                            <p:stCondLst>
                              <p:cond delay="1750"/>
                            </p:stCondLst>
                            <p:childTnLst>
                              <p:par>
                                <p:cTn id="17" presetID="26" presetClass="entr" presetSubtype="0"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down)">
                                      <p:cBhvr>
                                        <p:cTn id="19" dur="362">
                                          <p:stCondLst>
                                            <p:cond delay="0"/>
                                          </p:stCondLst>
                                        </p:cTn>
                                        <p:tgtEl>
                                          <p:spTgt spid="30"/>
                                        </p:tgtEl>
                                      </p:cBhvr>
                                    </p:animEffect>
                                    <p:anim calcmode="lin" valueType="num">
                                      <p:cBhvr>
                                        <p:cTn id="20" dur="1139"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21" dur="415"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22" dur="415" tmFilter="0, 0; 0.125,0.2665; 0.25,0.4; 0.375,0.465; 0.5,0.5;  0.625,0.535; 0.75,0.6; 0.875,0.7335; 1,1">
                                          <p:stCondLst>
                                            <p:cond delay="415"/>
                                          </p:stCondLst>
                                        </p:cTn>
                                        <p:tgtEl>
                                          <p:spTgt spid="30"/>
                                        </p:tgtEl>
                                        <p:attrNameLst>
                                          <p:attrName>ppt_y</p:attrName>
                                        </p:attrNameLst>
                                      </p:cBhvr>
                                      <p:tavLst>
                                        <p:tav tm="0" fmla="#ppt_y-sin(pi*$)/9">
                                          <p:val>
                                            <p:fltVal val="0"/>
                                          </p:val>
                                        </p:tav>
                                        <p:tav tm="100000">
                                          <p:val>
                                            <p:fltVal val="1"/>
                                          </p:val>
                                        </p:tav>
                                      </p:tavLst>
                                    </p:anim>
                                    <p:anim calcmode="lin" valueType="num">
                                      <p:cBhvr>
                                        <p:cTn id="23" dur="207" tmFilter="0, 0; 0.125,0.2665; 0.25,0.4; 0.375,0.465; 0.5,0.5;  0.625,0.535; 0.75,0.6; 0.875,0.7335; 1,1">
                                          <p:stCondLst>
                                            <p:cond delay="828"/>
                                          </p:stCondLst>
                                        </p:cTn>
                                        <p:tgtEl>
                                          <p:spTgt spid="30"/>
                                        </p:tgtEl>
                                        <p:attrNameLst>
                                          <p:attrName>ppt_y</p:attrName>
                                        </p:attrNameLst>
                                      </p:cBhvr>
                                      <p:tavLst>
                                        <p:tav tm="0" fmla="#ppt_y-sin(pi*$)/27">
                                          <p:val>
                                            <p:fltVal val="0"/>
                                          </p:val>
                                        </p:tav>
                                        <p:tav tm="100000">
                                          <p:val>
                                            <p:fltVal val="1"/>
                                          </p:val>
                                        </p:tav>
                                      </p:tavLst>
                                    </p:anim>
                                    <p:anim calcmode="lin" valueType="num">
                                      <p:cBhvr>
                                        <p:cTn id="24" dur="103" tmFilter="0, 0; 0.125,0.2665; 0.25,0.4; 0.375,0.465; 0.5,0.5;  0.625,0.535; 0.75,0.6; 0.875,0.7335; 1,1">
                                          <p:stCondLst>
                                            <p:cond delay="1035"/>
                                          </p:stCondLst>
                                        </p:cTn>
                                        <p:tgtEl>
                                          <p:spTgt spid="30"/>
                                        </p:tgtEl>
                                        <p:attrNameLst>
                                          <p:attrName>ppt_y</p:attrName>
                                        </p:attrNameLst>
                                      </p:cBhvr>
                                      <p:tavLst>
                                        <p:tav tm="0" fmla="#ppt_y-sin(pi*$)/81">
                                          <p:val>
                                            <p:fltVal val="0"/>
                                          </p:val>
                                        </p:tav>
                                        <p:tav tm="100000">
                                          <p:val>
                                            <p:fltVal val="1"/>
                                          </p:val>
                                        </p:tav>
                                      </p:tavLst>
                                    </p:anim>
                                    <p:animScale>
                                      <p:cBhvr>
                                        <p:cTn id="25" dur="16">
                                          <p:stCondLst>
                                            <p:cond delay="406"/>
                                          </p:stCondLst>
                                        </p:cTn>
                                        <p:tgtEl>
                                          <p:spTgt spid="30"/>
                                        </p:tgtEl>
                                      </p:cBhvr>
                                      <p:to x="100000" y="60000"/>
                                    </p:animScale>
                                    <p:animScale>
                                      <p:cBhvr>
                                        <p:cTn id="26" dur="104" decel="50000">
                                          <p:stCondLst>
                                            <p:cond delay="423"/>
                                          </p:stCondLst>
                                        </p:cTn>
                                        <p:tgtEl>
                                          <p:spTgt spid="30"/>
                                        </p:tgtEl>
                                      </p:cBhvr>
                                      <p:to x="100000" y="100000"/>
                                    </p:animScale>
                                    <p:animScale>
                                      <p:cBhvr>
                                        <p:cTn id="27" dur="16">
                                          <p:stCondLst>
                                            <p:cond delay="820"/>
                                          </p:stCondLst>
                                        </p:cTn>
                                        <p:tgtEl>
                                          <p:spTgt spid="30"/>
                                        </p:tgtEl>
                                      </p:cBhvr>
                                      <p:to x="100000" y="80000"/>
                                    </p:animScale>
                                    <p:animScale>
                                      <p:cBhvr>
                                        <p:cTn id="28" dur="104" decel="50000">
                                          <p:stCondLst>
                                            <p:cond delay="836"/>
                                          </p:stCondLst>
                                        </p:cTn>
                                        <p:tgtEl>
                                          <p:spTgt spid="30"/>
                                        </p:tgtEl>
                                      </p:cBhvr>
                                      <p:to x="100000" y="100000"/>
                                    </p:animScale>
                                    <p:animScale>
                                      <p:cBhvr>
                                        <p:cTn id="29" dur="16">
                                          <p:stCondLst>
                                            <p:cond delay="1026"/>
                                          </p:stCondLst>
                                        </p:cTn>
                                        <p:tgtEl>
                                          <p:spTgt spid="30"/>
                                        </p:tgtEl>
                                      </p:cBhvr>
                                      <p:to x="100000" y="90000"/>
                                    </p:animScale>
                                    <p:animScale>
                                      <p:cBhvr>
                                        <p:cTn id="30" dur="104" decel="50000">
                                          <p:stCondLst>
                                            <p:cond delay="1042"/>
                                          </p:stCondLst>
                                        </p:cTn>
                                        <p:tgtEl>
                                          <p:spTgt spid="30"/>
                                        </p:tgtEl>
                                      </p:cBhvr>
                                      <p:to x="100000" y="100000"/>
                                    </p:animScale>
                                    <p:animScale>
                                      <p:cBhvr>
                                        <p:cTn id="31" dur="16">
                                          <p:stCondLst>
                                            <p:cond delay="1130"/>
                                          </p:stCondLst>
                                        </p:cTn>
                                        <p:tgtEl>
                                          <p:spTgt spid="30"/>
                                        </p:tgtEl>
                                      </p:cBhvr>
                                      <p:to x="100000" y="95000"/>
                                    </p:animScale>
                                    <p:animScale>
                                      <p:cBhvr>
                                        <p:cTn id="32" dur="104" decel="50000">
                                          <p:stCondLst>
                                            <p:cond delay="1146"/>
                                          </p:stCondLst>
                                        </p:cTn>
                                        <p:tgtEl>
                                          <p:spTgt spid="30"/>
                                        </p:tgtEl>
                                      </p:cBhvr>
                                      <p:to x="100000" y="100000"/>
                                    </p:animScale>
                                  </p:childTnLst>
                                </p:cTn>
                              </p:par>
                            </p:childTnLst>
                          </p:cTn>
                        </p:par>
                        <p:par>
                          <p:cTn id="33" fill="hold">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wipe(up)">
                                      <p:cBhvr>
                                        <p:cTn id="36" dur="500"/>
                                        <p:tgtEl>
                                          <p:spTgt spid="38"/>
                                        </p:tgtEl>
                                      </p:cBhvr>
                                    </p:animEffect>
                                  </p:childTnLst>
                                </p:cTn>
                              </p:par>
                            </p:childTnLst>
                          </p:cTn>
                        </p:par>
                        <p:par>
                          <p:cTn id="37" fill="hold">
                            <p:stCondLst>
                              <p:cond delay="3500"/>
                            </p:stCondLst>
                            <p:childTnLst>
                              <p:par>
                                <p:cTn id="38" presetID="22" presetClass="entr" presetSubtype="1" fill="hold" grpId="0" nodeType="after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wipe(up)">
                                      <p:cBhvr>
                                        <p:cTn id="40" dur="750"/>
                                        <p:tgtEl>
                                          <p:spTgt spid="45"/>
                                        </p:tgtEl>
                                      </p:cBhvr>
                                    </p:animEffect>
                                  </p:childTnLst>
                                </p:cTn>
                              </p:par>
                            </p:childTnLst>
                          </p:cTn>
                        </p:par>
                        <p:par>
                          <p:cTn id="41" fill="hold">
                            <p:stCondLst>
                              <p:cond delay="4250"/>
                            </p:stCondLst>
                            <p:childTnLst>
                              <p:par>
                                <p:cTn id="42" presetID="22" presetClass="entr" presetSubtype="1" fill="hold" grpId="0" nodeType="after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wipe(up)">
                                      <p:cBhvr>
                                        <p:cTn id="44" dur="500"/>
                                        <p:tgtEl>
                                          <p:spTgt spid="39"/>
                                        </p:tgtEl>
                                      </p:cBhvr>
                                    </p:animEffect>
                                  </p:childTnLst>
                                </p:cTn>
                              </p:par>
                            </p:childTnLst>
                          </p:cTn>
                        </p:par>
                        <p:par>
                          <p:cTn id="45" fill="hold">
                            <p:stCondLst>
                              <p:cond delay="4750"/>
                            </p:stCondLst>
                            <p:childTnLst>
                              <p:par>
                                <p:cTn id="46" presetID="22" presetClass="entr" presetSubtype="1" fill="hold" grpId="0" nodeType="after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up)">
                                      <p:cBhvr>
                                        <p:cTn id="48" dur="500"/>
                                        <p:tgtEl>
                                          <p:spTgt spid="40"/>
                                        </p:tgtEl>
                                      </p:cBhvr>
                                    </p:animEffect>
                                  </p:childTnLst>
                                </p:cTn>
                              </p:par>
                            </p:childTnLst>
                          </p:cTn>
                        </p:par>
                        <p:par>
                          <p:cTn id="49" fill="hold">
                            <p:stCondLst>
                              <p:cond delay="5250"/>
                            </p:stCondLst>
                            <p:childTnLst>
                              <p:par>
                                <p:cTn id="50" presetID="22" presetClass="entr" presetSubtype="1" fill="hold" grpId="0" nodeType="after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wipe(up)">
                                      <p:cBhvr>
                                        <p:cTn id="52" dur="500"/>
                                        <p:tgtEl>
                                          <p:spTgt spid="48"/>
                                        </p:tgtEl>
                                      </p:cBhvr>
                                    </p:animEffect>
                                  </p:childTnLst>
                                </p:cTn>
                              </p:par>
                            </p:childTnLst>
                          </p:cTn>
                        </p:par>
                        <p:par>
                          <p:cTn id="53" fill="hold">
                            <p:stCondLst>
                              <p:cond delay="5750"/>
                            </p:stCondLst>
                            <p:childTnLst>
                              <p:par>
                                <p:cTn id="54" presetID="22" presetClass="entr" presetSubtype="1" fill="hold" grpId="0" nodeType="afterEffect">
                                  <p:stCondLst>
                                    <p:cond delay="0"/>
                                  </p:stCondLst>
                                  <p:childTnLst>
                                    <p:set>
                                      <p:cBhvr>
                                        <p:cTn id="55" dur="1" fill="hold">
                                          <p:stCondLst>
                                            <p:cond delay="0"/>
                                          </p:stCondLst>
                                        </p:cTn>
                                        <p:tgtEl>
                                          <p:spTgt spid="49"/>
                                        </p:tgtEl>
                                        <p:attrNameLst>
                                          <p:attrName>style.visibility</p:attrName>
                                        </p:attrNameLst>
                                      </p:cBhvr>
                                      <p:to>
                                        <p:strVal val="visible"/>
                                      </p:to>
                                    </p:set>
                                    <p:animEffect transition="in" filter="wipe(up)">
                                      <p:cBhvr>
                                        <p:cTn id="56" dur="750"/>
                                        <p:tgtEl>
                                          <p:spTgt spid="49"/>
                                        </p:tgtEl>
                                      </p:cBhvr>
                                    </p:animEffect>
                                  </p:childTnLst>
                                </p:cTn>
                              </p:par>
                              <p:par>
                                <p:cTn id="57" presetID="26" presetClass="entr" presetSubtype="0" fill="hold" grpId="0" nodeType="with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wipe(down)">
                                      <p:cBhvr>
                                        <p:cTn id="59" dur="362">
                                          <p:stCondLst>
                                            <p:cond delay="0"/>
                                          </p:stCondLst>
                                        </p:cTn>
                                        <p:tgtEl>
                                          <p:spTgt spid="52"/>
                                        </p:tgtEl>
                                      </p:cBhvr>
                                    </p:animEffect>
                                    <p:anim calcmode="lin" valueType="num">
                                      <p:cBhvr>
                                        <p:cTn id="60" dur="1139" tmFilter="0,0; 0.14,0.36; 0.43,0.73; 0.71,0.91; 1.0,1.0">
                                          <p:stCondLst>
                                            <p:cond delay="0"/>
                                          </p:stCondLst>
                                        </p:cTn>
                                        <p:tgtEl>
                                          <p:spTgt spid="52"/>
                                        </p:tgtEl>
                                        <p:attrNameLst>
                                          <p:attrName>ppt_x</p:attrName>
                                        </p:attrNameLst>
                                      </p:cBhvr>
                                      <p:tavLst>
                                        <p:tav tm="0">
                                          <p:val>
                                            <p:strVal val="#ppt_x-0.25"/>
                                          </p:val>
                                        </p:tav>
                                        <p:tav tm="100000">
                                          <p:val>
                                            <p:strVal val="#ppt_x"/>
                                          </p:val>
                                        </p:tav>
                                      </p:tavLst>
                                    </p:anim>
                                    <p:anim calcmode="lin" valueType="num">
                                      <p:cBhvr>
                                        <p:cTn id="61" dur="415" tmFilter="0.0,0.0; 0.25,0.07; 0.50,0.2; 0.75,0.467; 1.0,1.0">
                                          <p:stCondLst>
                                            <p:cond delay="0"/>
                                          </p:stCondLst>
                                        </p:cTn>
                                        <p:tgtEl>
                                          <p:spTgt spid="52"/>
                                        </p:tgtEl>
                                        <p:attrNameLst>
                                          <p:attrName>ppt_y</p:attrName>
                                        </p:attrNameLst>
                                      </p:cBhvr>
                                      <p:tavLst>
                                        <p:tav tm="0" fmla="#ppt_y-sin(pi*$)/3">
                                          <p:val>
                                            <p:fltVal val="0.5"/>
                                          </p:val>
                                        </p:tav>
                                        <p:tav tm="100000">
                                          <p:val>
                                            <p:fltVal val="1"/>
                                          </p:val>
                                        </p:tav>
                                      </p:tavLst>
                                    </p:anim>
                                    <p:anim calcmode="lin" valueType="num">
                                      <p:cBhvr>
                                        <p:cTn id="62" dur="415" tmFilter="0, 0; 0.125,0.2665; 0.25,0.4; 0.375,0.465; 0.5,0.5;  0.625,0.535; 0.75,0.6; 0.875,0.7335; 1,1">
                                          <p:stCondLst>
                                            <p:cond delay="415"/>
                                          </p:stCondLst>
                                        </p:cTn>
                                        <p:tgtEl>
                                          <p:spTgt spid="52"/>
                                        </p:tgtEl>
                                        <p:attrNameLst>
                                          <p:attrName>ppt_y</p:attrName>
                                        </p:attrNameLst>
                                      </p:cBhvr>
                                      <p:tavLst>
                                        <p:tav tm="0" fmla="#ppt_y-sin(pi*$)/9">
                                          <p:val>
                                            <p:fltVal val="0"/>
                                          </p:val>
                                        </p:tav>
                                        <p:tav tm="100000">
                                          <p:val>
                                            <p:fltVal val="1"/>
                                          </p:val>
                                        </p:tav>
                                      </p:tavLst>
                                    </p:anim>
                                    <p:anim calcmode="lin" valueType="num">
                                      <p:cBhvr>
                                        <p:cTn id="63" dur="207" tmFilter="0, 0; 0.125,0.2665; 0.25,0.4; 0.375,0.465; 0.5,0.5;  0.625,0.535; 0.75,0.6; 0.875,0.7335; 1,1">
                                          <p:stCondLst>
                                            <p:cond delay="828"/>
                                          </p:stCondLst>
                                        </p:cTn>
                                        <p:tgtEl>
                                          <p:spTgt spid="52"/>
                                        </p:tgtEl>
                                        <p:attrNameLst>
                                          <p:attrName>ppt_y</p:attrName>
                                        </p:attrNameLst>
                                      </p:cBhvr>
                                      <p:tavLst>
                                        <p:tav tm="0" fmla="#ppt_y-sin(pi*$)/27">
                                          <p:val>
                                            <p:fltVal val="0"/>
                                          </p:val>
                                        </p:tav>
                                        <p:tav tm="100000">
                                          <p:val>
                                            <p:fltVal val="1"/>
                                          </p:val>
                                        </p:tav>
                                      </p:tavLst>
                                    </p:anim>
                                    <p:anim calcmode="lin" valueType="num">
                                      <p:cBhvr>
                                        <p:cTn id="64" dur="103" tmFilter="0, 0; 0.125,0.2665; 0.25,0.4; 0.375,0.465; 0.5,0.5;  0.625,0.535; 0.75,0.6; 0.875,0.7335; 1,1">
                                          <p:stCondLst>
                                            <p:cond delay="1035"/>
                                          </p:stCondLst>
                                        </p:cTn>
                                        <p:tgtEl>
                                          <p:spTgt spid="52"/>
                                        </p:tgtEl>
                                        <p:attrNameLst>
                                          <p:attrName>ppt_y</p:attrName>
                                        </p:attrNameLst>
                                      </p:cBhvr>
                                      <p:tavLst>
                                        <p:tav tm="0" fmla="#ppt_y-sin(pi*$)/81">
                                          <p:val>
                                            <p:fltVal val="0"/>
                                          </p:val>
                                        </p:tav>
                                        <p:tav tm="100000">
                                          <p:val>
                                            <p:fltVal val="1"/>
                                          </p:val>
                                        </p:tav>
                                      </p:tavLst>
                                    </p:anim>
                                    <p:animScale>
                                      <p:cBhvr>
                                        <p:cTn id="65" dur="16">
                                          <p:stCondLst>
                                            <p:cond delay="406"/>
                                          </p:stCondLst>
                                        </p:cTn>
                                        <p:tgtEl>
                                          <p:spTgt spid="52"/>
                                        </p:tgtEl>
                                      </p:cBhvr>
                                      <p:to x="100000" y="60000"/>
                                    </p:animScale>
                                    <p:animScale>
                                      <p:cBhvr>
                                        <p:cTn id="66" dur="104" decel="50000">
                                          <p:stCondLst>
                                            <p:cond delay="423"/>
                                          </p:stCondLst>
                                        </p:cTn>
                                        <p:tgtEl>
                                          <p:spTgt spid="52"/>
                                        </p:tgtEl>
                                      </p:cBhvr>
                                      <p:to x="100000" y="100000"/>
                                    </p:animScale>
                                    <p:animScale>
                                      <p:cBhvr>
                                        <p:cTn id="67" dur="16">
                                          <p:stCondLst>
                                            <p:cond delay="820"/>
                                          </p:stCondLst>
                                        </p:cTn>
                                        <p:tgtEl>
                                          <p:spTgt spid="52"/>
                                        </p:tgtEl>
                                      </p:cBhvr>
                                      <p:to x="100000" y="80000"/>
                                    </p:animScale>
                                    <p:animScale>
                                      <p:cBhvr>
                                        <p:cTn id="68" dur="104" decel="50000">
                                          <p:stCondLst>
                                            <p:cond delay="836"/>
                                          </p:stCondLst>
                                        </p:cTn>
                                        <p:tgtEl>
                                          <p:spTgt spid="52"/>
                                        </p:tgtEl>
                                      </p:cBhvr>
                                      <p:to x="100000" y="100000"/>
                                    </p:animScale>
                                    <p:animScale>
                                      <p:cBhvr>
                                        <p:cTn id="69" dur="16">
                                          <p:stCondLst>
                                            <p:cond delay="1026"/>
                                          </p:stCondLst>
                                        </p:cTn>
                                        <p:tgtEl>
                                          <p:spTgt spid="52"/>
                                        </p:tgtEl>
                                      </p:cBhvr>
                                      <p:to x="100000" y="90000"/>
                                    </p:animScale>
                                    <p:animScale>
                                      <p:cBhvr>
                                        <p:cTn id="70" dur="104" decel="50000">
                                          <p:stCondLst>
                                            <p:cond delay="1042"/>
                                          </p:stCondLst>
                                        </p:cTn>
                                        <p:tgtEl>
                                          <p:spTgt spid="52"/>
                                        </p:tgtEl>
                                      </p:cBhvr>
                                      <p:to x="100000" y="100000"/>
                                    </p:animScale>
                                    <p:animScale>
                                      <p:cBhvr>
                                        <p:cTn id="71" dur="16">
                                          <p:stCondLst>
                                            <p:cond delay="1130"/>
                                          </p:stCondLst>
                                        </p:cTn>
                                        <p:tgtEl>
                                          <p:spTgt spid="52"/>
                                        </p:tgtEl>
                                      </p:cBhvr>
                                      <p:to x="100000" y="95000"/>
                                    </p:animScale>
                                    <p:animScale>
                                      <p:cBhvr>
                                        <p:cTn id="72" dur="104" decel="50000">
                                          <p:stCondLst>
                                            <p:cond delay="1146"/>
                                          </p:stCondLst>
                                        </p:cTn>
                                        <p:tgtEl>
                                          <p:spTgt spid="52"/>
                                        </p:tgtEl>
                                      </p:cBhvr>
                                      <p:to x="100000" y="100000"/>
                                    </p:animScale>
                                  </p:childTnLst>
                                </p:cTn>
                              </p:par>
                            </p:childTnLst>
                          </p:cTn>
                        </p:par>
                        <p:par>
                          <p:cTn id="73" fill="hold">
                            <p:stCondLst>
                              <p:cond delay="7000"/>
                            </p:stCondLst>
                            <p:childTnLst>
                              <p:par>
                                <p:cTn id="74" presetID="53" presetClass="entr" presetSubtype="16" fill="hold" grpId="0" nodeType="afterEffect">
                                  <p:stCondLst>
                                    <p:cond delay="0"/>
                                  </p:stCondLst>
                                  <p:childTnLst>
                                    <p:set>
                                      <p:cBhvr>
                                        <p:cTn id="75" dur="1" fill="hold">
                                          <p:stCondLst>
                                            <p:cond delay="0"/>
                                          </p:stCondLst>
                                        </p:cTn>
                                        <p:tgtEl>
                                          <p:spTgt spid="53"/>
                                        </p:tgtEl>
                                        <p:attrNameLst>
                                          <p:attrName>style.visibility</p:attrName>
                                        </p:attrNameLst>
                                      </p:cBhvr>
                                      <p:to>
                                        <p:strVal val="visible"/>
                                      </p:to>
                                    </p:set>
                                    <p:anim calcmode="lin" valueType="num">
                                      <p:cBhvr>
                                        <p:cTn id="76" dur="500" fill="hold"/>
                                        <p:tgtEl>
                                          <p:spTgt spid="53"/>
                                        </p:tgtEl>
                                        <p:attrNameLst>
                                          <p:attrName>ppt_w</p:attrName>
                                        </p:attrNameLst>
                                      </p:cBhvr>
                                      <p:tavLst>
                                        <p:tav tm="0">
                                          <p:val>
                                            <p:fltVal val="0"/>
                                          </p:val>
                                        </p:tav>
                                        <p:tav tm="100000">
                                          <p:val>
                                            <p:strVal val="#ppt_w"/>
                                          </p:val>
                                        </p:tav>
                                      </p:tavLst>
                                    </p:anim>
                                    <p:anim calcmode="lin" valueType="num">
                                      <p:cBhvr>
                                        <p:cTn id="77" dur="500" fill="hold"/>
                                        <p:tgtEl>
                                          <p:spTgt spid="53"/>
                                        </p:tgtEl>
                                        <p:attrNameLst>
                                          <p:attrName>ppt_h</p:attrName>
                                        </p:attrNameLst>
                                      </p:cBhvr>
                                      <p:tavLst>
                                        <p:tav tm="0">
                                          <p:val>
                                            <p:fltVal val="0"/>
                                          </p:val>
                                        </p:tav>
                                        <p:tav tm="100000">
                                          <p:val>
                                            <p:strVal val="#ppt_h"/>
                                          </p:val>
                                        </p:tav>
                                      </p:tavLst>
                                    </p:anim>
                                    <p:animEffect transition="in" filter="fade">
                                      <p:cBhvr>
                                        <p:cTn id="78" dur="500"/>
                                        <p:tgtEl>
                                          <p:spTgt spid="53"/>
                                        </p:tgtEl>
                                      </p:cBhvr>
                                    </p:animEffect>
                                  </p:childTnLst>
                                </p:cTn>
                              </p:par>
                              <p:par>
                                <p:cTn id="79" presetID="26" presetClass="entr" presetSubtype="0" fill="hold" grpId="0" nodeType="with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wipe(down)">
                                      <p:cBhvr>
                                        <p:cTn id="81" dur="362">
                                          <p:stCondLst>
                                            <p:cond delay="0"/>
                                          </p:stCondLst>
                                        </p:cTn>
                                        <p:tgtEl>
                                          <p:spTgt spid="54"/>
                                        </p:tgtEl>
                                      </p:cBhvr>
                                    </p:animEffect>
                                    <p:anim calcmode="lin" valueType="num">
                                      <p:cBhvr>
                                        <p:cTn id="82" dur="1139" tmFilter="0,0; 0.14,0.36; 0.43,0.73; 0.71,0.91; 1.0,1.0">
                                          <p:stCondLst>
                                            <p:cond delay="0"/>
                                          </p:stCondLst>
                                        </p:cTn>
                                        <p:tgtEl>
                                          <p:spTgt spid="54"/>
                                        </p:tgtEl>
                                        <p:attrNameLst>
                                          <p:attrName>ppt_x</p:attrName>
                                        </p:attrNameLst>
                                      </p:cBhvr>
                                      <p:tavLst>
                                        <p:tav tm="0">
                                          <p:val>
                                            <p:strVal val="#ppt_x-0.25"/>
                                          </p:val>
                                        </p:tav>
                                        <p:tav tm="100000">
                                          <p:val>
                                            <p:strVal val="#ppt_x"/>
                                          </p:val>
                                        </p:tav>
                                      </p:tavLst>
                                    </p:anim>
                                    <p:anim calcmode="lin" valueType="num">
                                      <p:cBhvr>
                                        <p:cTn id="83" dur="415" tmFilter="0.0,0.0; 0.25,0.07; 0.50,0.2; 0.75,0.467; 1.0,1.0">
                                          <p:stCondLst>
                                            <p:cond delay="0"/>
                                          </p:stCondLst>
                                        </p:cTn>
                                        <p:tgtEl>
                                          <p:spTgt spid="54"/>
                                        </p:tgtEl>
                                        <p:attrNameLst>
                                          <p:attrName>ppt_y</p:attrName>
                                        </p:attrNameLst>
                                      </p:cBhvr>
                                      <p:tavLst>
                                        <p:tav tm="0" fmla="#ppt_y-sin(pi*$)/3">
                                          <p:val>
                                            <p:fltVal val="0.5"/>
                                          </p:val>
                                        </p:tav>
                                        <p:tav tm="100000">
                                          <p:val>
                                            <p:fltVal val="1"/>
                                          </p:val>
                                        </p:tav>
                                      </p:tavLst>
                                    </p:anim>
                                    <p:anim calcmode="lin" valueType="num">
                                      <p:cBhvr>
                                        <p:cTn id="84" dur="415" tmFilter="0, 0; 0.125,0.2665; 0.25,0.4; 0.375,0.465; 0.5,0.5;  0.625,0.535; 0.75,0.6; 0.875,0.7335; 1,1">
                                          <p:stCondLst>
                                            <p:cond delay="415"/>
                                          </p:stCondLst>
                                        </p:cTn>
                                        <p:tgtEl>
                                          <p:spTgt spid="54"/>
                                        </p:tgtEl>
                                        <p:attrNameLst>
                                          <p:attrName>ppt_y</p:attrName>
                                        </p:attrNameLst>
                                      </p:cBhvr>
                                      <p:tavLst>
                                        <p:tav tm="0" fmla="#ppt_y-sin(pi*$)/9">
                                          <p:val>
                                            <p:fltVal val="0"/>
                                          </p:val>
                                        </p:tav>
                                        <p:tav tm="100000">
                                          <p:val>
                                            <p:fltVal val="1"/>
                                          </p:val>
                                        </p:tav>
                                      </p:tavLst>
                                    </p:anim>
                                    <p:anim calcmode="lin" valueType="num">
                                      <p:cBhvr>
                                        <p:cTn id="85" dur="207" tmFilter="0, 0; 0.125,0.2665; 0.25,0.4; 0.375,0.465; 0.5,0.5;  0.625,0.535; 0.75,0.6; 0.875,0.7335; 1,1">
                                          <p:stCondLst>
                                            <p:cond delay="828"/>
                                          </p:stCondLst>
                                        </p:cTn>
                                        <p:tgtEl>
                                          <p:spTgt spid="54"/>
                                        </p:tgtEl>
                                        <p:attrNameLst>
                                          <p:attrName>ppt_y</p:attrName>
                                        </p:attrNameLst>
                                      </p:cBhvr>
                                      <p:tavLst>
                                        <p:tav tm="0" fmla="#ppt_y-sin(pi*$)/27">
                                          <p:val>
                                            <p:fltVal val="0"/>
                                          </p:val>
                                        </p:tav>
                                        <p:tav tm="100000">
                                          <p:val>
                                            <p:fltVal val="1"/>
                                          </p:val>
                                        </p:tav>
                                      </p:tavLst>
                                    </p:anim>
                                    <p:anim calcmode="lin" valueType="num">
                                      <p:cBhvr>
                                        <p:cTn id="86" dur="103" tmFilter="0, 0; 0.125,0.2665; 0.25,0.4; 0.375,0.465; 0.5,0.5;  0.625,0.535; 0.75,0.6; 0.875,0.7335; 1,1">
                                          <p:stCondLst>
                                            <p:cond delay="1035"/>
                                          </p:stCondLst>
                                        </p:cTn>
                                        <p:tgtEl>
                                          <p:spTgt spid="54"/>
                                        </p:tgtEl>
                                        <p:attrNameLst>
                                          <p:attrName>ppt_y</p:attrName>
                                        </p:attrNameLst>
                                      </p:cBhvr>
                                      <p:tavLst>
                                        <p:tav tm="0" fmla="#ppt_y-sin(pi*$)/81">
                                          <p:val>
                                            <p:fltVal val="0"/>
                                          </p:val>
                                        </p:tav>
                                        <p:tav tm="100000">
                                          <p:val>
                                            <p:fltVal val="1"/>
                                          </p:val>
                                        </p:tav>
                                      </p:tavLst>
                                    </p:anim>
                                    <p:animScale>
                                      <p:cBhvr>
                                        <p:cTn id="87" dur="16">
                                          <p:stCondLst>
                                            <p:cond delay="406"/>
                                          </p:stCondLst>
                                        </p:cTn>
                                        <p:tgtEl>
                                          <p:spTgt spid="54"/>
                                        </p:tgtEl>
                                      </p:cBhvr>
                                      <p:to x="100000" y="60000"/>
                                    </p:animScale>
                                    <p:animScale>
                                      <p:cBhvr>
                                        <p:cTn id="88" dur="104" decel="50000">
                                          <p:stCondLst>
                                            <p:cond delay="423"/>
                                          </p:stCondLst>
                                        </p:cTn>
                                        <p:tgtEl>
                                          <p:spTgt spid="54"/>
                                        </p:tgtEl>
                                      </p:cBhvr>
                                      <p:to x="100000" y="100000"/>
                                    </p:animScale>
                                    <p:animScale>
                                      <p:cBhvr>
                                        <p:cTn id="89" dur="16">
                                          <p:stCondLst>
                                            <p:cond delay="820"/>
                                          </p:stCondLst>
                                        </p:cTn>
                                        <p:tgtEl>
                                          <p:spTgt spid="54"/>
                                        </p:tgtEl>
                                      </p:cBhvr>
                                      <p:to x="100000" y="80000"/>
                                    </p:animScale>
                                    <p:animScale>
                                      <p:cBhvr>
                                        <p:cTn id="90" dur="104" decel="50000">
                                          <p:stCondLst>
                                            <p:cond delay="836"/>
                                          </p:stCondLst>
                                        </p:cTn>
                                        <p:tgtEl>
                                          <p:spTgt spid="54"/>
                                        </p:tgtEl>
                                      </p:cBhvr>
                                      <p:to x="100000" y="100000"/>
                                    </p:animScale>
                                    <p:animScale>
                                      <p:cBhvr>
                                        <p:cTn id="91" dur="16">
                                          <p:stCondLst>
                                            <p:cond delay="1026"/>
                                          </p:stCondLst>
                                        </p:cTn>
                                        <p:tgtEl>
                                          <p:spTgt spid="54"/>
                                        </p:tgtEl>
                                      </p:cBhvr>
                                      <p:to x="100000" y="90000"/>
                                    </p:animScale>
                                    <p:animScale>
                                      <p:cBhvr>
                                        <p:cTn id="92" dur="104" decel="50000">
                                          <p:stCondLst>
                                            <p:cond delay="1042"/>
                                          </p:stCondLst>
                                        </p:cTn>
                                        <p:tgtEl>
                                          <p:spTgt spid="54"/>
                                        </p:tgtEl>
                                      </p:cBhvr>
                                      <p:to x="100000" y="100000"/>
                                    </p:animScale>
                                    <p:animScale>
                                      <p:cBhvr>
                                        <p:cTn id="93" dur="16">
                                          <p:stCondLst>
                                            <p:cond delay="1130"/>
                                          </p:stCondLst>
                                        </p:cTn>
                                        <p:tgtEl>
                                          <p:spTgt spid="54"/>
                                        </p:tgtEl>
                                      </p:cBhvr>
                                      <p:to x="100000" y="95000"/>
                                    </p:animScale>
                                    <p:animScale>
                                      <p:cBhvr>
                                        <p:cTn id="94" dur="104" decel="50000">
                                          <p:stCondLst>
                                            <p:cond delay="1146"/>
                                          </p:stCondLst>
                                        </p:cTn>
                                        <p:tgtEl>
                                          <p:spTgt spid="54"/>
                                        </p:tgtEl>
                                      </p:cBhvr>
                                      <p:to x="100000" y="100000"/>
                                    </p:animScale>
                                  </p:childTnLst>
                                </p:cTn>
                              </p:par>
                            </p:childTnLst>
                          </p:cTn>
                        </p:par>
                        <p:par>
                          <p:cTn id="95" fill="hold">
                            <p:stCondLst>
                              <p:cond delay="8250"/>
                            </p:stCondLst>
                            <p:childTnLst>
                              <p:par>
                                <p:cTn id="96" presetID="53" presetClass="entr" presetSubtype="16" fill="hold" nodeType="afterEffect">
                                  <p:stCondLst>
                                    <p:cond delay="0"/>
                                  </p:stCondLst>
                                  <p:childTnLst>
                                    <p:set>
                                      <p:cBhvr>
                                        <p:cTn id="97" dur="1" fill="hold">
                                          <p:stCondLst>
                                            <p:cond delay="0"/>
                                          </p:stCondLst>
                                        </p:cTn>
                                        <p:tgtEl>
                                          <p:spTgt spid="55"/>
                                        </p:tgtEl>
                                        <p:attrNameLst>
                                          <p:attrName>style.visibility</p:attrName>
                                        </p:attrNameLst>
                                      </p:cBhvr>
                                      <p:to>
                                        <p:strVal val="visible"/>
                                      </p:to>
                                    </p:set>
                                    <p:anim calcmode="lin" valueType="num">
                                      <p:cBhvr>
                                        <p:cTn id="98" dur="500" fill="hold"/>
                                        <p:tgtEl>
                                          <p:spTgt spid="55"/>
                                        </p:tgtEl>
                                        <p:attrNameLst>
                                          <p:attrName>ppt_w</p:attrName>
                                        </p:attrNameLst>
                                      </p:cBhvr>
                                      <p:tavLst>
                                        <p:tav tm="0">
                                          <p:val>
                                            <p:fltVal val="0"/>
                                          </p:val>
                                        </p:tav>
                                        <p:tav tm="100000">
                                          <p:val>
                                            <p:strVal val="#ppt_w"/>
                                          </p:val>
                                        </p:tav>
                                      </p:tavLst>
                                    </p:anim>
                                    <p:anim calcmode="lin" valueType="num">
                                      <p:cBhvr>
                                        <p:cTn id="99" dur="500" fill="hold"/>
                                        <p:tgtEl>
                                          <p:spTgt spid="55"/>
                                        </p:tgtEl>
                                        <p:attrNameLst>
                                          <p:attrName>ppt_h</p:attrName>
                                        </p:attrNameLst>
                                      </p:cBhvr>
                                      <p:tavLst>
                                        <p:tav tm="0">
                                          <p:val>
                                            <p:fltVal val="0"/>
                                          </p:val>
                                        </p:tav>
                                        <p:tav tm="100000">
                                          <p:val>
                                            <p:strVal val="#ppt_h"/>
                                          </p:val>
                                        </p:tav>
                                      </p:tavLst>
                                    </p:anim>
                                    <p:animEffect transition="in" filter="fade">
                                      <p:cBhvr>
                                        <p:cTn id="100" dur="500"/>
                                        <p:tgtEl>
                                          <p:spTgt spid="55"/>
                                        </p:tgtEl>
                                      </p:cBhvr>
                                    </p:animEffect>
                                  </p:childTnLst>
                                </p:cTn>
                              </p:par>
                              <p:par>
                                <p:cTn id="101" presetID="26" presetClass="entr" presetSubtype="0" fill="hold" grpId="0" nodeType="withEffect">
                                  <p:stCondLst>
                                    <p:cond delay="0"/>
                                  </p:stCondLst>
                                  <p:childTnLst>
                                    <p:set>
                                      <p:cBhvr>
                                        <p:cTn id="102" dur="1" fill="hold">
                                          <p:stCondLst>
                                            <p:cond delay="0"/>
                                          </p:stCondLst>
                                        </p:cTn>
                                        <p:tgtEl>
                                          <p:spTgt spid="58"/>
                                        </p:tgtEl>
                                        <p:attrNameLst>
                                          <p:attrName>style.visibility</p:attrName>
                                        </p:attrNameLst>
                                      </p:cBhvr>
                                      <p:to>
                                        <p:strVal val="visible"/>
                                      </p:to>
                                    </p:set>
                                    <p:animEffect transition="in" filter="wipe(down)">
                                      <p:cBhvr>
                                        <p:cTn id="103" dur="362">
                                          <p:stCondLst>
                                            <p:cond delay="0"/>
                                          </p:stCondLst>
                                        </p:cTn>
                                        <p:tgtEl>
                                          <p:spTgt spid="58"/>
                                        </p:tgtEl>
                                      </p:cBhvr>
                                    </p:animEffect>
                                    <p:anim calcmode="lin" valueType="num">
                                      <p:cBhvr>
                                        <p:cTn id="104" dur="1139" tmFilter="0,0; 0.14,0.36; 0.43,0.73; 0.71,0.91; 1.0,1.0">
                                          <p:stCondLst>
                                            <p:cond delay="0"/>
                                          </p:stCondLst>
                                        </p:cTn>
                                        <p:tgtEl>
                                          <p:spTgt spid="58"/>
                                        </p:tgtEl>
                                        <p:attrNameLst>
                                          <p:attrName>ppt_x</p:attrName>
                                        </p:attrNameLst>
                                      </p:cBhvr>
                                      <p:tavLst>
                                        <p:tav tm="0">
                                          <p:val>
                                            <p:strVal val="#ppt_x-0.25"/>
                                          </p:val>
                                        </p:tav>
                                        <p:tav tm="100000">
                                          <p:val>
                                            <p:strVal val="#ppt_x"/>
                                          </p:val>
                                        </p:tav>
                                      </p:tavLst>
                                    </p:anim>
                                    <p:anim calcmode="lin" valueType="num">
                                      <p:cBhvr>
                                        <p:cTn id="105" dur="415" tmFilter="0.0,0.0; 0.25,0.07; 0.50,0.2; 0.75,0.467; 1.0,1.0">
                                          <p:stCondLst>
                                            <p:cond delay="0"/>
                                          </p:stCondLst>
                                        </p:cTn>
                                        <p:tgtEl>
                                          <p:spTgt spid="58"/>
                                        </p:tgtEl>
                                        <p:attrNameLst>
                                          <p:attrName>ppt_y</p:attrName>
                                        </p:attrNameLst>
                                      </p:cBhvr>
                                      <p:tavLst>
                                        <p:tav tm="0" fmla="#ppt_y-sin(pi*$)/3">
                                          <p:val>
                                            <p:fltVal val="0.5"/>
                                          </p:val>
                                        </p:tav>
                                        <p:tav tm="100000">
                                          <p:val>
                                            <p:fltVal val="1"/>
                                          </p:val>
                                        </p:tav>
                                      </p:tavLst>
                                    </p:anim>
                                    <p:anim calcmode="lin" valueType="num">
                                      <p:cBhvr>
                                        <p:cTn id="106" dur="415" tmFilter="0, 0; 0.125,0.2665; 0.25,0.4; 0.375,0.465; 0.5,0.5;  0.625,0.535; 0.75,0.6; 0.875,0.7335; 1,1">
                                          <p:stCondLst>
                                            <p:cond delay="415"/>
                                          </p:stCondLst>
                                        </p:cTn>
                                        <p:tgtEl>
                                          <p:spTgt spid="58"/>
                                        </p:tgtEl>
                                        <p:attrNameLst>
                                          <p:attrName>ppt_y</p:attrName>
                                        </p:attrNameLst>
                                      </p:cBhvr>
                                      <p:tavLst>
                                        <p:tav tm="0" fmla="#ppt_y-sin(pi*$)/9">
                                          <p:val>
                                            <p:fltVal val="0"/>
                                          </p:val>
                                        </p:tav>
                                        <p:tav tm="100000">
                                          <p:val>
                                            <p:fltVal val="1"/>
                                          </p:val>
                                        </p:tav>
                                      </p:tavLst>
                                    </p:anim>
                                    <p:anim calcmode="lin" valueType="num">
                                      <p:cBhvr>
                                        <p:cTn id="107" dur="207" tmFilter="0, 0; 0.125,0.2665; 0.25,0.4; 0.375,0.465; 0.5,0.5;  0.625,0.535; 0.75,0.6; 0.875,0.7335; 1,1">
                                          <p:stCondLst>
                                            <p:cond delay="828"/>
                                          </p:stCondLst>
                                        </p:cTn>
                                        <p:tgtEl>
                                          <p:spTgt spid="58"/>
                                        </p:tgtEl>
                                        <p:attrNameLst>
                                          <p:attrName>ppt_y</p:attrName>
                                        </p:attrNameLst>
                                      </p:cBhvr>
                                      <p:tavLst>
                                        <p:tav tm="0" fmla="#ppt_y-sin(pi*$)/27">
                                          <p:val>
                                            <p:fltVal val="0"/>
                                          </p:val>
                                        </p:tav>
                                        <p:tav tm="100000">
                                          <p:val>
                                            <p:fltVal val="1"/>
                                          </p:val>
                                        </p:tav>
                                      </p:tavLst>
                                    </p:anim>
                                    <p:anim calcmode="lin" valueType="num">
                                      <p:cBhvr>
                                        <p:cTn id="108" dur="103" tmFilter="0, 0; 0.125,0.2665; 0.25,0.4; 0.375,0.465; 0.5,0.5;  0.625,0.535; 0.75,0.6; 0.875,0.7335; 1,1">
                                          <p:stCondLst>
                                            <p:cond delay="1035"/>
                                          </p:stCondLst>
                                        </p:cTn>
                                        <p:tgtEl>
                                          <p:spTgt spid="58"/>
                                        </p:tgtEl>
                                        <p:attrNameLst>
                                          <p:attrName>ppt_y</p:attrName>
                                        </p:attrNameLst>
                                      </p:cBhvr>
                                      <p:tavLst>
                                        <p:tav tm="0" fmla="#ppt_y-sin(pi*$)/81">
                                          <p:val>
                                            <p:fltVal val="0"/>
                                          </p:val>
                                        </p:tav>
                                        <p:tav tm="100000">
                                          <p:val>
                                            <p:fltVal val="1"/>
                                          </p:val>
                                        </p:tav>
                                      </p:tavLst>
                                    </p:anim>
                                    <p:animScale>
                                      <p:cBhvr>
                                        <p:cTn id="109" dur="16">
                                          <p:stCondLst>
                                            <p:cond delay="406"/>
                                          </p:stCondLst>
                                        </p:cTn>
                                        <p:tgtEl>
                                          <p:spTgt spid="58"/>
                                        </p:tgtEl>
                                      </p:cBhvr>
                                      <p:to x="100000" y="60000"/>
                                    </p:animScale>
                                    <p:animScale>
                                      <p:cBhvr>
                                        <p:cTn id="110" dur="104" decel="50000">
                                          <p:stCondLst>
                                            <p:cond delay="423"/>
                                          </p:stCondLst>
                                        </p:cTn>
                                        <p:tgtEl>
                                          <p:spTgt spid="58"/>
                                        </p:tgtEl>
                                      </p:cBhvr>
                                      <p:to x="100000" y="100000"/>
                                    </p:animScale>
                                    <p:animScale>
                                      <p:cBhvr>
                                        <p:cTn id="111" dur="16">
                                          <p:stCondLst>
                                            <p:cond delay="820"/>
                                          </p:stCondLst>
                                        </p:cTn>
                                        <p:tgtEl>
                                          <p:spTgt spid="58"/>
                                        </p:tgtEl>
                                      </p:cBhvr>
                                      <p:to x="100000" y="80000"/>
                                    </p:animScale>
                                    <p:animScale>
                                      <p:cBhvr>
                                        <p:cTn id="112" dur="104" decel="50000">
                                          <p:stCondLst>
                                            <p:cond delay="836"/>
                                          </p:stCondLst>
                                        </p:cTn>
                                        <p:tgtEl>
                                          <p:spTgt spid="58"/>
                                        </p:tgtEl>
                                      </p:cBhvr>
                                      <p:to x="100000" y="100000"/>
                                    </p:animScale>
                                    <p:animScale>
                                      <p:cBhvr>
                                        <p:cTn id="113" dur="16">
                                          <p:stCondLst>
                                            <p:cond delay="1026"/>
                                          </p:stCondLst>
                                        </p:cTn>
                                        <p:tgtEl>
                                          <p:spTgt spid="58"/>
                                        </p:tgtEl>
                                      </p:cBhvr>
                                      <p:to x="100000" y="90000"/>
                                    </p:animScale>
                                    <p:animScale>
                                      <p:cBhvr>
                                        <p:cTn id="114" dur="104" decel="50000">
                                          <p:stCondLst>
                                            <p:cond delay="1042"/>
                                          </p:stCondLst>
                                        </p:cTn>
                                        <p:tgtEl>
                                          <p:spTgt spid="58"/>
                                        </p:tgtEl>
                                      </p:cBhvr>
                                      <p:to x="100000" y="100000"/>
                                    </p:animScale>
                                    <p:animScale>
                                      <p:cBhvr>
                                        <p:cTn id="115" dur="16">
                                          <p:stCondLst>
                                            <p:cond delay="1130"/>
                                          </p:stCondLst>
                                        </p:cTn>
                                        <p:tgtEl>
                                          <p:spTgt spid="58"/>
                                        </p:tgtEl>
                                      </p:cBhvr>
                                      <p:to x="100000" y="95000"/>
                                    </p:animScale>
                                    <p:animScale>
                                      <p:cBhvr>
                                        <p:cTn id="116" dur="104" decel="50000">
                                          <p:stCondLst>
                                            <p:cond delay="1146"/>
                                          </p:stCondLst>
                                        </p:cTn>
                                        <p:tgtEl>
                                          <p:spTgt spid="58"/>
                                        </p:tgtEl>
                                      </p:cBhvr>
                                      <p:to x="100000" y="100000"/>
                                    </p:animScale>
                                  </p:childTnLst>
                                </p:cTn>
                              </p:par>
                            </p:childTnLst>
                          </p:cTn>
                        </p:par>
                        <p:par>
                          <p:cTn id="117" fill="hold">
                            <p:stCondLst>
                              <p:cond delay="9500"/>
                            </p:stCondLst>
                            <p:childTnLst>
                              <p:par>
                                <p:cTn id="118" presetID="53" presetClass="entr" presetSubtype="16" fill="hold" nodeType="afterEffect">
                                  <p:stCondLst>
                                    <p:cond delay="0"/>
                                  </p:stCondLst>
                                  <p:childTnLst>
                                    <p:set>
                                      <p:cBhvr>
                                        <p:cTn id="119" dur="1" fill="hold">
                                          <p:stCondLst>
                                            <p:cond delay="0"/>
                                          </p:stCondLst>
                                        </p:cTn>
                                        <p:tgtEl>
                                          <p:spTgt spid="59"/>
                                        </p:tgtEl>
                                        <p:attrNameLst>
                                          <p:attrName>style.visibility</p:attrName>
                                        </p:attrNameLst>
                                      </p:cBhvr>
                                      <p:to>
                                        <p:strVal val="visible"/>
                                      </p:to>
                                    </p:set>
                                    <p:anim calcmode="lin" valueType="num">
                                      <p:cBhvr>
                                        <p:cTn id="120" dur="500" fill="hold"/>
                                        <p:tgtEl>
                                          <p:spTgt spid="59"/>
                                        </p:tgtEl>
                                        <p:attrNameLst>
                                          <p:attrName>ppt_w</p:attrName>
                                        </p:attrNameLst>
                                      </p:cBhvr>
                                      <p:tavLst>
                                        <p:tav tm="0">
                                          <p:val>
                                            <p:fltVal val="0"/>
                                          </p:val>
                                        </p:tav>
                                        <p:tav tm="100000">
                                          <p:val>
                                            <p:strVal val="#ppt_w"/>
                                          </p:val>
                                        </p:tav>
                                      </p:tavLst>
                                    </p:anim>
                                    <p:anim calcmode="lin" valueType="num">
                                      <p:cBhvr>
                                        <p:cTn id="121" dur="500" fill="hold"/>
                                        <p:tgtEl>
                                          <p:spTgt spid="59"/>
                                        </p:tgtEl>
                                        <p:attrNameLst>
                                          <p:attrName>ppt_h</p:attrName>
                                        </p:attrNameLst>
                                      </p:cBhvr>
                                      <p:tavLst>
                                        <p:tav tm="0">
                                          <p:val>
                                            <p:fltVal val="0"/>
                                          </p:val>
                                        </p:tav>
                                        <p:tav tm="100000">
                                          <p:val>
                                            <p:strVal val="#ppt_h"/>
                                          </p:val>
                                        </p:tav>
                                      </p:tavLst>
                                    </p:anim>
                                    <p:animEffect transition="in" filter="fade">
                                      <p:cBhvr>
                                        <p:cTn id="122" dur="500"/>
                                        <p:tgtEl>
                                          <p:spTgt spid="59"/>
                                        </p:tgtEl>
                                      </p:cBhvr>
                                    </p:animEffect>
                                  </p:childTnLst>
                                </p:cTn>
                              </p:par>
                            </p:childTnLst>
                          </p:cTn>
                        </p:par>
                        <p:par>
                          <p:cTn id="123" fill="hold">
                            <p:stCondLst>
                              <p:cond delay="10000"/>
                            </p:stCondLst>
                            <p:childTnLst>
                              <p:par>
                                <p:cTn id="124" presetID="22" presetClass="entr" presetSubtype="1" fill="hold" grpId="0" nodeType="afterEffect">
                                  <p:stCondLst>
                                    <p:cond delay="0"/>
                                  </p:stCondLst>
                                  <p:childTnLst>
                                    <p:set>
                                      <p:cBhvr>
                                        <p:cTn id="125" dur="1" fill="hold">
                                          <p:stCondLst>
                                            <p:cond delay="0"/>
                                          </p:stCondLst>
                                        </p:cTn>
                                        <p:tgtEl>
                                          <p:spTgt spid="62"/>
                                        </p:tgtEl>
                                        <p:attrNameLst>
                                          <p:attrName>style.visibility</p:attrName>
                                        </p:attrNameLst>
                                      </p:cBhvr>
                                      <p:to>
                                        <p:strVal val="visible"/>
                                      </p:to>
                                    </p:set>
                                    <p:animEffect transition="in" filter="wipe(up)">
                                      <p:cBhvr>
                                        <p:cTn id="126" dur="500"/>
                                        <p:tgtEl>
                                          <p:spTgt spid="62"/>
                                        </p:tgtEl>
                                      </p:cBhvr>
                                    </p:animEffect>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65"/>
                                        </p:tgtEl>
                                        <p:attrNameLst>
                                          <p:attrName>style.visibility</p:attrName>
                                        </p:attrNameLst>
                                      </p:cBhvr>
                                      <p:to>
                                        <p:strVal val="visible"/>
                                      </p:to>
                                    </p:set>
                                    <p:anim calcmode="lin" valueType="num">
                                      <p:cBhvr additive="base">
                                        <p:cTn id="131" dur="500" fill="hold"/>
                                        <p:tgtEl>
                                          <p:spTgt spid="65"/>
                                        </p:tgtEl>
                                        <p:attrNameLst>
                                          <p:attrName>ppt_x</p:attrName>
                                        </p:attrNameLst>
                                      </p:cBhvr>
                                      <p:tavLst>
                                        <p:tav tm="0">
                                          <p:val>
                                            <p:strVal val="#ppt_x"/>
                                          </p:val>
                                        </p:tav>
                                        <p:tav tm="100000">
                                          <p:val>
                                            <p:strVal val="#ppt_x"/>
                                          </p:val>
                                        </p:tav>
                                      </p:tavLst>
                                    </p:anim>
                                    <p:anim calcmode="lin" valueType="num">
                                      <p:cBhvr additive="base">
                                        <p:cTn id="132"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6" grpId="0" animBg="1"/>
      <p:bldP spid="37" grpId="0" animBg="1"/>
      <p:bldP spid="38" grpId="0"/>
      <p:bldP spid="39" grpId="0" animBg="1"/>
      <p:bldP spid="40" grpId="0"/>
      <p:bldP spid="45" grpId="0" animBg="1"/>
      <p:bldP spid="48" grpId="0" animBg="1"/>
      <p:bldP spid="49" grpId="0" animBg="1"/>
      <p:bldP spid="52" grpId="0" animBg="1"/>
      <p:bldP spid="53" grpId="0" animBg="1"/>
      <p:bldP spid="54" grpId="0" animBg="1"/>
      <p:bldP spid="58" grpId="0" animBg="1"/>
      <p:bldP spid="62" grpId="0"/>
      <p:bldP spid="6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4E3F5479-058B-4FA8-92E9-18CAB8CDC5C5}"/>
              </a:ext>
            </a:extLst>
          </p:cNvPr>
          <p:cNvSpPr txBox="1">
            <a:spLocks noChangeAspect="1"/>
          </p:cNvSpPr>
          <p:nvPr/>
        </p:nvSpPr>
        <p:spPr>
          <a:xfrm>
            <a:off x="3204000" y="190505"/>
            <a:ext cx="56520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2800" b="1" dirty="0">
                <a:solidFill>
                  <a:schemeClr val="tx1">
                    <a:lumMod val="75000"/>
                    <a:lumOff val="25000"/>
                  </a:schemeClr>
                </a:solidFill>
              </a:rPr>
              <a:t>Outils et technologies utilisé</a:t>
            </a:r>
            <a:br>
              <a:rPr lang="fr-FR" sz="2800" dirty="0">
                <a:solidFill>
                  <a:schemeClr val="tx1">
                    <a:lumMod val="75000"/>
                    <a:lumOff val="25000"/>
                  </a:schemeClr>
                </a:solidFill>
              </a:rPr>
            </a:br>
            <a:endParaRPr lang="fr-FR" sz="2800" dirty="0">
              <a:solidFill>
                <a:schemeClr val="tx1">
                  <a:lumMod val="75000"/>
                  <a:lumOff val="25000"/>
                </a:schemeClr>
              </a:solidFill>
            </a:endParaRPr>
          </a:p>
        </p:txBody>
      </p:sp>
      <p:cxnSp>
        <p:nvCxnSpPr>
          <p:cNvPr id="12" name="Connecteur droit 11">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flipV="1">
            <a:off x="1" y="522897"/>
            <a:ext cx="2625212" cy="3"/>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39"/>
          <p:cNvSpPr txBox="1"/>
          <p:nvPr/>
        </p:nvSpPr>
        <p:spPr>
          <a:xfrm>
            <a:off x="-1" y="662353"/>
            <a:ext cx="5308979" cy="307777"/>
          </a:xfrm>
          <a:prstGeom prst="rect">
            <a:avLst/>
          </a:prstGeom>
          <a:noFill/>
        </p:spPr>
        <p:txBody>
          <a:bodyPr wrap="square" rtlCol="0">
            <a:spAutoFit/>
          </a:bodyPr>
          <a:lstStyle/>
          <a:p>
            <a:pPr lvl="1"/>
            <a:r>
              <a:rPr lang="en-CA" sz="1400" b="1" dirty="0">
                <a:latin typeface="+mj-lt"/>
              </a:rPr>
              <a:t>Technologies</a:t>
            </a:r>
            <a:endParaRPr lang="fr-FR" sz="1400" b="1" dirty="0">
              <a:latin typeface="+mj-lt"/>
            </a:endParaRPr>
          </a:p>
        </p:txBody>
      </p:sp>
      <p:sp>
        <p:nvSpPr>
          <p:cNvPr id="16" name="Freeform 5"/>
          <p:cNvSpPr>
            <a:spLocks/>
          </p:cNvSpPr>
          <p:nvPr/>
        </p:nvSpPr>
        <p:spPr bwMode="auto">
          <a:xfrm>
            <a:off x="4209143" y="2946277"/>
            <a:ext cx="1538515" cy="1090084"/>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solidFill>
            <a:schemeClr val="accent4"/>
          </a:solidFill>
          <a:ln>
            <a:noFill/>
          </a:ln>
        </p:spPr>
        <p:txBody>
          <a:bodyPr vert="horz" wrap="square" lIns="121920" tIns="60960" rIns="121920" bIns="60960" numCol="1" anchor="t" anchorCtr="0" compatLnSpc="1">
            <a:prstTxWarp prst="textNoShape">
              <a:avLst/>
            </a:prstTxWarp>
          </a:bodyPr>
          <a:lstStyle/>
          <a:p>
            <a:endParaRPr lang="en-US" sz="2400" dirty="0">
              <a:solidFill>
                <a:schemeClr val="bg1"/>
              </a:solidFill>
            </a:endParaRPr>
          </a:p>
        </p:txBody>
      </p:sp>
      <p:cxnSp>
        <p:nvCxnSpPr>
          <p:cNvPr id="17" name="Straight Connector 2"/>
          <p:cNvCxnSpPr>
            <a:endCxn id="18" idx="1"/>
          </p:cNvCxnSpPr>
          <p:nvPr/>
        </p:nvCxnSpPr>
        <p:spPr>
          <a:xfrm>
            <a:off x="1537199" y="2"/>
            <a:ext cx="139987" cy="2442839"/>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Freeform 5"/>
          <p:cNvSpPr>
            <a:spLocks/>
          </p:cNvSpPr>
          <p:nvPr/>
        </p:nvSpPr>
        <p:spPr bwMode="auto">
          <a:xfrm>
            <a:off x="830726" y="2151276"/>
            <a:ext cx="1794487" cy="1162739"/>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solidFill>
            <a:schemeClr val="accent3"/>
          </a:solidFill>
          <a:ln>
            <a:noFill/>
          </a:ln>
        </p:spPr>
        <p:txBody>
          <a:bodyPr vert="horz" wrap="square" lIns="121920" tIns="60960" rIns="121920" bIns="60960" numCol="1" anchor="t" anchorCtr="0" compatLnSpc="1">
            <a:prstTxWarp prst="textNoShape">
              <a:avLst/>
            </a:prstTxWarp>
          </a:bodyPr>
          <a:lstStyle/>
          <a:p>
            <a:endParaRPr lang="en-US" sz="2400" dirty="0">
              <a:solidFill>
                <a:schemeClr val="bg1"/>
              </a:solidFill>
            </a:endParaRPr>
          </a:p>
        </p:txBody>
      </p:sp>
      <p:sp>
        <p:nvSpPr>
          <p:cNvPr id="19" name="Rectangle 18"/>
          <p:cNvSpPr/>
          <p:nvPr/>
        </p:nvSpPr>
        <p:spPr>
          <a:xfrm>
            <a:off x="4301021" y="4000781"/>
            <a:ext cx="1040670" cy="400110"/>
          </a:xfrm>
          <a:prstGeom prst="rect">
            <a:avLst/>
          </a:prstGeom>
          <a:noFill/>
        </p:spPr>
        <p:txBody>
          <a:bodyPr wrap="none">
            <a:spAutoFit/>
          </a:bodyPr>
          <a:lstStyle/>
          <a:p>
            <a:pPr algn="ctr"/>
            <a:r>
              <a:rPr lang="en-US" sz="2000" b="1" dirty="0">
                <a:solidFill>
                  <a:schemeClr val="accent4"/>
                </a:solidFill>
              </a:rPr>
              <a:t>HTML5</a:t>
            </a:r>
          </a:p>
        </p:txBody>
      </p:sp>
      <p:sp>
        <p:nvSpPr>
          <p:cNvPr id="20" name="Rectangle 19"/>
          <p:cNvSpPr/>
          <p:nvPr/>
        </p:nvSpPr>
        <p:spPr>
          <a:xfrm>
            <a:off x="1056264" y="3391389"/>
            <a:ext cx="1055096" cy="400110"/>
          </a:xfrm>
          <a:prstGeom prst="rect">
            <a:avLst/>
          </a:prstGeom>
          <a:noFill/>
        </p:spPr>
        <p:txBody>
          <a:bodyPr wrap="none">
            <a:spAutoFit/>
          </a:bodyPr>
          <a:lstStyle/>
          <a:p>
            <a:pPr algn="ctr"/>
            <a:r>
              <a:rPr lang="en-US" sz="2000" b="1" dirty="0">
                <a:solidFill>
                  <a:schemeClr val="accent3"/>
                </a:solidFill>
              </a:rPr>
              <a:t>Python</a:t>
            </a:r>
          </a:p>
        </p:txBody>
      </p:sp>
      <p:sp>
        <p:nvSpPr>
          <p:cNvPr id="22" name="Rectangle : coins arrondis 1"/>
          <p:cNvSpPr/>
          <p:nvPr/>
        </p:nvSpPr>
        <p:spPr>
          <a:xfrm>
            <a:off x="1355279" y="2654347"/>
            <a:ext cx="745379" cy="473956"/>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234945" indent="-6351" algn="ctr">
              <a:lnSpc>
                <a:spcPct val="104000"/>
              </a:lnSpc>
              <a:spcAft>
                <a:spcPts val="851"/>
              </a:spcAft>
            </a:pPr>
            <a:r>
              <a:rPr lang="fr-FR" sz="1400" dirty="0">
                <a:solidFill>
                  <a:srgbClr val="000000"/>
                </a:solidFill>
                <a:ea typeface="Calibri" panose="020F0502020204030204" pitchFamily="34" charset="0"/>
              </a:rPr>
              <a:t> </a:t>
            </a:r>
          </a:p>
        </p:txBody>
      </p:sp>
      <p:sp>
        <p:nvSpPr>
          <p:cNvPr id="23" name="Rounded Rectangle 6"/>
          <p:cNvSpPr/>
          <p:nvPr/>
        </p:nvSpPr>
        <p:spPr>
          <a:xfrm>
            <a:off x="4565937" y="3314014"/>
            <a:ext cx="788295" cy="606279"/>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29" name="Freeform 5"/>
          <p:cNvSpPr>
            <a:spLocks/>
          </p:cNvSpPr>
          <p:nvPr/>
        </p:nvSpPr>
        <p:spPr bwMode="auto">
          <a:xfrm>
            <a:off x="8447315" y="2280899"/>
            <a:ext cx="1886856" cy="1090084"/>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solidFill>
            <a:schemeClr val="accent3"/>
          </a:solidFill>
          <a:ln>
            <a:noFill/>
          </a:ln>
        </p:spPr>
        <p:txBody>
          <a:bodyPr vert="horz" wrap="square" lIns="121920" tIns="60960" rIns="121920" bIns="60960" numCol="1" anchor="t" anchorCtr="0" compatLnSpc="1">
            <a:prstTxWarp prst="textNoShape">
              <a:avLst/>
            </a:prstTxWarp>
          </a:bodyPr>
          <a:lstStyle/>
          <a:p>
            <a:endParaRPr lang="en-US" sz="2400" dirty="0">
              <a:solidFill>
                <a:schemeClr val="bg1"/>
              </a:solidFill>
            </a:endParaRPr>
          </a:p>
        </p:txBody>
      </p:sp>
      <p:sp>
        <p:nvSpPr>
          <p:cNvPr id="30" name="Rectangle 29"/>
          <p:cNvSpPr/>
          <p:nvPr/>
        </p:nvSpPr>
        <p:spPr>
          <a:xfrm>
            <a:off x="9000428" y="3530835"/>
            <a:ext cx="856325" cy="400110"/>
          </a:xfrm>
          <a:prstGeom prst="rect">
            <a:avLst/>
          </a:prstGeom>
          <a:noFill/>
        </p:spPr>
        <p:txBody>
          <a:bodyPr wrap="none">
            <a:spAutoFit/>
          </a:bodyPr>
          <a:lstStyle/>
          <a:p>
            <a:pPr algn="ctr"/>
            <a:r>
              <a:rPr lang="en-US" sz="2000" b="1" dirty="0">
                <a:solidFill>
                  <a:schemeClr val="accent3"/>
                </a:solidFill>
              </a:rPr>
              <a:t>CSS3</a:t>
            </a:r>
          </a:p>
        </p:txBody>
      </p:sp>
      <p:sp>
        <p:nvSpPr>
          <p:cNvPr id="31" name="Rounded Rectangle 13"/>
          <p:cNvSpPr/>
          <p:nvPr/>
        </p:nvSpPr>
        <p:spPr>
          <a:xfrm>
            <a:off x="9044827" y="2676623"/>
            <a:ext cx="710565" cy="539317"/>
          </a:xfrm>
          <a:prstGeom prst="round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cxnSp>
        <p:nvCxnSpPr>
          <p:cNvPr id="33" name="Connecteur droit 32"/>
          <p:cNvCxnSpPr>
            <a:stCxn id="16" idx="4"/>
          </p:cNvCxnSpPr>
          <p:nvPr/>
        </p:nvCxnSpPr>
        <p:spPr>
          <a:xfrm flipH="1" flipV="1">
            <a:off x="4330451" y="39917"/>
            <a:ext cx="597656" cy="320605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Connecteur droit 40"/>
          <p:cNvCxnSpPr>
            <a:endCxn id="29" idx="4"/>
          </p:cNvCxnSpPr>
          <p:nvPr/>
        </p:nvCxnSpPr>
        <p:spPr>
          <a:xfrm>
            <a:off x="9062144" y="6"/>
            <a:ext cx="266923" cy="2580589"/>
          </a:xfrm>
          <a:prstGeom prst="line">
            <a:avLst/>
          </a:prstGeom>
        </p:spPr>
        <p:style>
          <a:lnRef idx="1">
            <a:schemeClr val="accent1"/>
          </a:lnRef>
          <a:fillRef idx="0">
            <a:schemeClr val="accent1"/>
          </a:fillRef>
          <a:effectRef idx="0">
            <a:schemeClr val="accent1"/>
          </a:effectRef>
          <a:fontRef idx="minor">
            <a:schemeClr val="tx1"/>
          </a:fontRef>
        </p:style>
      </p:cxnSp>
      <p:grpSp>
        <p:nvGrpSpPr>
          <p:cNvPr id="21" name="Google Shape;2114;p37">
            <a:extLst>
              <a:ext uri="{FF2B5EF4-FFF2-40B4-BE49-F238E27FC236}">
                <a16:creationId xmlns:a16="http://schemas.microsoft.com/office/drawing/2014/main" id="{F2602DD7-A13E-4D50-AC19-A41F80211241}"/>
              </a:ext>
            </a:extLst>
          </p:cNvPr>
          <p:cNvGrpSpPr/>
          <p:nvPr/>
        </p:nvGrpSpPr>
        <p:grpSpPr>
          <a:xfrm>
            <a:off x="10375216" y="162233"/>
            <a:ext cx="878795" cy="1002891"/>
            <a:chOff x="731647" y="1650460"/>
            <a:chExt cx="635100" cy="733490"/>
          </a:xfrm>
        </p:grpSpPr>
        <p:grpSp>
          <p:nvGrpSpPr>
            <p:cNvPr id="24" name="Google Shape;2115;p37">
              <a:extLst>
                <a:ext uri="{FF2B5EF4-FFF2-40B4-BE49-F238E27FC236}">
                  <a16:creationId xmlns:a16="http://schemas.microsoft.com/office/drawing/2014/main" id="{60868F39-1337-47BF-8C11-C436DA98CFAF}"/>
                </a:ext>
              </a:extLst>
            </p:cNvPr>
            <p:cNvGrpSpPr/>
            <p:nvPr/>
          </p:nvGrpSpPr>
          <p:grpSpPr>
            <a:xfrm>
              <a:off x="731647" y="1650460"/>
              <a:ext cx="635100" cy="635100"/>
              <a:chOff x="917231" y="1827973"/>
              <a:chExt cx="635100" cy="635100"/>
            </a:xfrm>
          </p:grpSpPr>
          <p:sp>
            <p:nvSpPr>
              <p:cNvPr id="32" name="Google Shape;2116;p37">
                <a:extLst>
                  <a:ext uri="{FF2B5EF4-FFF2-40B4-BE49-F238E27FC236}">
                    <a16:creationId xmlns:a16="http://schemas.microsoft.com/office/drawing/2014/main" id="{88CA2FE6-414F-4E49-A471-D710C502AD9D}"/>
                  </a:ext>
                </a:extLst>
              </p:cNvPr>
              <p:cNvSpPr/>
              <p:nvPr/>
            </p:nvSpPr>
            <p:spPr>
              <a:xfrm>
                <a:off x="917231" y="1827973"/>
                <a:ext cx="635100" cy="6351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sp>
            <p:nvSpPr>
              <p:cNvPr id="34" name="Google Shape;2117;p37">
                <a:extLst>
                  <a:ext uri="{FF2B5EF4-FFF2-40B4-BE49-F238E27FC236}">
                    <a16:creationId xmlns:a16="http://schemas.microsoft.com/office/drawing/2014/main" id="{19BB6C4B-54B6-4672-AA33-4EDC73C103D1}"/>
                  </a:ext>
                </a:extLst>
              </p:cNvPr>
              <p:cNvSpPr/>
              <p:nvPr/>
            </p:nvSpPr>
            <p:spPr>
              <a:xfrm>
                <a:off x="1001931" y="1912710"/>
                <a:ext cx="465600" cy="4656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grpSp>
        <p:grpSp>
          <p:nvGrpSpPr>
            <p:cNvPr id="25" name="Google Shape;2118;p37">
              <a:extLst>
                <a:ext uri="{FF2B5EF4-FFF2-40B4-BE49-F238E27FC236}">
                  <a16:creationId xmlns:a16="http://schemas.microsoft.com/office/drawing/2014/main" id="{5CB891B6-7EA7-4369-8F95-F0A18417D8F7}"/>
                </a:ext>
              </a:extLst>
            </p:cNvPr>
            <p:cNvGrpSpPr/>
            <p:nvPr/>
          </p:nvGrpSpPr>
          <p:grpSpPr>
            <a:xfrm>
              <a:off x="961679" y="2356951"/>
              <a:ext cx="175013" cy="27000"/>
              <a:chOff x="5662375" y="212375"/>
              <a:chExt cx="175013" cy="27000"/>
            </a:xfrm>
          </p:grpSpPr>
          <p:sp>
            <p:nvSpPr>
              <p:cNvPr id="26" name="Google Shape;2119;p37">
                <a:extLst>
                  <a:ext uri="{FF2B5EF4-FFF2-40B4-BE49-F238E27FC236}">
                    <a16:creationId xmlns:a16="http://schemas.microsoft.com/office/drawing/2014/main" id="{6FD8569C-4EE5-4C01-96F4-9777C9A45F5B}"/>
                  </a:ext>
                </a:extLst>
              </p:cNvPr>
              <p:cNvSpPr/>
              <p:nvPr/>
            </p:nvSpPr>
            <p:spPr>
              <a:xfrm>
                <a:off x="5662375"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27" name="Google Shape;2120;p37">
                <a:extLst>
                  <a:ext uri="{FF2B5EF4-FFF2-40B4-BE49-F238E27FC236}">
                    <a16:creationId xmlns:a16="http://schemas.microsoft.com/office/drawing/2014/main" id="{73F231D1-1C62-4F1F-8744-1B80EEB04197}"/>
                  </a:ext>
                </a:extLst>
              </p:cNvPr>
              <p:cNvSpPr/>
              <p:nvPr/>
            </p:nvSpPr>
            <p:spPr>
              <a:xfrm>
                <a:off x="5736381"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28" name="Google Shape;2121;p37">
                <a:extLst>
                  <a:ext uri="{FF2B5EF4-FFF2-40B4-BE49-F238E27FC236}">
                    <a16:creationId xmlns:a16="http://schemas.microsoft.com/office/drawing/2014/main" id="{67ABB7FC-EC07-4E3A-8296-648299A2DF6A}"/>
                  </a:ext>
                </a:extLst>
              </p:cNvPr>
              <p:cNvSpPr/>
              <p:nvPr/>
            </p:nvSpPr>
            <p:spPr>
              <a:xfrm>
                <a:off x="5810388"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grpSp>
      </p:grpSp>
      <p:sp>
        <p:nvSpPr>
          <p:cNvPr id="35" name="Google Shape;2148;p37">
            <a:extLst>
              <a:ext uri="{FF2B5EF4-FFF2-40B4-BE49-F238E27FC236}">
                <a16:creationId xmlns:a16="http://schemas.microsoft.com/office/drawing/2014/main" id="{CCCA599D-361B-4712-B170-6C6CE83E965E}"/>
              </a:ext>
            </a:extLst>
          </p:cNvPr>
          <p:cNvSpPr txBox="1">
            <a:spLocks/>
          </p:cNvSpPr>
          <p:nvPr/>
        </p:nvSpPr>
        <p:spPr>
          <a:xfrm>
            <a:off x="10491112" y="168339"/>
            <a:ext cx="609600" cy="862263"/>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 sz="2400" kern="0" dirty="0">
                <a:solidFill>
                  <a:schemeClr val="bg1"/>
                </a:solidFill>
              </a:rPr>
              <a:t>04</a:t>
            </a:r>
          </a:p>
        </p:txBody>
      </p:sp>
    </p:spTree>
    <p:extLst>
      <p:ext uri="{BB962C8B-B14F-4D97-AF65-F5344CB8AC3E}">
        <p14:creationId xmlns:p14="http://schemas.microsoft.com/office/powerpoint/2010/main" val="238812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 presetClass="entr" presetSubtype="1"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000" fill="hold"/>
                                        <p:tgtEl>
                                          <p:spTgt spid="17"/>
                                        </p:tgtEl>
                                        <p:attrNameLst>
                                          <p:attrName>ppt_x</p:attrName>
                                        </p:attrNameLst>
                                      </p:cBhvr>
                                      <p:tavLst>
                                        <p:tav tm="0">
                                          <p:val>
                                            <p:strVal val="#ppt_x"/>
                                          </p:val>
                                        </p:tav>
                                        <p:tav tm="100000">
                                          <p:val>
                                            <p:strVal val="#ppt_x"/>
                                          </p:val>
                                        </p:tav>
                                      </p:tavLst>
                                    </p:anim>
                                    <p:anim calcmode="lin" valueType="num">
                                      <p:cBhvr additive="base">
                                        <p:cTn id="12" dur="10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1000" fill="hold"/>
                                        <p:tgtEl>
                                          <p:spTgt spid="18"/>
                                        </p:tgtEl>
                                        <p:attrNameLst>
                                          <p:attrName>ppt_x</p:attrName>
                                        </p:attrNameLst>
                                      </p:cBhvr>
                                      <p:tavLst>
                                        <p:tav tm="0">
                                          <p:val>
                                            <p:strVal val="#ppt_x"/>
                                          </p:val>
                                        </p:tav>
                                        <p:tav tm="100000">
                                          <p:val>
                                            <p:strVal val="#ppt_x"/>
                                          </p:val>
                                        </p:tav>
                                      </p:tavLst>
                                    </p:anim>
                                    <p:anim calcmode="lin" valueType="num">
                                      <p:cBhvr additive="base">
                                        <p:cTn id="16" dur="1000" fill="hold"/>
                                        <p:tgtEl>
                                          <p:spTgt spid="18"/>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500" fill="hold"/>
                                        <p:tgtEl>
                                          <p:spTgt spid="20"/>
                                        </p:tgtEl>
                                        <p:attrNameLst>
                                          <p:attrName>ppt_x</p:attrName>
                                        </p:attrNameLst>
                                      </p:cBhvr>
                                      <p:tavLst>
                                        <p:tav tm="0">
                                          <p:val>
                                            <p:strVal val="#ppt_x"/>
                                          </p:val>
                                        </p:tav>
                                        <p:tav tm="100000">
                                          <p:val>
                                            <p:strVal val="#ppt_x"/>
                                          </p:val>
                                        </p:tav>
                                      </p:tavLst>
                                    </p:anim>
                                    <p:anim calcmode="lin" valueType="num">
                                      <p:cBhvr additive="base">
                                        <p:cTn id="21" dur="500" fill="hold"/>
                                        <p:tgtEl>
                                          <p:spTgt spid="20"/>
                                        </p:tgtEl>
                                        <p:attrNameLst>
                                          <p:attrName>ppt_y</p:attrName>
                                        </p:attrNameLst>
                                      </p:cBhvr>
                                      <p:tavLst>
                                        <p:tav tm="0">
                                          <p:val>
                                            <p:strVal val="1+#ppt_h/2"/>
                                          </p:val>
                                        </p:tav>
                                        <p:tav tm="100000">
                                          <p:val>
                                            <p:strVal val="#ppt_y"/>
                                          </p:val>
                                        </p:tav>
                                      </p:tavLst>
                                    </p:anim>
                                  </p:childTnLst>
                                </p:cTn>
                              </p:par>
                              <p:par>
                                <p:cTn id="22" presetID="2" presetClass="entr" presetSubtype="1"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1000" fill="hold"/>
                                        <p:tgtEl>
                                          <p:spTgt spid="16"/>
                                        </p:tgtEl>
                                        <p:attrNameLst>
                                          <p:attrName>ppt_x</p:attrName>
                                        </p:attrNameLst>
                                      </p:cBhvr>
                                      <p:tavLst>
                                        <p:tav tm="0">
                                          <p:val>
                                            <p:strVal val="#ppt_x"/>
                                          </p:val>
                                        </p:tav>
                                        <p:tav tm="100000">
                                          <p:val>
                                            <p:strVal val="#ppt_x"/>
                                          </p:val>
                                        </p:tav>
                                      </p:tavLst>
                                    </p:anim>
                                    <p:anim calcmode="lin" valueType="num">
                                      <p:cBhvr additive="base">
                                        <p:cTn id="25" dur="1000" fill="hold"/>
                                        <p:tgtEl>
                                          <p:spTgt spid="16"/>
                                        </p:tgtEl>
                                        <p:attrNameLst>
                                          <p:attrName>ppt_y</p:attrName>
                                        </p:attrNameLst>
                                      </p:cBhvr>
                                      <p:tavLst>
                                        <p:tav tm="0">
                                          <p:val>
                                            <p:strVal val="0-#ppt_h/2"/>
                                          </p:val>
                                        </p:tav>
                                        <p:tav tm="100000">
                                          <p:val>
                                            <p:strVal val="#ppt_y"/>
                                          </p:val>
                                        </p:tav>
                                      </p:tavLst>
                                    </p:anim>
                                  </p:childTnLst>
                                </p:cTn>
                              </p:par>
                            </p:childTnLst>
                          </p:cTn>
                        </p:par>
                        <p:par>
                          <p:cTn id="26" fill="hold">
                            <p:stCondLst>
                              <p:cond delay="2500"/>
                            </p:stCondLst>
                            <p:childTnLst>
                              <p:par>
                                <p:cTn id="27" presetID="2" presetClass="entr" presetSubtype="4"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par>
                                <p:cTn id="31" presetID="2" presetClass="entr" presetSubtype="1"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additive="base">
                                        <p:cTn id="33" dur="1000" fill="hold"/>
                                        <p:tgtEl>
                                          <p:spTgt spid="29"/>
                                        </p:tgtEl>
                                        <p:attrNameLst>
                                          <p:attrName>ppt_x</p:attrName>
                                        </p:attrNameLst>
                                      </p:cBhvr>
                                      <p:tavLst>
                                        <p:tav tm="0">
                                          <p:val>
                                            <p:strVal val="#ppt_x"/>
                                          </p:val>
                                        </p:tav>
                                        <p:tav tm="100000">
                                          <p:val>
                                            <p:strVal val="#ppt_x"/>
                                          </p:val>
                                        </p:tav>
                                      </p:tavLst>
                                    </p:anim>
                                    <p:anim calcmode="lin" valueType="num">
                                      <p:cBhvr additive="base">
                                        <p:cTn id="34" dur="1000" fill="hold"/>
                                        <p:tgtEl>
                                          <p:spTgt spid="29"/>
                                        </p:tgtEl>
                                        <p:attrNameLst>
                                          <p:attrName>ppt_y</p:attrName>
                                        </p:attrNameLst>
                                      </p:cBhvr>
                                      <p:tavLst>
                                        <p:tav tm="0">
                                          <p:val>
                                            <p:strVal val="0-#ppt_h/2"/>
                                          </p:val>
                                        </p:tav>
                                        <p:tav tm="100000">
                                          <p:val>
                                            <p:strVal val="#ppt_y"/>
                                          </p:val>
                                        </p:tav>
                                      </p:tavLst>
                                    </p:anim>
                                  </p:childTnLst>
                                </p:cTn>
                              </p:par>
                            </p:childTnLst>
                          </p:cTn>
                        </p:par>
                        <p:par>
                          <p:cTn id="35" fill="hold">
                            <p:stCondLst>
                              <p:cond delay="3500"/>
                            </p:stCondLst>
                            <p:childTnLst>
                              <p:par>
                                <p:cTn id="36" presetID="2" presetClass="entr" presetSubtype="4" fill="hold" grpId="0" nodeType="afterEffect">
                                  <p:stCondLst>
                                    <p:cond delay="0"/>
                                  </p:stCondLst>
                                  <p:childTnLst>
                                    <p:set>
                                      <p:cBhvr>
                                        <p:cTn id="37" dur="1" fill="hold">
                                          <p:stCondLst>
                                            <p:cond delay="0"/>
                                          </p:stCondLst>
                                        </p:cTn>
                                        <p:tgtEl>
                                          <p:spTgt spid="30"/>
                                        </p:tgtEl>
                                        <p:attrNameLst>
                                          <p:attrName>style.visibility</p:attrName>
                                        </p:attrNameLst>
                                      </p:cBhvr>
                                      <p:to>
                                        <p:strVal val="visible"/>
                                      </p:to>
                                    </p:set>
                                    <p:anim calcmode="lin" valueType="num">
                                      <p:cBhvr additive="base">
                                        <p:cTn id="38" dur="500" fill="hold"/>
                                        <p:tgtEl>
                                          <p:spTgt spid="30"/>
                                        </p:tgtEl>
                                        <p:attrNameLst>
                                          <p:attrName>ppt_x</p:attrName>
                                        </p:attrNameLst>
                                      </p:cBhvr>
                                      <p:tavLst>
                                        <p:tav tm="0">
                                          <p:val>
                                            <p:strVal val="#ppt_x"/>
                                          </p:val>
                                        </p:tav>
                                        <p:tav tm="100000">
                                          <p:val>
                                            <p:strVal val="#ppt_x"/>
                                          </p:val>
                                        </p:tav>
                                      </p:tavLst>
                                    </p:anim>
                                    <p:anim calcmode="lin" valueType="num">
                                      <p:cBhvr additive="base">
                                        <p:cTn id="39"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5"/>
                                        </p:tgtEl>
                                        <p:attrNameLst>
                                          <p:attrName>style.visibility</p:attrName>
                                        </p:attrNameLst>
                                      </p:cBhvr>
                                      <p:to>
                                        <p:strVal val="visible"/>
                                      </p:to>
                                    </p:set>
                                    <p:anim calcmode="lin" valueType="num">
                                      <p:cBhvr additive="base">
                                        <p:cTn id="44" dur="500" fill="hold"/>
                                        <p:tgtEl>
                                          <p:spTgt spid="35"/>
                                        </p:tgtEl>
                                        <p:attrNameLst>
                                          <p:attrName>ppt_x</p:attrName>
                                        </p:attrNameLst>
                                      </p:cBhvr>
                                      <p:tavLst>
                                        <p:tav tm="0">
                                          <p:val>
                                            <p:strVal val="#ppt_x"/>
                                          </p:val>
                                        </p:tav>
                                        <p:tav tm="100000">
                                          <p:val>
                                            <p:strVal val="#ppt_x"/>
                                          </p:val>
                                        </p:tav>
                                      </p:tavLst>
                                    </p:anim>
                                    <p:anim calcmode="lin" valueType="num">
                                      <p:cBhvr additive="base">
                                        <p:cTn id="45"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animBg="1"/>
      <p:bldP spid="18" grpId="0" animBg="1"/>
      <p:bldP spid="19" grpId="0"/>
      <p:bldP spid="20" grpId="0"/>
      <p:bldP spid="29" grpId="0" animBg="1"/>
      <p:bldP spid="30" grpId="0"/>
      <p:bldP spid="3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8"/>
          <p:cNvSpPr txBox="1">
            <a:spLocks/>
          </p:cNvSpPr>
          <p:nvPr/>
        </p:nvSpPr>
        <p:spPr>
          <a:xfrm>
            <a:off x="318655" y="180053"/>
            <a:ext cx="9989127" cy="763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lvl="5" algn="ctr"/>
            <a:r>
              <a:rPr lang="fr-FR" sz="2800" b="1" i="1" dirty="0"/>
              <a:t>Flux de contrôle de MVT</a:t>
            </a:r>
            <a:endParaRPr lang="fr-FR" sz="2000" b="1" i="1" dirty="0"/>
          </a:p>
        </p:txBody>
      </p:sp>
      <p:pic>
        <p:nvPicPr>
          <p:cNvPr id="5" name="Image 4"/>
          <p:cNvPicPr/>
          <p:nvPr/>
        </p:nvPicPr>
        <p:blipFill>
          <a:blip r:embed="rId2">
            <a:extLst>
              <a:ext uri="{28A0092B-C50C-407E-A947-70E740481C1C}">
                <a14:useLocalDpi xmlns:a14="http://schemas.microsoft.com/office/drawing/2010/main" val="0"/>
              </a:ext>
            </a:extLst>
          </a:blip>
          <a:srcRect/>
          <a:stretch>
            <a:fillRect/>
          </a:stretch>
        </p:blipFill>
        <p:spPr bwMode="auto">
          <a:xfrm>
            <a:off x="1177637" y="1819777"/>
            <a:ext cx="9739745" cy="3874441"/>
          </a:xfrm>
          <a:prstGeom prst="rect">
            <a:avLst/>
          </a:prstGeom>
          <a:noFill/>
        </p:spPr>
      </p:pic>
      <p:sp>
        <p:nvSpPr>
          <p:cNvPr id="2" name="Rectangle 1"/>
          <p:cNvSpPr/>
          <p:nvPr/>
        </p:nvSpPr>
        <p:spPr>
          <a:xfrm>
            <a:off x="1537857" y="1058554"/>
            <a:ext cx="9019308" cy="646331"/>
          </a:xfrm>
          <a:prstGeom prst="rect">
            <a:avLst/>
          </a:prstGeom>
        </p:spPr>
        <p:txBody>
          <a:bodyPr wrap="square">
            <a:spAutoFit/>
          </a:bodyPr>
          <a:lstStyle/>
          <a:p>
            <a:pPr marL="450203">
              <a:spcBef>
                <a:spcPts val="1200"/>
              </a:spcBef>
            </a:pPr>
            <a:r>
              <a:rPr lang="fr-FR" dirty="0">
                <a:solidFill>
                  <a:srgbClr val="0A0C10"/>
                </a:solidFill>
                <a:latin typeface="Segoe UI" panose="020B0502040204020203" pitchFamily="34" charset="0"/>
                <a:ea typeface="Calibri" panose="020F0502020204030204" pitchFamily="34" charset="0"/>
                <a:cs typeface="Arial" panose="020B0604020202020204" pitchFamily="34" charset="0"/>
              </a:rPr>
              <a:t>L’architecture MVT est le modèle de conception logicielle utilisé par le Framework Web Django.</a:t>
            </a:r>
            <a:endParaRPr lang="fr-FR" sz="1200" dirty="0">
              <a:latin typeface="Calibri" panose="020F0502020204030204" pitchFamily="34" charset="0"/>
              <a:ea typeface="Calibri" panose="020F0502020204030204" pitchFamily="34" charset="0"/>
              <a:cs typeface="Arial" panose="020B0604020202020204" pitchFamily="34" charset="0"/>
            </a:endParaRPr>
          </a:p>
        </p:txBody>
      </p:sp>
      <p:grpSp>
        <p:nvGrpSpPr>
          <p:cNvPr id="6" name="Google Shape;2114;p37">
            <a:extLst>
              <a:ext uri="{FF2B5EF4-FFF2-40B4-BE49-F238E27FC236}">
                <a16:creationId xmlns:a16="http://schemas.microsoft.com/office/drawing/2014/main" id="{6DBCEFBB-5A6D-4880-845D-BF7B6F1B68E6}"/>
              </a:ext>
            </a:extLst>
          </p:cNvPr>
          <p:cNvGrpSpPr/>
          <p:nvPr/>
        </p:nvGrpSpPr>
        <p:grpSpPr>
          <a:xfrm>
            <a:off x="523285" y="339213"/>
            <a:ext cx="878795" cy="1002891"/>
            <a:chOff x="731647" y="1650460"/>
            <a:chExt cx="635100" cy="733490"/>
          </a:xfrm>
        </p:grpSpPr>
        <p:grpSp>
          <p:nvGrpSpPr>
            <p:cNvPr id="7" name="Google Shape;2115;p37">
              <a:extLst>
                <a:ext uri="{FF2B5EF4-FFF2-40B4-BE49-F238E27FC236}">
                  <a16:creationId xmlns:a16="http://schemas.microsoft.com/office/drawing/2014/main" id="{02B24A5B-5A23-4C87-8BA9-6E81D033D548}"/>
                </a:ext>
              </a:extLst>
            </p:cNvPr>
            <p:cNvGrpSpPr/>
            <p:nvPr/>
          </p:nvGrpSpPr>
          <p:grpSpPr>
            <a:xfrm>
              <a:off x="731647" y="1650460"/>
              <a:ext cx="635100" cy="635100"/>
              <a:chOff x="917231" y="1827973"/>
              <a:chExt cx="635100" cy="635100"/>
            </a:xfrm>
          </p:grpSpPr>
          <p:sp>
            <p:nvSpPr>
              <p:cNvPr id="12" name="Google Shape;2116;p37">
                <a:extLst>
                  <a:ext uri="{FF2B5EF4-FFF2-40B4-BE49-F238E27FC236}">
                    <a16:creationId xmlns:a16="http://schemas.microsoft.com/office/drawing/2014/main" id="{182180FC-4BB9-4D0F-96A0-3EA668D7FF3F}"/>
                  </a:ext>
                </a:extLst>
              </p:cNvPr>
              <p:cNvSpPr/>
              <p:nvPr/>
            </p:nvSpPr>
            <p:spPr>
              <a:xfrm>
                <a:off x="917231" y="1827973"/>
                <a:ext cx="635100" cy="6351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sp>
            <p:nvSpPr>
              <p:cNvPr id="13" name="Google Shape;2117;p37">
                <a:extLst>
                  <a:ext uri="{FF2B5EF4-FFF2-40B4-BE49-F238E27FC236}">
                    <a16:creationId xmlns:a16="http://schemas.microsoft.com/office/drawing/2014/main" id="{F369ECFE-F0D6-40FA-A73C-34BC4B791DA7}"/>
                  </a:ext>
                </a:extLst>
              </p:cNvPr>
              <p:cNvSpPr/>
              <p:nvPr/>
            </p:nvSpPr>
            <p:spPr>
              <a:xfrm>
                <a:off x="1001931" y="1912710"/>
                <a:ext cx="465600" cy="4656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grpSp>
        <p:grpSp>
          <p:nvGrpSpPr>
            <p:cNvPr id="8" name="Google Shape;2118;p37">
              <a:extLst>
                <a:ext uri="{FF2B5EF4-FFF2-40B4-BE49-F238E27FC236}">
                  <a16:creationId xmlns:a16="http://schemas.microsoft.com/office/drawing/2014/main" id="{8B4D4800-0CA6-4CBE-A684-03ED85B4A48D}"/>
                </a:ext>
              </a:extLst>
            </p:cNvPr>
            <p:cNvGrpSpPr/>
            <p:nvPr/>
          </p:nvGrpSpPr>
          <p:grpSpPr>
            <a:xfrm>
              <a:off x="961679" y="2356951"/>
              <a:ext cx="175013" cy="27000"/>
              <a:chOff x="5662375" y="212375"/>
              <a:chExt cx="175013" cy="27000"/>
            </a:xfrm>
          </p:grpSpPr>
          <p:sp>
            <p:nvSpPr>
              <p:cNvPr id="9" name="Google Shape;2119;p37">
                <a:extLst>
                  <a:ext uri="{FF2B5EF4-FFF2-40B4-BE49-F238E27FC236}">
                    <a16:creationId xmlns:a16="http://schemas.microsoft.com/office/drawing/2014/main" id="{F56DEBF5-A4B4-405E-A907-A60C7BA9CE68}"/>
                  </a:ext>
                </a:extLst>
              </p:cNvPr>
              <p:cNvSpPr/>
              <p:nvPr/>
            </p:nvSpPr>
            <p:spPr>
              <a:xfrm>
                <a:off x="5662375"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10" name="Google Shape;2120;p37">
                <a:extLst>
                  <a:ext uri="{FF2B5EF4-FFF2-40B4-BE49-F238E27FC236}">
                    <a16:creationId xmlns:a16="http://schemas.microsoft.com/office/drawing/2014/main" id="{0BEA0EA8-BBCB-4A7F-B80C-B7CCA7114F9B}"/>
                  </a:ext>
                </a:extLst>
              </p:cNvPr>
              <p:cNvSpPr/>
              <p:nvPr/>
            </p:nvSpPr>
            <p:spPr>
              <a:xfrm>
                <a:off x="5736381"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11" name="Google Shape;2121;p37">
                <a:extLst>
                  <a:ext uri="{FF2B5EF4-FFF2-40B4-BE49-F238E27FC236}">
                    <a16:creationId xmlns:a16="http://schemas.microsoft.com/office/drawing/2014/main" id="{37A13D00-3134-42BA-93D7-907FC9999321}"/>
                  </a:ext>
                </a:extLst>
              </p:cNvPr>
              <p:cNvSpPr/>
              <p:nvPr/>
            </p:nvSpPr>
            <p:spPr>
              <a:xfrm>
                <a:off x="5810388"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grpSp>
      </p:grpSp>
      <p:sp>
        <p:nvSpPr>
          <p:cNvPr id="14" name="Google Shape;2148;p37">
            <a:extLst>
              <a:ext uri="{FF2B5EF4-FFF2-40B4-BE49-F238E27FC236}">
                <a16:creationId xmlns:a16="http://schemas.microsoft.com/office/drawing/2014/main" id="{FD5C984F-6FF6-4C27-BBD4-6939834D0DC4}"/>
              </a:ext>
            </a:extLst>
          </p:cNvPr>
          <p:cNvSpPr txBox="1">
            <a:spLocks/>
          </p:cNvSpPr>
          <p:nvPr/>
        </p:nvSpPr>
        <p:spPr>
          <a:xfrm>
            <a:off x="639185" y="345314"/>
            <a:ext cx="609600" cy="862263"/>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 sz="2400" kern="0" dirty="0">
                <a:solidFill>
                  <a:schemeClr val="bg1"/>
                </a:solidFill>
              </a:rPr>
              <a:t>04</a:t>
            </a:r>
          </a:p>
        </p:txBody>
      </p:sp>
    </p:spTree>
    <p:extLst>
      <p:ext uri="{BB962C8B-B14F-4D97-AF65-F5344CB8AC3E}">
        <p14:creationId xmlns:p14="http://schemas.microsoft.com/office/powerpoint/2010/main" val="2684635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3127208" y="2780821"/>
            <a:ext cx="5632784" cy="1962800"/>
          </a:xfrm>
          <a:prstGeom prst="rect">
            <a:avLst/>
          </a:prstGeom>
        </p:spPr>
        <p:txBody>
          <a:bodyPr spcFirstLastPara="1" wrap="square" lIns="121900" tIns="121900" rIns="121900" bIns="121900" anchor="ctr" anchorCtr="0">
            <a:noAutofit/>
          </a:bodyPr>
          <a:lstStyle/>
          <a:p>
            <a:r>
              <a:rPr lang="en-US" sz="6000" dirty="0"/>
              <a:t>Demonstration Et </a:t>
            </a:r>
            <a:r>
              <a:rPr lang="en-US" sz="6600" dirty="0"/>
              <a:t>Conclusion</a:t>
            </a:r>
            <a:endParaRPr sz="6267" dirty="0"/>
          </a:p>
        </p:txBody>
      </p:sp>
      <p:sp>
        <p:nvSpPr>
          <p:cNvPr id="2156" name="Google Shape;2156;p38"/>
          <p:cNvSpPr txBox="1">
            <a:spLocks noGrp="1"/>
          </p:cNvSpPr>
          <p:nvPr>
            <p:ph type="title" idx="2"/>
          </p:nvPr>
        </p:nvSpPr>
        <p:spPr>
          <a:xfrm>
            <a:off x="3812800" y="1202020"/>
            <a:ext cx="3956800" cy="1426400"/>
          </a:xfrm>
          <a:prstGeom prst="rect">
            <a:avLst/>
          </a:prstGeom>
        </p:spPr>
        <p:txBody>
          <a:bodyPr spcFirstLastPara="1" wrap="square" lIns="121900" tIns="121900" rIns="121900" bIns="121900" anchor="ctr" anchorCtr="0">
            <a:noAutofit/>
          </a:bodyPr>
          <a:lstStyle/>
          <a:p>
            <a:r>
              <a:rPr lang="en" dirty="0"/>
              <a:t>05</a:t>
            </a:r>
            <a:endParaRPr dirty="0"/>
          </a:p>
        </p:txBody>
      </p:sp>
    </p:spTree>
    <p:extLst>
      <p:ext uri="{BB962C8B-B14F-4D97-AF65-F5344CB8AC3E}">
        <p14:creationId xmlns:p14="http://schemas.microsoft.com/office/powerpoint/2010/main" val="2875333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156"/>
                                        </p:tgtEl>
                                        <p:attrNameLst>
                                          <p:attrName>style.visibility</p:attrName>
                                        </p:attrNameLst>
                                      </p:cBhvr>
                                      <p:to>
                                        <p:strVal val="visible"/>
                                      </p:to>
                                    </p:set>
                                    <p:animEffect transition="in" filter="fade">
                                      <p:cBhvr>
                                        <p:cTn id="7" dur="2000"/>
                                        <p:tgtEl>
                                          <p:spTgt spid="2156"/>
                                        </p:tgtEl>
                                      </p:cBhvr>
                                    </p:animEffect>
                                    <p:anim calcmode="lin" valueType="num">
                                      <p:cBhvr>
                                        <p:cTn id="8" dur="2000" fill="hold"/>
                                        <p:tgtEl>
                                          <p:spTgt spid="2156"/>
                                        </p:tgtEl>
                                        <p:attrNameLst>
                                          <p:attrName>ppt_w</p:attrName>
                                        </p:attrNameLst>
                                      </p:cBhvr>
                                      <p:tavLst>
                                        <p:tav tm="0" fmla="#ppt_w*sin(2.5*pi*$)">
                                          <p:val>
                                            <p:fltVal val="0"/>
                                          </p:val>
                                        </p:tav>
                                        <p:tav tm="100000">
                                          <p:val>
                                            <p:fltVal val="1"/>
                                          </p:val>
                                        </p:tav>
                                      </p:tavLst>
                                    </p:anim>
                                    <p:anim calcmode="lin" valueType="num">
                                      <p:cBhvr>
                                        <p:cTn id="9" dur="2000" fill="hold"/>
                                        <p:tgtEl>
                                          <p:spTgt spid="2156"/>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155"/>
                                        </p:tgtEl>
                                        <p:attrNameLst>
                                          <p:attrName>style.visibility</p:attrName>
                                        </p:attrNameLst>
                                      </p:cBhvr>
                                      <p:to>
                                        <p:strVal val="visible"/>
                                      </p:to>
                                    </p:set>
                                    <p:anim calcmode="lin" valueType="num">
                                      <p:cBhvr additive="base">
                                        <p:cTn id="14" dur="500" fill="hold"/>
                                        <p:tgtEl>
                                          <p:spTgt spid="2155"/>
                                        </p:tgtEl>
                                        <p:attrNameLst>
                                          <p:attrName>ppt_x</p:attrName>
                                        </p:attrNameLst>
                                      </p:cBhvr>
                                      <p:tavLst>
                                        <p:tav tm="0">
                                          <p:val>
                                            <p:strVal val="#ppt_x"/>
                                          </p:val>
                                        </p:tav>
                                        <p:tav tm="100000">
                                          <p:val>
                                            <p:strVal val="#ppt_x"/>
                                          </p:val>
                                        </p:tav>
                                      </p:tavLst>
                                    </p:anim>
                                    <p:anim calcmode="lin" valueType="num">
                                      <p:cBhvr additive="base">
                                        <p:cTn id="15" dur="500" fill="hold"/>
                                        <p:tgtEl>
                                          <p:spTgt spid="21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5" grpId="0"/>
      <p:bldP spid="215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2106" name="Google Shape;2106;p37"/>
          <p:cNvGrpSpPr/>
          <p:nvPr/>
        </p:nvGrpSpPr>
        <p:grpSpPr>
          <a:xfrm>
            <a:off x="573463" y="68012"/>
            <a:ext cx="846800" cy="97952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sp>
            <p:nvSpPr>
              <p:cNvPr id="2109" name="Google Shape;2109;p37"/>
              <p:cNvSpPr/>
              <p:nvPr/>
            </p:nvSpPr>
            <p:spPr>
              <a:xfrm>
                <a:off x="1001943" y="835185"/>
                <a:ext cx="465600" cy="4656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2112" name="Google Shape;2112;p37"/>
              <p:cNvSpPr/>
              <p:nvPr/>
            </p:nvSpPr>
            <p:spPr>
              <a:xfrm>
                <a:off x="5736381"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2113" name="Google Shape;2113;p37"/>
              <p:cNvSpPr/>
              <p:nvPr/>
            </p:nvSpPr>
            <p:spPr>
              <a:xfrm>
                <a:off x="5810388"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grpSp>
      </p:grpSp>
      <p:grpSp>
        <p:nvGrpSpPr>
          <p:cNvPr id="2114" name="Google Shape;2114;p37"/>
          <p:cNvGrpSpPr/>
          <p:nvPr/>
        </p:nvGrpSpPr>
        <p:grpSpPr>
          <a:xfrm>
            <a:off x="601305" y="1318753"/>
            <a:ext cx="878795" cy="977987"/>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sp>
            <p:nvSpPr>
              <p:cNvPr id="2117" name="Google Shape;2117;p37"/>
              <p:cNvSpPr/>
              <p:nvPr/>
            </p:nvSpPr>
            <p:spPr>
              <a:xfrm>
                <a:off x="1001931" y="1912710"/>
                <a:ext cx="465600" cy="4656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2120" name="Google Shape;2120;p37"/>
              <p:cNvSpPr/>
              <p:nvPr/>
            </p:nvSpPr>
            <p:spPr>
              <a:xfrm>
                <a:off x="5736381"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2121" name="Google Shape;2121;p37"/>
              <p:cNvSpPr/>
              <p:nvPr/>
            </p:nvSpPr>
            <p:spPr>
              <a:xfrm>
                <a:off x="5810388"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grpSp>
      </p:grpSp>
      <p:grpSp>
        <p:nvGrpSpPr>
          <p:cNvPr id="2122" name="Google Shape;2122;p37"/>
          <p:cNvGrpSpPr/>
          <p:nvPr/>
        </p:nvGrpSpPr>
        <p:grpSpPr>
          <a:xfrm>
            <a:off x="633299" y="3201681"/>
            <a:ext cx="846800" cy="979979"/>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sp>
            <p:nvSpPr>
              <p:cNvPr id="2125" name="Google Shape;2125;p37"/>
              <p:cNvSpPr/>
              <p:nvPr/>
            </p:nvSpPr>
            <p:spPr>
              <a:xfrm>
                <a:off x="1001969" y="2990378"/>
                <a:ext cx="465600" cy="4656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2128" name="Google Shape;2128;p37"/>
              <p:cNvSpPr/>
              <p:nvPr/>
            </p:nvSpPr>
            <p:spPr>
              <a:xfrm>
                <a:off x="5736381"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2129" name="Google Shape;2129;p37"/>
              <p:cNvSpPr/>
              <p:nvPr/>
            </p:nvSpPr>
            <p:spPr>
              <a:xfrm>
                <a:off x="5810388"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grpSp>
      </p:grpSp>
      <p:grpSp>
        <p:nvGrpSpPr>
          <p:cNvPr id="2130" name="Google Shape;2130;p37"/>
          <p:cNvGrpSpPr/>
          <p:nvPr/>
        </p:nvGrpSpPr>
        <p:grpSpPr>
          <a:xfrm>
            <a:off x="706204" y="4358256"/>
            <a:ext cx="846800" cy="979605"/>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sp>
            <p:nvSpPr>
              <p:cNvPr id="2133" name="Google Shape;2133;p37"/>
              <p:cNvSpPr/>
              <p:nvPr/>
            </p:nvSpPr>
            <p:spPr>
              <a:xfrm>
                <a:off x="1001931" y="4067797"/>
                <a:ext cx="465600" cy="4656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2136" name="Google Shape;2136;p37"/>
              <p:cNvSpPr/>
              <p:nvPr/>
            </p:nvSpPr>
            <p:spPr>
              <a:xfrm>
                <a:off x="5736381"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2137" name="Google Shape;2137;p37"/>
              <p:cNvSpPr/>
              <p:nvPr/>
            </p:nvSpPr>
            <p:spPr>
              <a:xfrm>
                <a:off x="5810388"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grpSp>
      </p:grpSp>
      <p:sp>
        <p:nvSpPr>
          <p:cNvPr id="2138" name="Google Shape;2138;p37"/>
          <p:cNvSpPr txBox="1">
            <a:spLocks noGrp="1"/>
          </p:cNvSpPr>
          <p:nvPr>
            <p:ph type="title"/>
          </p:nvPr>
        </p:nvSpPr>
        <p:spPr>
          <a:xfrm>
            <a:off x="8750786" y="68016"/>
            <a:ext cx="3441215" cy="764517"/>
          </a:xfrm>
          <a:prstGeom prst="rect">
            <a:avLst/>
          </a:prstGeom>
          <a:noFill/>
          <a:ln>
            <a:noFill/>
          </a:ln>
        </p:spPr>
        <p:style>
          <a:lnRef idx="0">
            <a:scrgbClr r="0" g="0" b="0"/>
          </a:lnRef>
          <a:fillRef idx="0">
            <a:scrgbClr r="0" g="0" b="0"/>
          </a:fillRef>
          <a:effectRef idx="0">
            <a:scrgbClr r="0" g="0" b="0"/>
          </a:effectRef>
          <a:fontRef idx="minor">
            <a:schemeClr val="accent6"/>
          </a:fontRef>
        </p:style>
        <p:txBody>
          <a:bodyPr spcFirstLastPara="1" wrap="square" lIns="121900" tIns="121900" rIns="121900" bIns="121900" anchor="ctr" anchorCtr="0">
            <a:noAutofit/>
          </a:bodyPr>
          <a:lstStyle/>
          <a:p>
            <a:pPr algn="ctr"/>
            <a:r>
              <a:rPr lang="en" sz="7200" dirty="0"/>
              <a:t>PLAN</a:t>
            </a:r>
            <a:endParaRPr sz="3600" dirty="0"/>
          </a:p>
        </p:txBody>
      </p:sp>
      <p:sp>
        <p:nvSpPr>
          <p:cNvPr id="2139" name="Google Shape;2139;p37"/>
          <p:cNvSpPr txBox="1">
            <a:spLocks noGrp="1"/>
          </p:cNvSpPr>
          <p:nvPr>
            <p:ph type="subTitle" idx="2"/>
          </p:nvPr>
        </p:nvSpPr>
        <p:spPr>
          <a:xfrm>
            <a:off x="1927173" y="606095"/>
            <a:ext cx="3309259" cy="792532"/>
          </a:xfrm>
          <a:prstGeom prst="rect">
            <a:avLst/>
          </a:prstGeom>
        </p:spPr>
        <p:txBody>
          <a:bodyPr spcFirstLastPara="1" wrap="square" lIns="121900" tIns="121900" rIns="121900" bIns="121900" anchor="t" anchorCtr="0">
            <a:noAutofit/>
          </a:bodyPr>
          <a:lstStyle/>
          <a:p>
            <a:pPr>
              <a:buClr>
                <a:schemeClr val="dk1"/>
              </a:buClr>
              <a:buSzPts val="1100"/>
            </a:pPr>
            <a:r>
              <a:rPr lang="fr-FR" sz="1600" dirty="0">
                <a:solidFill>
                  <a:schemeClr val="tx2">
                    <a:lumMod val="50000"/>
                  </a:schemeClr>
                </a:solidFill>
              </a:rPr>
              <a:t>L’objectif</a:t>
            </a:r>
          </a:p>
          <a:p>
            <a:pPr>
              <a:buClr>
                <a:schemeClr val="dk1"/>
              </a:buClr>
              <a:buSzPts val="1100"/>
            </a:pPr>
            <a:r>
              <a:rPr lang="fr-MR" sz="1600" dirty="0">
                <a:solidFill>
                  <a:schemeClr val="tx2">
                    <a:lumMod val="50000"/>
                  </a:schemeClr>
                </a:solidFill>
              </a:rPr>
              <a:t>Problématique</a:t>
            </a:r>
          </a:p>
          <a:p>
            <a:pPr>
              <a:buClr>
                <a:schemeClr val="dk1"/>
              </a:buClr>
              <a:buSzPts val="1100"/>
            </a:pPr>
            <a:r>
              <a:rPr lang="en-US" sz="1600" dirty="0">
                <a:solidFill>
                  <a:schemeClr val="tx2">
                    <a:lumMod val="50000"/>
                  </a:schemeClr>
                </a:solidFill>
              </a:rPr>
              <a:t>Solution Proposer</a:t>
            </a:r>
          </a:p>
        </p:txBody>
      </p:sp>
      <p:sp>
        <p:nvSpPr>
          <p:cNvPr id="2142" name="Google Shape;2142;p37"/>
          <p:cNvSpPr txBox="1">
            <a:spLocks noGrp="1"/>
          </p:cNvSpPr>
          <p:nvPr>
            <p:ph type="subTitle" idx="4"/>
          </p:nvPr>
        </p:nvSpPr>
        <p:spPr>
          <a:xfrm>
            <a:off x="1974369" y="3833876"/>
            <a:ext cx="3486800" cy="770419"/>
          </a:xfrm>
          <a:prstGeom prst="rect">
            <a:avLst/>
          </a:prstGeom>
        </p:spPr>
        <p:txBody>
          <a:bodyPr spcFirstLastPara="1" wrap="square" lIns="121900" tIns="121900" rIns="121900" bIns="121900" anchor="t" anchorCtr="0">
            <a:noAutofit/>
          </a:bodyPr>
          <a:lstStyle/>
          <a:p>
            <a:pPr>
              <a:buClr>
                <a:schemeClr val="dk1"/>
              </a:buClr>
              <a:buSzPts val="1100"/>
            </a:pPr>
            <a:r>
              <a:rPr lang="fr-FR" sz="1800" dirty="0"/>
              <a:t>Analyse</a:t>
            </a:r>
            <a:r>
              <a:rPr lang="en-US" sz="1800" dirty="0"/>
              <a:t>  et </a:t>
            </a:r>
            <a:r>
              <a:rPr lang="fr-FR" sz="1800" dirty="0"/>
              <a:t>contexte</a:t>
            </a:r>
          </a:p>
          <a:p>
            <a:pPr>
              <a:buClr>
                <a:schemeClr val="dk1"/>
              </a:buClr>
              <a:buSzPts val="1100"/>
            </a:pPr>
            <a:r>
              <a:rPr lang="en-US" sz="1800" dirty="0"/>
              <a:t>Conception du </a:t>
            </a:r>
            <a:r>
              <a:rPr lang="fr-FR" sz="1800" dirty="0"/>
              <a:t>système</a:t>
            </a:r>
          </a:p>
          <a:p>
            <a:pPr>
              <a:buClr>
                <a:schemeClr val="dk1"/>
              </a:buClr>
              <a:buSzPts val="1100"/>
            </a:pPr>
            <a:endParaRPr lang="fr-FR" dirty="0"/>
          </a:p>
        </p:txBody>
      </p:sp>
      <p:sp>
        <p:nvSpPr>
          <p:cNvPr id="2144" name="Google Shape;2144;p37"/>
          <p:cNvSpPr txBox="1">
            <a:spLocks noGrp="1"/>
          </p:cNvSpPr>
          <p:nvPr>
            <p:ph type="subTitle" idx="6"/>
          </p:nvPr>
        </p:nvSpPr>
        <p:spPr>
          <a:xfrm>
            <a:off x="1927173" y="5097813"/>
            <a:ext cx="4641883" cy="612179"/>
          </a:xfrm>
          <a:prstGeom prst="rect">
            <a:avLst/>
          </a:prstGeom>
        </p:spPr>
        <p:txBody>
          <a:bodyPr spcFirstLastPara="1" wrap="square" lIns="121900" tIns="121900" rIns="121900" bIns="121900" anchor="t" anchorCtr="0">
            <a:noAutofit/>
          </a:bodyPr>
          <a:lstStyle/>
          <a:p>
            <a:pPr>
              <a:buClr>
                <a:schemeClr val="dk1"/>
              </a:buClr>
              <a:buSzPts val="1100"/>
            </a:pPr>
            <a:r>
              <a:rPr lang="fr-FR" dirty="0"/>
              <a:t>Technologies et Implémentation</a:t>
            </a:r>
            <a:endParaRPr dirty="0"/>
          </a:p>
        </p:txBody>
      </p:sp>
      <p:sp>
        <p:nvSpPr>
          <p:cNvPr id="2146" name="Google Shape;2146;p37"/>
          <p:cNvSpPr txBox="1">
            <a:spLocks noGrp="1"/>
          </p:cNvSpPr>
          <p:nvPr>
            <p:ph type="subTitle" idx="8"/>
          </p:nvPr>
        </p:nvSpPr>
        <p:spPr>
          <a:xfrm>
            <a:off x="1971070" y="5949394"/>
            <a:ext cx="3490100" cy="908607"/>
          </a:xfrm>
          <a:prstGeom prst="rect">
            <a:avLst/>
          </a:prstGeom>
        </p:spPr>
        <p:txBody>
          <a:bodyPr spcFirstLastPara="1" wrap="square" lIns="121900" tIns="121900" rIns="121900" bIns="121900" anchor="t" anchorCtr="0">
            <a:noAutofit/>
          </a:bodyPr>
          <a:lstStyle/>
          <a:p>
            <a:pPr>
              <a:buClr>
                <a:schemeClr val="dk1"/>
              </a:buClr>
              <a:buSzPts val="1100"/>
            </a:pPr>
            <a:endParaRPr lang="en-US" dirty="0"/>
          </a:p>
          <a:p>
            <a:pPr>
              <a:buClr>
                <a:schemeClr val="dk1"/>
              </a:buClr>
              <a:buSzPts val="1100"/>
            </a:pPr>
            <a:r>
              <a:rPr lang="fr-FR" dirty="0"/>
              <a:t>Mise</a:t>
            </a:r>
            <a:r>
              <a:rPr lang="en-US" dirty="0"/>
              <a:t> a </a:t>
            </a:r>
            <a:r>
              <a:rPr lang="fr-FR" dirty="0"/>
              <a:t>jour</a:t>
            </a:r>
            <a:r>
              <a:rPr lang="en-US" dirty="0"/>
              <a:t> et </a:t>
            </a:r>
            <a:r>
              <a:rPr lang="fr-FR" dirty="0"/>
              <a:t>démo</a:t>
            </a:r>
          </a:p>
        </p:txBody>
      </p:sp>
      <p:sp>
        <p:nvSpPr>
          <p:cNvPr id="2147" name="Google Shape;2147;p37"/>
          <p:cNvSpPr txBox="1">
            <a:spLocks noGrp="1"/>
          </p:cNvSpPr>
          <p:nvPr>
            <p:ph type="title" idx="9"/>
          </p:nvPr>
        </p:nvSpPr>
        <p:spPr>
          <a:xfrm>
            <a:off x="727115" y="129602"/>
            <a:ext cx="609600" cy="541967"/>
          </a:xfrm>
          <a:prstGeom prst="rect">
            <a:avLst/>
          </a:prstGeom>
        </p:spPr>
        <p:txBody>
          <a:bodyPr spcFirstLastPara="1" wrap="square" lIns="121900" tIns="121900" rIns="121900" bIns="121900" anchor="ctr" anchorCtr="0">
            <a:noAutofit/>
          </a:bodyPr>
          <a:lstStyle/>
          <a:p>
            <a:r>
              <a:rPr lang="en" dirty="0"/>
              <a:t>01</a:t>
            </a:r>
            <a:endParaRPr dirty="0"/>
          </a:p>
        </p:txBody>
      </p:sp>
      <p:sp>
        <p:nvSpPr>
          <p:cNvPr id="2148" name="Google Shape;2148;p37"/>
          <p:cNvSpPr txBox="1">
            <a:spLocks noGrp="1"/>
          </p:cNvSpPr>
          <p:nvPr>
            <p:ph type="title" idx="13"/>
          </p:nvPr>
        </p:nvSpPr>
        <p:spPr>
          <a:xfrm>
            <a:off x="733883" y="1325918"/>
            <a:ext cx="609600" cy="862263"/>
          </a:xfrm>
          <a:prstGeom prst="rect">
            <a:avLst/>
          </a:prstGeom>
        </p:spPr>
        <p:txBody>
          <a:bodyPr spcFirstLastPara="1" wrap="square" lIns="121900" tIns="121900" rIns="121900" bIns="121900" anchor="ctr" anchorCtr="0">
            <a:noAutofit/>
          </a:bodyPr>
          <a:lstStyle/>
          <a:p>
            <a:r>
              <a:rPr lang="en" dirty="0"/>
              <a:t>02</a:t>
            </a:r>
            <a:endParaRPr dirty="0"/>
          </a:p>
        </p:txBody>
      </p:sp>
      <p:sp>
        <p:nvSpPr>
          <p:cNvPr id="2149" name="Google Shape;2149;p37"/>
          <p:cNvSpPr txBox="1">
            <a:spLocks noGrp="1"/>
          </p:cNvSpPr>
          <p:nvPr>
            <p:ph type="title" idx="14"/>
          </p:nvPr>
        </p:nvSpPr>
        <p:spPr>
          <a:xfrm>
            <a:off x="773420" y="3399887"/>
            <a:ext cx="609600" cy="463200"/>
          </a:xfrm>
          <a:prstGeom prst="rect">
            <a:avLst/>
          </a:prstGeom>
        </p:spPr>
        <p:txBody>
          <a:bodyPr spcFirstLastPara="1" wrap="square" lIns="121900" tIns="121900" rIns="121900" bIns="121900" anchor="ctr" anchorCtr="0">
            <a:noAutofit/>
          </a:bodyPr>
          <a:lstStyle/>
          <a:p>
            <a:r>
              <a:rPr lang="en" dirty="0"/>
              <a:t>03</a:t>
            </a:r>
            <a:endParaRPr dirty="0"/>
          </a:p>
        </p:txBody>
      </p:sp>
      <p:sp>
        <p:nvSpPr>
          <p:cNvPr id="2150" name="Google Shape;2150;p37"/>
          <p:cNvSpPr txBox="1">
            <a:spLocks noGrp="1"/>
          </p:cNvSpPr>
          <p:nvPr>
            <p:ph type="title" idx="15"/>
          </p:nvPr>
        </p:nvSpPr>
        <p:spPr>
          <a:xfrm>
            <a:off x="1203359" y="5598283"/>
            <a:ext cx="609600" cy="671572"/>
          </a:xfrm>
          <a:prstGeom prst="rect">
            <a:avLst/>
          </a:prstGeom>
        </p:spPr>
        <p:txBody>
          <a:bodyPr spcFirstLastPara="1" wrap="square" lIns="121900" tIns="121900" rIns="121900" bIns="121900" anchor="ctr" anchorCtr="0">
            <a:noAutofit/>
          </a:bodyPr>
          <a:lstStyle/>
          <a:p>
            <a:r>
              <a:rPr lang="en" dirty="0"/>
              <a:t>04</a:t>
            </a:r>
            <a:endParaRPr dirty="0"/>
          </a:p>
        </p:txBody>
      </p:sp>
      <p:pic>
        <p:nvPicPr>
          <p:cNvPr id="25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7732" y="1837274"/>
            <a:ext cx="3270059" cy="3267111"/>
          </a:xfrm>
          <a:prstGeom prst="roundRect">
            <a:avLst>
              <a:gd name="adj" fmla="val 50000"/>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Pentagone 1"/>
          <p:cNvSpPr/>
          <p:nvPr/>
        </p:nvSpPr>
        <p:spPr>
          <a:xfrm>
            <a:off x="1400621" y="248900"/>
            <a:ext cx="7005820" cy="470675"/>
          </a:xfrm>
          <a:prstGeom prst="homePlate">
            <a:avLst/>
          </a:prstGeom>
        </p:spPr>
        <p:style>
          <a:lnRef idx="3">
            <a:schemeClr val="lt1"/>
          </a:lnRef>
          <a:fillRef idx="1">
            <a:schemeClr val="accent3"/>
          </a:fillRef>
          <a:effectRef idx="1">
            <a:schemeClr val="accent3"/>
          </a:effectRef>
          <a:fontRef idx="minor">
            <a:schemeClr val="lt1"/>
          </a:fontRef>
        </p:style>
        <p:txBody>
          <a:bodyPr rtlCol="0" anchor="ctr"/>
          <a:lstStyle/>
          <a:p>
            <a:pPr>
              <a:lnSpc>
                <a:spcPct val="115000"/>
              </a:lnSpc>
            </a:pPr>
            <a:r>
              <a:rPr lang="fr-FR" sz="3200" dirty="0"/>
              <a:t>    </a:t>
            </a:r>
            <a:r>
              <a:rPr lang="fr-FR" sz="2400" dirty="0"/>
              <a:t>Introduction</a:t>
            </a:r>
            <a:r>
              <a:rPr lang="fr-FR" sz="2800" dirty="0"/>
              <a:t> </a:t>
            </a:r>
          </a:p>
        </p:txBody>
      </p:sp>
      <p:sp>
        <p:nvSpPr>
          <p:cNvPr id="3" name="Pentagone 2"/>
          <p:cNvSpPr/>
          <p:nvPr/>
        </p:nvSpPr>
        <p:spPr>
          <a:xfrm>
            <a:off x="1499700" y="3420589"/>
            <a:ext cx="7073859" cy="451587"/>
          </a:xfrm>
          <a:prstGeom prst="homePlate">
            <a:avLst/>
          </a:prstGeom>
        </p:spPr>
        <p:style>
          <a:lnRef idx="3">
            <a:schemeClr val="lt1"/>
          </a:lnRef>
          <a:fillRef idx="1">
            <a:schemeClr val="accent3"/>
          </a:fillRef>
          <a:effectRef idx="1">
            <a:schemeClr val="accent3"/>
          </a:effectRef>
          <a:fontRef idx="minor">
            <a:schemeClr val="lt1"/>
          </a:fontRef>
        </p:style>
        <p:txBody>
          <a:bodyPr rtlCol="0" anchor="ctr"/>
          <a:lstStyle/>
          <a:p>
            <a:pPr>
              <a:lnSpc>
                <a:spcPct val="115000"/>
              </a:lnSpc>
            </a:pPr>
            <a:r>
              <a:rPr lang="fr-FR" sz="2800" dirty="0"/>
              <a:t> </a:t>
            </a:r>
            <a:r>
              <a:rPr lang="fr-FR" sz="2400" dirty="0"/>
              <a:t>Analyse et Conception de l’application </a:t>
            </a:r>
            <a:endParaRPr lang="fr-FR" sz="2800" dirty="0"/>
          </a:p>
        </p:txBody>
      </p:sp>
      <p:sp>
        <p:nvSpPr>
          <p:cNvPr id="4" name="Pentagone 3"/>
          <p:cNvSpPr/>
          <p:nvPr/>
        </p:nvSpPr>
        <p:spPr>
          <a:xfrm>
            <a:off x="1560116" y="4520560"/>
            <a:ext cx="7013443" cy="479981"/>
          </a:xfrm>
          <a:prstGeom prst="homePlate">
            <a:avLst/>
          </a:prstGeom>
        </p:spPr>
        <p:style>
          <a:lnRef idx="3">
            <a:schemeClr val="lt1"/>
          </a:lnRef>
          <a:fillRef idx="1">
            <a:schemeClr val="accent3"/>
          </a:fillRef>
          <a:effectRef idx="1">
            <a:schemeClr val="accent3"/>
          </a:effectRef>
          <a:fontRef idx="minor">
            <a:schemeClr val="lt1"/>
          </a:fontRef>
        </p:style>
        <p:txBody>
          <a:bodyPr rtlCol="0" anchor="ctr"/>
          <a:lstStyle/>
          <a:p>
            <a:pPr>
              <a:lnSpc>
                <a:spcPct val="115000"/>
              </a:lnSpc>
            </a:pPr>
            <a:r>
              <a:rPr lang="fr-FR" sz="2400" dirty="0"/>
              <a:t>Développement de l’application</a:t>
            </a:r>
            <a:endParaRPr lang="fr-FR" sz="1600" dirty="0"/>
          </a:p>
        </p:txBody>
      </p:sp>
      <p:sp>
        <p:nvSpPr>
          <p:cNvPr id="5" name="Pentagone 4"/>
          <p:cNvSpPr/>
          <p:nvPr/>
        </p:nvSpPr>
        <p:spPr>
          <a:xfrm>
            <a:off x="1663999" y="5732650"/>
            <a:ext cx="6909560" cy="479983"/>
          </a:xfrm>
          <a:prstGeom prst="homePlate">
            <a:avLst/>
          </a:prstGeom>
        </p:spPr>
        <p:style>
          <a:lnRef idx="3">
            <a:schemeClr val="lt1"/>
          </a:lnRef>
          <a:fillRef idx="1">
            <a:schemeClr val="accent3"/>
          </a:fillRef>
          <a:effectRef idx="1">
            <a:schemeClr val="accent3"/>
          </a:effectRef>
          <a:fontRef idx="minor">
            <a:schemeClr val="lt1"/>
          </a:fontRef>
        </p:style>
        <p:txBody>
          <a:bodyPr rtlCol="0" anchor="ctr"/>
          <a:lstStyle/>
          <a:p>
            <a:pPr>
              <a:lnSpc>
                <a:spcPct val="115000"/>
              </a:lnSpc>
            </a:pPr>
            <a:r>
              <a:rPr lang="fr-FR" sz="2000" dirty="0"/>
              <a:t> Démonstration et Conclusion</a:t>
            </a:r>
          </a:p>
        </p:txBody>
      </p:sp>
      <p:sp>
        <p:nvSpPr>
          <p:cNvPr id="49" name="Pentagone 48"/>
          <p:cNvSpPr/>
          <p:nvPr/>
        </p:nvSpPr>
        <p:spPr>
          <a:xfrm>
            <a:off x="1560117" y="1487259"/>
            <a:ext cx="6924231" cy="484925"/>
          </a:xfrm>
          <a:prstGeom prst="homePlate">
            <a:avLst/>
          </a:prstGeom>
        </p:spPr>
        <p:style>
          <a:lnRef idx="3">
            <a:schemeClr val="lt1"/>
          </a:lnRef>
          <a:fillRef idx="1">
            <a:schemeClr val="accent3"/>
          </a:fillRef>
          <a:effectRef idx="1">
            <a:schemeClr val="accent3"/>
          </a:effectRef>
          <a:fontRef idx="minor">
            <a:schemeClr val="lt1"/>
          </a:fontRef>
        </p:style>
        <p:txBody>
          <a:bodyPr rtlCol="0" anchor="ctr"/>
          <a:lstStyle/>
          <a:p>
            <a:pPr>
              <a:lnSpc>
                <a:spcPct val="115000"/>
              </a:lnSpc>
            </a:pPr>
            <a:r>
              <a:rPr lang="fr-FR" dirty="0"/>
              <a:t>  </a:t>
            </a:r>
            <a:r>
              <a:rPr lang="fr-FR" b="1" dirty="0"/>
              <a:t>Conception et mis en place d’une Environnement Cloud</a:t>
            </a:r>
            <a:r>
              <a:rPr lang="fr-FR" sz="1600" b="1" dirty="0"/>
              <a:t> </a:t>
            </a:r>
            <a:endParaRPr lang="fr-FR" sz="2400" b="1" dirty="0"/>
          </a:p>
        </p:txBody>
      </p:sp>
      <p:sp>
        <p:nvSpPr>
          <p:cNvPr id="7" name="ZoneTexte 6"/>
          <p:cNvSpPr txBox="1"/>
          <p:nvPr/>
        </p:nvSpPr>
        <p:spPr>
          <a:xfrm>
            <a:off x="1974370" y="2025632"/>
            <a:ext cx="3017839" cy="1754326"/>
          </a:xfrm>
          <a:prstGeom prst="rect">
            <a:avLst/>
          </a:prstGeom>
          <a:noFill/>
        </p:spPr>
        <p:txBody>
          <a:bodyPr wrap="square" rtlCol="0">
            <a:spAutoFit/>
          </a:bodyPr>
          <a:lstStyle/>
          <a:p>
            <a:pPr>
              <a:buClr>
                <a:schemeClr val="dk1"/>
              </a:buClr>
              <a:buSzPts val="1100"/>
            </a:pPr>
            <a:r>
              <a:rPr lang="fr-FR" kern="0" dirty="0">
                <a:solidFill>
                  <a:schemeClr val="accent3"/>
                </a:solidFill>
              </a:rPr>
              <a:t>Définition</a:t>
            </a:r>
          </a:p>
          <a:p>
            <a:pPr>
              <a:buClr>
                <a:schemeClr val="dk1"/>
              </a:buClr>
              <a:buSzPts val="1100"/>
            </a:pPr>
            <a:r>
              <a:rPr lang="fr-MR" dirty="0">
                <a:solidFill>
                  <a:schemeClr val="accent3"/>
                </a:solidFill>
              </a:rPr>
              <a:t>v</a:t>
            </a:r>
            <a:r>
              <a:rPr lang="en-GB" dirty="0" err="1">
                <a:solidFill>
                  <a:schemeClr val="accent3"/>
                </a:solidFill>
              </a:rPr>
              <a:t>i</a:t>
            </a:r>
            <a:r>
              <a:rPr lang="fr-MR" dirty="0">
                <a:solidFill>
                  <a:schemeClr val="accent3"/>
                </a:solidFill>
              </a:rPr>
              <a:t>rtu</a:t>
            </a:r>
            <a:r>
              <a:rPr lang="en-US" dirty="0" err="1">
                <a:solidFill>
                  <a:schemeClr val="accent3"/>
                </a:solidFill>
              </a:rPr>
              <a:t>isation</a:t>
            </a:r>
            <a:r>
              <a:rPr lang="fr-MR" dirty="0">
                <a:solidFill>
                  <a:schemeClr val="accent3"/>
                </a:solidFill>
              </a:rPr>
              <a:t>l</a:t>
            </a:r>
            <a:endParaRPr lang="fr-FR" kern="0" dirty="0">
              <a:solidFill>
                <a:schemeClr val="accent3"/>
              </a:solidFill>
            </a:endParaRPr>
          </a:p>
          <a:p>
            <a:pPr>
              <a:buClr>
                <a:schemeClr val="dk1"/>
              </a:buClr>
              <a:buSzPts val="1100"/>
            </a:pPr>
            <a:r>
              <a:rPr lang="en-US" dirty="0">
                <a:solidFill>
                  <a:schemeClr val="accent3"/>
                </a:solidFill>
              </a:rPr>
              <a:t>Architecture Du Cloud</a:t>
            </a:r>
          </a:p>
          <a:p>
            <a:pPr>
              <a:buClr>
                <a:schemeClr val="dk1"/>
              </a:buClr>
              <a:buSzPts val="1100"/>
            </a:pPr>
            <a:r>
              <a:rPr lang="en-US" dirty="0">
                <a:solidFill>
                  <a:schemeClr val="accent3"/>
                </a:solidFill>
              </a:rPr>
              <a:t>Service </a:t>
            </a:r>
            <a:r>
              <a:rPr lang="fr-MR" dirty="0">
                <a:solidFill>
                  <a:schemeClr val="accent3"/>
                </a:solidFill>
              </a:rPr>
              <a:t>de</a:t>
            </a:r>
            <a:r>
              <a:rPr lang="en-US" dirty="0">
                <a:solidFill>
                  <a:schemeClr val="accent3"/>
                </a:solidFill>
              </a:rPr>
              <a:t> cloud</a:t>
            </a:r>
          </a:p>
          <a:p>
            <a:pPr>
              <a:buClr>
                <a:schemeClr val="dk1"/>
              </a:buClr>
              <a:buSzPts val="1100"/>
            </a:pPr>
            <a:r>
              <a:rPr lang="fr-FR" dirty="0" err="1">
                <a:solidFill>
                  <a:schemeClr val="accent3"/>
                </a:solidFill>
              </a:rPr>
              <a:t>Accè</a:t>
            </a:r>
            <a:r>
              <a:rPr lang="en-US" dirty="0">
                <a:solidFill>
                  <a:schemeClr val="accent3"/>
                </a:solidFill>
              </a:rPr>
              <a:t>a</a:t>
            </a:r>
            <a:r>
              <a:rPr lang="fr-FR" dirty="0">
                <a:solidFill>
                  <a:schemeClr val="accent3"/>
                </a:solidFill>
              </a:rPr>
              <a:t>s</a:t>
            </a:r>
          </a:p>
          <a:p>
            <a:endParaRPr lang="fr-FR" dirty="0">
              <a:solidFill>
                <a:schemeClr val="accent3"/>
              </a:solidFill>
            </a:endParaRPr>
          </a:p>
        </p:txBody>
      </p:sp>
      <p:grpSp>
        <p:nvGrpSpPr>
          <p:cNvPr id="51" name="Google Shape;2130;p37"/>
          <p:cNvGrpSpPr/>
          <p:nvPr/>
        </p:nvGrpSpPr>
        <p:grpSpPr>
          <a:xfrm>
            <a:off x="731991" y="5562251"/>
            <a:ext cx="846800" cy="979605"/>
            <a:chOff x="731647" y="3806675"/>
            <a:chExt cx="635100" cy="734704"/>
          </a:xfrm>
        </p:grpSpPr>
        <p:grpSp>
          <p:nvGrpSpPr>
            <p:cNvPr id="52" name="Google Shape;2131;p37"/>
            <p:cNvGrpSpPr/>
            <p:nvPr/>
          </p:nvGrpSpPr>
          <p:grpSpPr>
            <a:xfrm>
              <a:off x="731647" y="3806675"/>
              <a:ext cx="635100" cy="635100"/>
              <a:chOff x="917231" y="3983097"/>
              <a:chExt cx="635100" cy="635100"/>
            </a:xfrm>
          </p:grpSpPr>
          <p:sp>
            <p:nvSpPr>
              <p:cNvPr id="57" name="Google Shape;2132;p37"/>
              <p:cNvSpPr/>
              <p:nvPr/>
            </p:nvSpPr>
            <p:spPr>
              <a:xfrm>
                <a:off x="917231" y="3983097"/>
                <a:ext cx="635100" cy="6351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sp>
            <p:nvSpPr>
              <p:cNvPr id="58" name="Google Shape;2133;p37"/>
              <p:cNvSpPr/>
              <p:nvPr/>
            </p:nvSpPr>
            <p:spPr>
              <a:xfrm>
                <a:off x="1001931" y="4067796"/>
                <a:ext cx="465600" cy="477685"/>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grpSp>
        <p:grpSp>
          <p:nvGrpSpPr>
            <p:cNvPr id="53" name="Google Shape;2134;p37"/>
            <p:cNvGrpSpPr/>
            <p:nvPr/>
          </p:nvGrpSpPr>
          <p:grpSpPr>
            <a:xfrm>
              <a:off x="961679" y="4514379"/>
              <a:ext cx="175013" cy="27000"/>
              <a:chOff x="5662375" y="212375"/>
              <a:chExt cx="175013" cy="27000"/>
            </a:xfrm>
          </p:grpSpPr>
          <p:sp>
            <p:nvSpPr>
              <p:cNvPr id="54" name="Google Shape;2135;p37"/>
              <p:cNvSpPr/>
              <p:nvPr/>
            </p:nvSpPr>
            <p:spPr>
              <a:xfrm>
                <a:off x="5662375"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55" name="Google Shape;2136;p37"/>
              <p:cNvSpPr/>
              <p:nvPr/>
            </p:nvSpPr>
            <p:spPr>
              <a:xfrm>
                <a:off x="5736381"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56" name="Google Shape;2137;p37"/>
              <p:cNvSpPr/>
              <p:nvPr/>
            </p:nvSpPr>
            <p:spPr>
              <a:xfrm>
                <a:off x="5810388"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grpSp>
      </p:grpSp>
      <p:sp>
        <p:nvSpPr>
          <p:cNvPr id="59" name="Google Shape;2150;p37"/>
          <p:cNvSpPr txBox="1">
            <a:spLocks/>
          </p:cNvSpPr>
          <p:nvPr/>
        </p:nvSpPr>
        <p:spPr>
          <a:xfrm>
            <a:off x="842788" y="4407411"/>
            <a:ext cx="609600" cy="671572"/>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667"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667"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667"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667"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667"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667"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667"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667"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667" b="0" i="0" u="none" strike="noStrike" cap="none">
                <a:solidFill>
                  <a:schemeClr val="lt1"/>
                </a:solidFill>
                <a:latin typeface="Fjalla One"/>
                <a:ea typeface="Fjalla One"/>
                <a:cs typeface="Fjalla One"/>
                <a:sym typeface="Fjalla One"/>
              </a:defRPr>
            </a:lvl9pPr>
          </a:lstStyle>
          <a:p>
            <a:r>
              <a:rPr lang="en" kern="0" dirty="0"/>
              <a:t>04</a:t>
            </a:r>
          </a:p>
        </p:txBody>
      </p:sp>
      <p:sp>
        <p:nvSpPr>
          <p:cNvPr id="60" name="Google Shape;2150;p37"/>
          <p:cNvSpPr txBox="1">
            <a:spLocks/>
          </p:cNvSpPr>
          <p:nvPr/>
        </p:nvSpPr>
        <p:spPr>
          <a:xfrm>
            <a:off x="890100" y="5651746"/>
            <a:ext cx="609600" cy="671572"/>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667"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667"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667"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667"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667"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667"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667"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667"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667" b="0" i="0" u="none" strike="noStrike" cap="none">
                <a:solidFill>
                  <a:schemeClr val="lt1"/>
                </a:solidFill>
                <a:latin typeface="Fjalla One"/>
                <a:ea typeface="Fjalla One"/>
                <a:cs typeface="Fjalla One"/>
                <a:sym typeface="Fjalla One"/>
              </a:defRPr>
            </a:lvl9pPr>
          </a:lstStyle>
          <a:p>
            <a:r>
              <a:rPr lang="en" kern="0" dirty="0"/>
              <a:t>05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47"/>
                                        </p:tgtEl>
                                        <p:attrNameLst>
                                          <p:attrName>style.visibility</p:attrName>
                                        </p:attrNameLst>
                                      </p:cBhvr>
                                      <p:to>
                                        <p:strVal val="visible"/>
                                      </p:to>
                                    </p:set>
                                    <p:anim calcmode="lin" valueType="num">
                                      <p:cBhvr additive="base">
                                        <p:cTn id="7" dur="500" fill="hold"/>
                                        <p:tgtEl>
                                          <p:spTgt spid="2147"/>
                                        </p:tgtEl>
                                        <p:attrNameLst>
                                          <p:attrName>ppt_x</p:attrName>
                                        </p:attrNameLst>
                                      </p:cBhvr>
                                      <p:tavLst>
                                        <p:tav tm="0">
                                          <p:val>
                                            <p:strVal val="#ppt_x"/>
                                          </p:val>
                                        </p:tav>
                                        <p:tav tm="100000">
                                          <p:val>
                                            <p:strVal val="#ppt_x"/>
                                          </p:val>
                                        </p:tav>
                                      </p:tavLst>
                                    </p:anim>
                                    <p:anim calcmode="lin" valueType="num">
                                      <p:cBhvr additive="base">
                                        <p:cTn id="8" dur="500" fill="hold"/>
                                        <p:tgtEl>
                                          <p:spTgt spid="214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139">
                                            <p:txEl>
                                              <p:pRg st="0" end="0"/>
                                            </p:txEl>
                                          </p:spTgt>
                                        </p:tgtEl>
                                        <p:attrNameLst>
                                          <p:attrName>style.visibility</p:attrName>
                                        </p:attrNameLst>
                                      </p:cBhvr>
                                      <p:to>
                                        <p:strVal val="visible"/>
                                      </p:to>
                                    </p:set>
                                    <p:anim calcmode="lin" valueType="num">
                                      <p:cBhvr additive="base">
                                        <p:cTn id="20" dur="500" fill="hold"/>
                                        <p:tgtEl>
                                          <p:spTgt spid="2139">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1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139">
                                            <p:txEl>
                                              <p:pRg st="1" end="1"/>
                                            </p:txEl>
                                          </p:spTgt>
                                        </p:tgtEl>
                                        <p:attrNameLst>
                                          <p:attrName>style.visibility</p:attrName>
                                        </p:attrNameLst>
                                      </p:cBhvr>
                                      <p:to>
                                        <p:strVal val="visible"/>
                                      </p:to>
                                    </p:set>
                                    <p:anim calcmode="lin" valueType="num">
                                      <p:cBhvr additive="base">
                                        <p:cTn id="26" dur="500" fill="hold"/>
                                        <p:tgtEl>
                                          <p:spTgt spid="2139">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1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139">
                                            <p:txEl>
                                              <p:pRg st="2" end="2"/>
                                            </p:txEl>
                                          </p:spTgt>
                                        </p:tgtEl>
                                        <p:attrNameLst>
                                          <p:attrName>style.visibility</p:attrName>
                                        </p:attrNameLst>
                                      </p:cBhvr>
                                      <p:to>
                                        <p:strVal val="visible"/>
                                      </p:to>
                                    </p:set>
                                    <p:anim calcmode="lin" valueType="num">
                                      <p:cBhvr additive="base">
                                        <p:cTn id="32" dur="500" fill="hold"/>
                                        <p:tgtEl>
                                          <p:spTgt spid="2139">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1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2148"/>
                                        </p:tgtEl>
                                        <p:attrNameLst>
                                          <p:attrName>style.visibility</p:attrName>
                                        </p:attrNameLst>
                                      </p:cBhvr>
                                      <p:to>
                                        <p:strVal val="visible"/>
                                      </p:to>
                                    </p:set>
                                    <p:anim calcmode="lin" valueType="num">
                                      <p:cBhvr additive="base">
                                        <p:cTn id="38" dur="500" fill="hold"/>
                                        <p:tgtEl>
                                          <p:spTgt spid="2148"/>
                                        </p:tgtEl>
                                        <p:attrNameLst>
                                          <p:attrName>ppt_x</p:attrName>
                                        </p:attrNameLst>
                                      </p:cBhvr>
                                      <p:tavLst>
                                        <p:tav tm="0">
                                          <p:val>
                                            <p:strVal val="#ppt_x"/>
                                          </p:val>
                                        </p:tav>
                                        <p:tav tm="100000">
                                          <p:val>
                                            <p:strVal val="#ppt_x"/>
                                          </p:val>
                                        </p:tav>
                                      </p:tavLst>
                                    </p:anim>
                                    <p:anim calcmode="lin" valueType="num">
                                      <p:cBhvr additive="base">
                                        <p:cTn id="39" dur="500" fill="hold"/>
                                        <p:tgtEl>
                                          <p:spTgt spid="2148"/>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49"/>
                                        </p:tgtEl>
                                        <p:attrNameLst>
                                          <p:attrName>style.visibility</p:attrName>
                                        </p:attrNameLst>
                                      </p:cBhvr>
                                      <p:to>
                                        <p:strVal val="visible"/>
                                      </p:to>
                                    </p:set>
                                    <p:animEffect transition="in" filter="fade">
                                      <p:cBhvr>
                                        <p:cTn id="44" dur="1000"/>
                                        <p:tgtEl>
                                          <p:spTgt spid="49"/>
                                        </p:tgtEl>
                                      </p:cBhvr>
                                    </p:animEffect>
                                    <p:anim calcmode="lin" valueType="num">
                                      <p:cBhvr>
                                        <p:cTn id="45" dur="1000" fill="hold"/>
                                        <p:tgtEl>
                                          <p:spTgt spid="49"/>
                                        </p:tgtEl>
                                        <p:attrNameLst>
                                          <p:attrName>ppt_x</p:attrName>
                                        </p:attrNameLst>
                                      </p:cBhvr>
                                      <p:tavLst>
                                        <p:tav tm="0">
                                          <p:val>
                                            <p:strVal val="#ppt_x"/>
                                          </p:val>
                                        </p:tav>
                                        <p:tav tm="100000">
                                          <p:val>
                                            <p:strVal val="#ppt_x"/>
                                          </p:val>
                                        </p:tav>
                                      </p:tavLst>
                                    </p:anim>
                                    <p:anim calcmode="lin" valueType="num">
                                      <p:cBhvr>
                                        <p:cTn id="46"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7">
                                            <p:txEl>
                                              <p:pRg st="0" end="0"/>
                                            </p:txEl>
                                          </p:spTgt>
                                        </p:tgtEl>
                                        <p:attrNameLst>
                                          <p:attrName>style.visibility</p:attrName>
                                        </p:attrNameLst>
                                      </p:cBhvr>
                                      <p:to>
                                        <p:strVal val="visible"/>
                                      </p:to>
                                    </p:set>
                                    <p:anim calcmode="lin" valueType="num">
                                      <p:cBhvr additive="base">
                                        <p:cTn id="5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7">
                                            <p:txEl>
                                              <p:pRg st="1" end="1"/>
                                            </p:txEl>
                                          </p:spTgt>
                                        </p:tgtEl>
                                        <p:attrNameLst>
                                          <p:attrName>style.visibility</p:attrName>
                                        </p:attrNameLst>
                                      </p:cBhvr>
                                      <p:to>
                                        <p:strVal val="visible"/>
                                      </p:to>
                                    </p:set>
                                    <p:anim calcmode="lin" valueType="num">
                                      <p:cBhvr additive="base">
                                        <p:cTn id="5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7">
                                            <p:txEl>
                                              <p:pRg st="2" end="2"/>
                                            </p:txEl>
                                          </p:spTgt>
                                        </p:tgtEl>
                                        <p:attrNameLst>
                                          <p:attrName>style.visibility</p:attrName>
                                        </p:attrNameLst>
                                      </p:cBhvr>
                                      <p:to>
                                        <p:strVal val="visible"/>
                                      </p:to>
                                    </p:set>
                                    <p:anim calcmode="lin" valueType="num">
                                      <p:cBhvr additive="base">
                                        <p:cTn id="6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7">
                                            <p:txEl>
                                              <p:pRg st="3" end="3"/>
                                            </p:txEl>
                                          </p:spTgt>
                                        </p:tgtEl>
                                        <p:attrNameLst>
                                          <p:attrName>style.visibility</p:attrName>
                                        </p:attrNameLst>
                                      </p:cBhvr>
                                      <p:to>
                                        <p:strVal val="visible"/>
                                      </p:to>
                                    </p:set>
                                    <p:anim calcmode="lin" valueType="num">
                                      <p:cBhvr additive="base">
                                        <p:cTn id="6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7">
                                            <p:txEl>
                                              <p:pRg st="4" end="4"/>
                                            </p:txEl>
                                          </p:spTgt>
                                        </p:tgtEl>
                                        <p:attrNameLst>
                                          <p:attrName>style.visibility</p:attrName>
                                        </p:attrNameLst>
                                      </p:cBhvr>
                                      <p:to>
                                        <p:strVal val="visible"/>
                                      </p:to>
                                    </p:set>
                                    <p:anim calcmode="lin" valueType="num">
                                      <p:cBhvr additive="base">
                                        <p:cTn id="7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2149"/>
                                        </p:tgtEl>
                                        <p:attrNameLst>
                                          <p:attrName>style.visibility</p:attrName>
                                        </p:attrNameLst>
                                      </p:cBhvr>
                                      <p:to>
                                        <p:strVal val="visible"/>
                                      </p:to>
                                    </p:set>
                                    <p:anim calcmode="lin" valueType="num">
                                      <p:cBhvr additive="base">
                                        <p:cTn id="81" dur="500" fill="hold"/>
                                        <p:tgtEl>
                                          <p:spTgt spid="2149"/>
                                        </p:tgtEl>
                                        <p:attrNameLst>
                                          <p:attrName>ppt_x</p:attrName>
                                        </p:attrNameLst>
                                      </p:cBhvr>
                                      <p:tavLst>
                                        <p:tav tm="0">
                                          <p:val>
                                            <p:strVal val="#ppt_x"/>
                                          </p:val>
                                        </p:tav>
                                        <p:tav tm="100000">
                                          <p:val>
                                            <p:strVal val="#ppt_x"/>
                                          </p:val>
                                        </p:tav>
                                      </p:tavLst>
                                    </p:anim>
                                    <p:anim calcmode="lin" valueType="num">
                                      <p:cBhvr additive="base">
                                        <p:cTn id="82" dur="500" fill="hold"/>
                                        <p:tgtEl>
                                          <p:spTgt spid="2149"/>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3"/>
                                        </p:tgtEl>
                                        <p:attrNameLst>
                                          <p:attrName>style.visibility</p:attrName>
                                        </p:attrNameLst>
                                      </p:cBhvr>
                                      <p:to>
                                        <p:strVal val="visible"/>
                                      </p:to>
                                    </p:set>
                                    <p:animEffect transition="in" filter="fade">
                                      <p:cBhvr>
                                        <p:cTn id="87" dur="1000"/>
                                        <p:tgtEl>
                                          <p:spTgt spid="3"/>
                                        </p:tgtEl>
                                      </p:cBhvr>
                                    </p:animEffect>
                                    <p:anim calcmode="lin" valueType="num">
                                      <p:cBhvr>
                                        <p:cTn id="88" dur="1000" fill="hold"/>
                                        <p:tgtEl>
                                          <p:spTgt spid="3"/>
                                        </p:tgtEl>
                                        <p:attrNameLst>
                                          <p:attrName>ppt_x</p:attrName>
                                        </p:attrNameLst>
                                      </p:cBhvr>
                                      <p:tavLst>
                                        <p:tav tm="0">
                                          <p:val>
                                            <p:strVal val="#ppt_x"/>
                                          </p:val>
                                        </p:tav>
                                        <p:tav tm="100000">
                                          <p:val>
                                            <p:strVal val="#ppt_x"/>
                                          </p:val>
                                        </p:tav>
                                      </p:tavLst>
                                    </p:anim>
                                    <p:anim calcmode="lin" valueType="num">
                                      <p:cBhvr>
                                        <p:cTn id="8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nodeType="clickEffect">
                                  <p:stCondLst>
                                    <p:cond delay="0"/>
                                  </p:stCondLst>
                                  <p:childTnLst>
                                    <p:set>
                                      <p:cBhvr>
                                        <p:cTn id="93" dur="1" fill="hold">
                                          <p:stCondLst>
                                            <p:cond delay="0"/>
                                          </p:stCondLst>
                                        </p:cTn>
                                        <p:tgtEl>
                                          <p:spTgt spid="2142">
                                            <p:txEl>
                                              <p:pRg st="0" end="0"/>
                                            </p:txEl>
                                          </p:spTgt>
                                        </p:tgtEl>
                                        <p:attrNameLst>
                                          <p:attrName>style.visibility</p:attrName>
                                        </p:attrNameLst>
                                      </p:cBhvr>
                                      <p:to>
                                        <p:strVal val="visible"/>
                                      </p:to>
                                    </p:set>
                                    <p:anim calcmode="lin" valueType="num">
                                      <p:cBhvr additive="base">
                                        <p:cTn id="94" dur="500" fill="hold"/>
                                        <p:tgtEl>
                                          <p:spTgt spid="2142">
                                            <p:txEl>
                                              <p:pRg st="0" end="0"/>
                                            </p:txEl>
                                          </p:spTgt>
                                        </p:tgtEl>
                                        <p:attrNameLst>
                                          <p:attrName>ppt_x</p:attrName>
                                        </p:attrNameLst>
                                      </p:cBhvr>
                                      <p:tavLst>
                                        <p:tav tm="0">
                                          <p:val>
                                            <p:strVal val="#ppt_x"/>
                                          </p:val>
                                        </p:tav>
                                        <p:tav tm="100000">
                                          <p:val>
                                            <p:strVal val="#ppt_x"/>
                                          </p:val>
                                        </p:tav>
                                      </p:tavLst>
                                    </p:anim>
                                    <p:anim calcmode="lin" valueType="num">
                                      <p:cBhvr additive="base">
                                        <p:cTn id="95" dur="500" fill="hold"/>
                                        <p:tgtEl>
                                          <p:spTgt spid="214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nodeType="clickEffect">
                                  <p:stCondLst>
                                    <p:cond delay="0"/>
                                  </p:stCondLst>
                                  <p:childTnLst>
                                    <p:set>
                                      <p:cBhvr>
                                        <p:cTn id="99" dur="1" fill="hold">
                                          <p:stCondLst>
                                            <p:cond delay="0"/>
                                          </p:stCondLst>
                                        </p:cTn>
                                        <p:tgtEl>
                                          <p:spTgt spid="2142">
                                            <p:txEl>
                                              <p:pRg st="1" end="1"/>
                                            </p:txEl>
                                          </p:spTgt>
                                        </p:tgtEl>
                                        <p:attrNameLst>
                                          <p:attrName>style.visibility</p:attrName>
                                        </p:attrNameLst>
                                      </p:cBhvr>
                                      <p:to>
                                        <p:strVal val="visible"/>
                                      </p:to>
                                    </p:set>
                                    <p:anim calcmode="lin" valueType="num">
                                      <p:cBhvr additive="base">
                                        <p:cTn id="100" dur="500" fill="hold"/>
                                        <p:tgtEl>
                                          <p:spTgt spid="2142">
                                            <p:txEl>
                                              <p:pRg st="1" end="1"/>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214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nodeType="clickEffect">
                                  <p:stCondLst>
                                    <p:cond delay="0"/>
                                  </p:stCondLst>
                                  <p:childTnLst>
                                    <p:set>
                                      <p:cBhvr>
                                        <p:cTn id="105" dur="1" fill="hold">
                                          <p:stCondLst>
                                            <p:cond delay="0"/>
                                          </p:stCondLst>
                                        </p:cTn>
                                        <p:tgtEl>
                                          <p:spTgt spid="59">
                                            <p:txEl>
                                              <p:pRg st="0" end="0"/>
                                            </p:txEl>
                                          </p:spTgt>
                                        </p:tgtEl>
                                        <p:attrNameLst>
                                          <p:attrName>style.visibility</p:attrName>
                                        </p:attrNameLst>
                                      </p:cBhvr>
                                      <p:to>
                                        <p:strVal val="visible"/>
                                      </p:to>
                                    </p:set>
                                    <p:anim calcmode="lin" valueType="num">
                                      <p:cBhvr additive="base">
                                        <p:cTn id="106" dur="50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107" dur="500" fill="hold"/>
                                        <p:tgtEl>
                                          <p:spTgt spid="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4"/>
                                        </p:tgtEl>
                                        <p:attrNameLst>
                                          <p:attrName>style.visibility</p:attrName>
                                        </p:attrNameLst>
                                      </p:cBhvr>
                                      <p:to>
                                        <p:strVal val="visible"/>
                                      </p:to>
                                    </p:set>
                                    <p:animEffect transition="in" filter="fade">
                                      <p:cBhvr>
                                        <p:cTn id="112" dur="1000"/>
                                        <p:tgtEl>
                                          <p:spTgt spid="4"/>
                                        </p:tgtEl>
                                      </p:cBhvr>
                                    </p:animEffect>
                                    <p:anim calcmode="lin" valueType="num">
                                      <p:cBhvr>
                                        <p:cTn id="113" dur="1000" fill="hold"/>
                                        <p:tgtEl>
                                          <p:spTgt spid="4"/>
                                        </p:tgtEl>
                                        <p:attrNameLst>
                                          <p:attrName>ppt_x</p:attrName>
                                        </p:attrNameLst>
                                      </p:cBhvr>
                                      <p:tavLst>
                                        <p:tav tm="0">
                                          <p:val>
                                            <p:strVal val="#ppt_x"/>
                                          </p:val>
                                        </p:tav>
                                        <p:tav tm="100000">
                                          <p:val>
                                            <p:strVal val="#ppt_x"/>
                                          </p:val>
                                        </p:tav>
                                      </p:tavLst>
                                    </p:anim>
                                    <p:anim calcmode="lin" valueType="num">
                                      <p:cBhvr>
                                        <p:cTn id="1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nodeType="clickEffect">
                                  <p:stCondLst>
                                    <p:cond delay="0"/>
                                  </p:stCondLst>
                                  <p:childTnLst>
                                    <p:set>
                                      <p:cBhvr>
                                        <p:cTn id="118" dur="1" fill="hold">
                                          <p:stCondLst>
                                            <p:cond delay="0"/>
                                          </p:stCondLst>
                                        </p:cTn>
                                        <p:tgtEl>
                                          <p:spTgt spid="2144">
                                            <p:txEl>
                                              <p:pRg st="0" end="0"/>
                                            </p:txEl>
                                          </p:spTgt>
                                        </p:tgtEl>
                                        <p:attrNameLst>
                                          <p:attrName>style.visibility</p:attrName>
                                        </p:attrNameLst>
                                      </p:cBhvr>
                                      <p:to>
                                        <p:strVal val="visible"/>
                                      </p:to>
                                    </p:set>
                                    <p:anim calcmode="lin" valueType="num">
                                      <p:cBhvr additive="base">
                                        <p:cTn id="119" dur="500" fill="hold"/>
                                        <p:tgtEl>
                                          <p:spTgt spid="2144">
                                            <p:txEl>
                                              <p:pRg st="0" end="0"/>
                                            </p:txEl>
                                          </p:spTgt>
                                        </p:tgtEl>
                                        <p:attrNameLst>
                                          <p:attrName>ppt_x</p:attrName>
                                        </p:attrNameLst>
                                      </p:cBhvr>
                                      <p:tavLst>
                                        <p:tav tm="0">
                                          <p:val>
                                            <p:strVal val="#ppt_x"/>
                                          </p:val>
                                        </p:tav>
                                        <p:tav tm="100000">
                                          <p:val>
                                            <p:strVal val="#ppt_x"/>
                                          </p:val>
                                        </p:tav>
                                      </p:tavLst>
                                    </p:anim>
                                    <p:anim calcmode="lin" valueType="num">
                                      <p:cBhvr additive="base">
                                        <p:cTn id="120" dur="500" fill="hold"/>
                                        <p:tgtEl>
                                          <p:spTgt spid="214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nodeType="clickEffect">
                                  <p:stCondLst>
                                    <p:cond delay="0"/>
                                  </p:stCondLst>
                                  <p:childTnLst>
                                    <p:set>
                                      <p:cBhvr>
                                        <p:cTn id="124" dur="1" fill="hold">
                                          <p:stCondLst>
                                            <p:cond delay="0"/>
                                          </p:stCondLst>
                                        </p:cTn>
                                        <p:tgtEl>
                                          <p:spTgt spid="60">
                                            <p:txEl>
                                              <p:pRg st="0" end="0"/>
                                            </p:txEl>
                                          </p:spTgt>
                                        </p:tgtEl>
                                        <p:attrNameLst>
                                          <p:attrName>style.visibility</p:attrName>
                                        </p:attrNameLst>
                                      </p:cBhvr>
                                      <p:to>
                                        <p:strVal val="visible"/>
                                      </p:to>
                                    </p:set>
                                    <p:anim calcmode="lin" valueType="num">
                                      <p:cBhvr additive="base">
                                        <p:cTn id="125"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126" dur="500" fill="hold"/>
                                        <p:tgtEl>
                                          <p:spTgt spid="6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42" presetClass="entr" presetSubtype="0" fill="hold" grpId="0" nodeType="clickEffect">
                                  <p:stCondLst>
                                    <p:cond delay="0"/>
                                  </p:stCondLst>
                                  <p:childTnLst>
                                    <p:set>
                                      <p:cBhvr>
                                        <p:cTn id="130" dur="1" fill="hold">
                                          <p:stCondLst>
                                            <p:cond delay="0"/>
                                          </p:stCondLst>
                                        </p:cTn>
                                        <p:tgtEl>
                                          <p:spTgt spid="5"/>
                                        </p:tgtEl>
                                        <p:attrNameLst>
                                          <p:attrName>style.visibility</p:attrName>
                                        </p:attrNameLst>
                                      </p:cBhvr>
                                      <p:to>
                                        <p:strVal val="visible"/>
                                      </p:to>
                                    </p:set>
                                    <p:animEffect transition="in" filter="fade">
                                      <p:cBhvr>
                                        <p:cTn id="131" dur="1000"/>
                                        <p:tgtEl>
                                          <p:spTgt spid="5"/>
                                        </p:tgtEl>
                                      </p:cBhvr>
                                    </p:animEffect>
                                    <p:anim calcmode="lin" valueType="num">
                                      <p:cBhvr>
                                        <p:cTn id="132" dur="1000" fill="hold"/>
                                        <p:tgtEl>
                                          <p:spTgt spid="5"/>
                                        </p:tgtEl>
                                        <p:attrNameLst>
                                          <p:attrName>ppt_x</p:attrName>
                                        </p:attrNameLst>
                                      </p:cBhvr>
                                      <p:tavLst>
                                        <p:tav tm="0">
                                          <p:val>
                                            <p:strVal val="#ppt_x"/>
                                          </p:val>
                                        </p:tav>
                                        <p:tav tm="100000">
                                          <p:val>
                                            <p:strVal val="#ppt_x"/>
                                          </p:val>
                                        </p:tav>
                                      </p:tavLst>
                                    </p:anim>
                                    <p:anim calcmode="lin" valueType="num">
                                      <p:cBhvr>
                                        <p:cTn id="13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2" presetClass="entr" presetSubtype="4" fill="hold" nodeType="clickEffect">
                                  <p:stCondLst>
                                    <p:cond delay="0"/>
                                  </p:stCondLst>
                                  <p:childTnLst>
                                    <p:set>
                                      <p:cBhvr>
                                        <p:cTn id="137" dur="1" fill="hold">
                                          <p:stCondLst>
                                            <p:cond delay="0"/>
                                          </p:stCondLst>
                                        </p:cTn>
                                        <p:tgtEl>
                                          <p:spTgt spid="2146">
                                            <p:txEl>
                                              <p:pRg st="1" end="1"/>
                                            </p:txEl>
                                          </p:spTgt>
                                        </p:tgtEl>
                                        <p:attrNameLst>
                                          <p:attrName>style.visibility</p:attrName>
                                        </p:attrNameLst>
                                      </p:cBhvr>
                                      <p:to>
                                        <p:strVal val="visible"/>
                                      </p:to>
                                    </p:set>
                                    <p:anim calcmode="lin" valueType="num">
                                      <p:cBhvr additive="base">
                                        <p:cTn id="138" dur="500" fill="hold"/>
                                        <p:tgtEl>
                                          <p:spTgt spid="2146">
                                            <p:txEl>
                                              <p:pRg st="1" end="1"/>
                                            </p:txEl>
                                          </p:spTgt>
                                        </p:tgtEl>
                                        <p:attrNameLst>
                                          <p:attrName>ppt_x</p:attrName>
                                        </p:attrNameLst>
                                      </p:cBhvr>
                                      <p:tavLst>
                                        <p:tav tm="0">
                                          <p:val>
                                            <p:strVal val="#ppt_x"/>
                                          </p:val>
                                        </p:tav>
                                        <p:tav tm="100000">
                                          <p:val>
                                            <p:strVal val="#ppt_x"/>
                                          </p:val>
                                        </p:tav>
                                      </p:tavLst>
                                    </p:anim>
                                    <p:anim calcmode="lin" valueType="num">
                                      <p:cBhvr additive="base">
                                        <p:cTn id="139" dur="500" fill="hold"/>
                                        <p:tgtEl>
                                          <p:spTgt spid="214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9" grpId="0" build="p"/>
      <p:bldP spid="2147" grpId="0"/>
      <p:bldP spid="2148" grpId="0"/>
      <p:bldP spid="2149" grpId="0"/>
      <p:bldP spid="2" grpId="0" animBg="1"/>
      <p:bldP spid="3" grpId="0" animBg="1"/>
      <p:bldP spid="4" grpId="0" animBg="1"/>
      <p:bldP spid="5" grpId="0" animBg="1"/>
      <p:bldP spid="4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75714" y="1842655"/>
            <a:ext cx="5708073" cy="2260412"/>
          </a:xfrm>
        </p:spPr>
        <p:txBody>
          <a:bodyPr/>
          <a:lstStyle/>
          <a:p>
            <a:r>
              <a:rPr lang="en-US" sz="6000" b="1" dirty="0"/>
              <a:t>Demonstration</a:t>
            </a:r>
            <a:endParaRPr lang="fr-FR" sz="6000" b="1" dirty="0"/>
          </a:p>
        </p:txBody>
      </p:sp>
    </p:spTree>
    <p:extLst>
      <p:ext uri="{BB962C8B-B14F-4D97-AF65-F5344CB8AC3E}">
        <p14:creationId xmlns:p14="http://schemas.microsoft.com/office/powerpoint/2010/main" val="175304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8" name="Google Shape;2178;p39"/>
          <p:cNvSpPr txBox="1">
            <a:spLocks noGrp="1"/>
          </p:cNvSpPr>
          <p:nvPr>
            <p:ph type="subTitle" idx="1"/>
          </p:nvPr>
        </p:nvSpPr>
        <p:spPr>
          <a:xfrm>
            <a:off x="1193986" y="2175166"/>
            <a:ext cx="9604935" cy="4142508"/>
          </a:xfrm>
          <a:prstGeom prst="rect">
            <a:avLst/>
          </a:prstGeom>
        </p:spPr>
        <p:txBody>
          <a:bodyPr spcFirstLastPara="1" wrap="square" lIns="121900" tIns="121900" rIns="121900" bIns="121900" anchor="t" anchorCtr="0">
            <a:noAutofit/>
          </a:bodyPr>
          <a:lstStyle/>
          <a:p>
            <a:pPr algn="just"/>
            <a:r>
              <a:rPr lang="fr-FR" sz="2400" dirty="0"/>
              <a:t>Pour conclure, ce projet a fait l’objet d’une expérience intéressante, très bénéfique pour nous. En effet, il nous a permis d’enrichir nos connaissances théoriques et compétences dans le domaine de la Cloud </a:t>
            </a:r>
            <a:r>
              <a:rPr lang="fr-FR" sz="2400" dirty="0" err="1"/>
              <a:t>Computing</a:t>
            </a:r>
            <a:r>
              <a:rPr lang="fr-FR" sz="2400" dirty="0"/>
              <a:t> par la </a:t>
            </a:r>
            <a:r>
              <a:rPr lang="fr-FR" sz="2400" dirty="0">
                <a:solidFill>
                  <a:schemeClr val="bg2"/>
                </a:solidFill>
              </a:rPr>
              <a:t>concevoir et maitre en place </a:t>
            </a:r>
            <a:r>
              <a:rPr lang="en-US" sz="2400" dirty="0">
                <a:solidFill>
                  <a:schemeClr val="bg2"/>
                </a:solidFill>
              </a:rPr>
              <a:t>Architecture Cloud Computing </a:t>
            </a:r>
            <a:r>
              <a:rPr lang="fr-FR" sz="2400" dirty="0"/>
              <a:t>et conception et maitre en place aussi des solution logiciel basant sur les cloud </a:t>
            </a:r>
            <a:r>
              <a:rPr lang="fr-FR" sz="2400" dirty="0" err="1"/>
              <a:t>computing</a:t>
            </a:r>
            <a:r>
              <a:rPr lang="fr-FR" sz="2400" dirty="0"/>
              <a:t> pour fournir </a:t>
            </a:r>
            <a:r>
              <a:rPr lang="fr-FR" sz="2400" dirty="0">
                <a:solidFill>
                  <a:schemeClr val="bg2"/>
                </a:solidFill>
              </a:rPr>
              <a:t>des Services cloud </a:t>
            </a:r>
            <a:r>
              <a:rPr lang="en-US" sz="2400" dirty="0">
                <a:solidFill>
                  <a:schemeClr val="bg2"/>
                </a:solidFill>
              </a:rPr>
              <a:t>Computing</a:t>
            </a:r>
            <a:r>
              <a:rPr lang="fr-FR" sz="2400" dirty="0"/>
              <a:t> . Ajoutant à ceci, la mise en application des connaissances acquises tout au long de nos études. </a:t>
            </a:r>
          </a:p>
        </p:txBody>
      </p:sp>
      <p:sp>
        <p:nvSpPr>
          <p:cNvPr id="19" name="Google Shape;2177;p39">
            <a:extLst>
              <a:ext uri="{FF2B5EF4-FFF2-40B4-BE49-F238E27FC236}">
                <a16:creationId xmlns:a16="http://schemas.microsoft.com/office/drawing/2014/main" id="{5876780E-D718-4968-97B0-2F21EE931C27}"/>
              </a:ext>
            </a:extLst>
          </p:cNvPr>
          <p:cNvSpPr txBox="1">
            <a:spLocks/>
          </p:cNvSpPr>
          <p:nvPr/>
        </p:nvSpPr>
        <p:spPr>
          <a:xfrm>
            <a:off x="1193985" y="969819"/>
            <a:ext cx="7261337" cy="768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40">
              <a:buClr>
                <a:srgbClr val="494949"/>
              </a:buClr>
            </a:pPr>
            <a:r>
              <a:rPr lang="fr-FR" sz="3733" kern="0" dirty="0">
                <a:solidFill>
                  <a:srgbClr val="494949"/>
                </a:solidFill>
              </a:rPr>
              <a:t>Résumer du sujet </a:t>
            </a:r>
          </a:p>
        </p:txBody>
      </p:sp>
      <p:sp>
        <p:nvSpPr>
          <p:cNvPr id="2" name="Rectangle 1"/>
          <p:cNvSpPr/>
          <p:nvPr/>
        </p:nvSpPr>
        <p:spPr>
          <a:xfrm>
            <a:off x="2008914" y="69029"/>
            <a:ext cx="8451273" cy="900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p:cNvSpPr txBox="1"/>
          <p:nvPr/>
        </p:nvSpPr>
        <p:spPr>
          <a:xfrm>
            <a:off x="4443652" y="160638"/>
            <a:ext cx="3865419" cy="707886"/>
          </a:xfrm>
          <a:prstGeom prst="rect">
            <a:avLst/>
          </a:prstGeom>
          <a:noFill/>
        </p:spPr>
        <p:txBody>
          <a:bodyPr wrap="square" rtlCol="0">
            <a:spAutoFit/>
          </a:bodyPr>
          <a:lstStyle/>
          <a:p>
            <a:pPr algn="ctr"/>
            <a:r>
              <a:rPr lang="fr-FR" sz="4000" b="1" dirty="0">
                <a:solidFill>
                  <a:schemeClr val="bg1"/>
                </a:solidFill>
                <a:effectLst>
                  <a:outerShdw blurRad="38100" dist="38100" dir="2700000" algn="tl">
                    <a:srgbClr val="000000">
                      <a:alpha val="43137"/>
                    </a:srgbClr>
                  </a:outerShdw>
                </a:effectLst>
              </a:rPr>
              <a:t>Conclusion</a:t>
            </a:r>
            <a:endParaRPr lang="fr-FR" sz="4000" b="1" dirty="0"/>
          </a:p>
        </p:txBody>
      </p:sp>
    </p:spTree>
    <p:extLst>
      <p:ext uri="{BB962C8B-B14F-4D97-AF65-F5344CB8AC3E}">
        <p14:creationId xmlns:p14="http://schemas.microsoft.com/office/powerpoint/2010/main" val="23398550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04"/>
        <p:cNvGrpSpPr/>
        <p:nvPr/>
      </p:nvGrpSpPr>
      <p:grpSpPr>
        <a:xfrm>
          <a:off x="0" y="0"/>
          <a:ext cx="0" cy="0"/>
          <a:chOff x="0" y="0"/>
          <a:chExt cx="0" cy="0"/>
        </a:xfrm>
      </p:grpSpPr>
      <p:sp>
        <p:nvSpPr>
          <p:cNvPr id="3605" name="Google Shape;3605;p63"/>
          <p:cNvSpPr txBox="1">
            <a:spLocks noGrp="1"/>
          </p:cNvSpPr>
          <p:nvPr>
            <p:ph type="title"/>
          </p:nvPr>
        </p:nvSpPr>
        <p:spPr>
          <a:xfrm>
            <a:off x="3897087" y="5152572"/>
            <a:ext cx="5206000" cy="1335315"/>
          </a:xfrm>
          <a:prstGeom prst="rect">
            <a:avLst/>
          </a:prstGeom>
        </p:spPr>
        <p:txBody>
          <a:bodyPr spcFirstLastPara="1" wrap="square" lIns="121900" tIns="121900" rIns="121900" bIns="121900" anchor="t" anchorCtr="0">
            <a:noAutofit/>
          </a:bodyPr>
          <a:lstStyle/>
          <a:p>
            <a:r>
              <a:rPr lang="en" sz="7200" dirty="0"/>
              <a:t>Merci!</a:t>
            </a:r>
            <a:endParaRPr sz="7200"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5" y="1447801"/>
            <a:ext cx="3476171" cy="361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barn(inVertical)">
                                      <p:cBhvr>
                                        <p:cTn id="7" dur="500"/>
                                        <p:tgtEl>
                                          <p:spTgt spid="7171"/>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605"/>
                                        </p:tgtEl>
                                        <p:attrNameLst>
                                          <p:attrName>style.visibility</p:attrName>
                                        </p:attrNameLst>
                                      </p:cBhvr>
                                      <p:to>
                                        <p:strVal val="visible"/>
                                      </p:to>
                                    </p:set>
                                    <p:animEffect transition="in" filter="wipe(down)">
                                      <p:cBhvr>
                                        <p:cTn id="12" dur="580">
                                          <p:stCondLst>
                                            <p:cond delay="0"/>
                                          </p:stCondLst>
                                        </p:cTn>
                                        <p:tgtEl>
                                          <p:spTgt spid="3605"/>
                                        </p:tgtEl>
                                      </p:cBhvr>
                                    </p:animEffect>
                                    <p:anim calcmode="lin" valueType="num">
                                      <p:cBhvr>
                                        <p:cTn id="13" dur="1822" tmFilter="0,0; 0.14,0.36; 0.43,0.73; 0.71,0.91; 1.0,1.0">
                                          <p:stCondLst>
                                            <p:cond delay="0"/>
                                          </p:stCondLst>
                                        </p:cTn>
                                        <p:tgtEl>
                                          <p:spTgt spid="3605"/>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605"/>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605"/>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605"/>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605"/>
                                        </p:tgtEl>
                                        <p:attrNameLst>
                                          <p:attrName>ppt_y</p:attrName>
                                        </p:attrNameLst>
                                      </p:cBhvr>
                                      <p:tavLst>
                                        <p:tav tm="0" fmla="#ppt_y-sin(pi*$)/81">
                                          <p:val>
                                            <p:fltVal val="0"/>
                                          </p:val>
                                        </p:tav>
                                        <p:tav tm="100000">
                                          <p:val>
                                            <p:fltVal val="1"/>
                                          </p:val>
                                        </p:tav>
                                      </p:tavLst>
                                    </p:anim>
                                    <p:animScale>
                                      <p:cBhvr>
                                        <p:cTn id="18" dur="26">
                                          <p:stCondLst>
                                            <p:cond delay="650"/>
                                          </p:stCondLst>
                                        </p:cTn>
                                        <p:tgtEl>
                                          <p:spTgt spid="3605"/>
                                        </p:tgtEl>
                                      </p:cBhvr>
                                      <p:to x="100000" y="60000"/>
                                    </p:animScale>
                                    <p:animScale>
                                      <p:cBhvr>
                                        <p:cTn id="19" dur="166" decel="50000">
                                          <p:stCondLst>
                                            <p:cond delay="676"/>
                                          </p:stCondLst>
                                        </p:cTn>
                                        <p:tgtEl>
                                          <p:spTgt spid="3605"/>
                                        </p:tgtEl>
                                      </p:cBhvr>
                                      <p:to x="100000" y="100000"/>
                                    </p:animScale>
                                    <p:animScale>
                                      <p:cBhvr>
                                        <p:cTn id="20" dur="26">
                                          <p:stCondLst>
                                            <p:cond delay="1312"/>
                                          </p:stCondLst>
                                        </p:cTn>
                                        <p:tgtEl>
                                          <p:spTgt spid="3605"/>
                                        </p:tgtEl>
                                      </p:cBhvr>
                                      <p:to x="100000" y="80000"/>
                                    </p:animScale>
                                    <p:animScale>
                                      <p:cBhvr>
                                        <p:cTn id="21" dur="166" decel="50000">
                                          <p:stCondLst>
                                            <p:cond delay="1338"/>
                                          </p:stCondLst>
                                        </p:cTn>
                                        <p:tgtEl>
                                          <p:spTgt spid="3605"/>
                                        </p:tgtEl>
                                      </p:cBhvr>
                                      <p:to x="100000" y="100000"/>
                                    </p:animScale>
                                    <p:animScale>
                                      <p:cBhvr>
                                        <p:cTn id="22" dur="26">
                                          <p:stCondLst>
                                            <p:cond delay="1642"/>
                                          </p:stCondLst>
                                        </p:cTn>
                                        <p:tgtEl>
                                          <p:spTgt spid="3605"/>
                                        </p:tgtEl>
                                      </p:cBhvr>
                                      <p:to x="100000" y="90000"/>
                                    </p:animScale>
                                    <p:animScale>
                                      <p:cBhvr>
                                        <p:cTn id="23" dur="166" decel="50000">
                                          <p:stCondLst>
                                            <p:cond delay="1668"/>
                                          </p:stCondLst>
                                        </p:cTn>
                                        <p:tgtEl>
                                          <p:spTgt spid="3605"/>
                                        </p:tgtEl>
                                      </p:cBhvr>
                                      <p:to x="100000" y="100000"/>
                                    </p:animScale>
                                    <p:animScale>
                                      <p:cBhvr>
                                        <p:cTn id="24" dur="26">
                                          <p:stCondLst>
                                            <p:cond delay="1808"/>
                                          </p:stCondLst>
                                        </p:cTn>
                                        <p:tgtEl>
                                          <p:spTgt spid="3605"/>
                                        </p:tgtEl>
                                      </p:cBhvr>
                                      <p:to x="100000" y="95000"/>
                                    </p:animScale>
                                    <p:animScale>
                                      <p:cBhvr>
                                        <p:cTn id="25" dur="166" decel="50000">
                                          <p:stCondLst>
                                            <p:cond delay="1834"/>
                                          </p:stCondLst>
                                        </p:cTn>
                                        <p:tgtEl>
                                          <p:spTgt spid="360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3962404" y="3720236"/>
            <a:ext cx="4407877" cy="327417"/>
          </a:xfrm>
          <a:prstGeom prst="rect">
            <a:avLst/>
          </a:prstGeom>
        </p:spPr>
        <p:txBody>
          <a:bodyPr spcFirstLastPara="1" wrap="square" lIns="121900" tIns="121900" rIns="121900" bIns="121900" anchor="ctr" anchorCtr="0">
            <a:noAutofit/>
          </a:bodyPr>
          <a:lstStyle/>
          <a:p>
            <a:r>
              <a:rPr lang="en-US" sz="3200" b="1" dirty="0">
                <a:solidFill>
                  <a:schemeClr val="tx1">
                    <a:lumMod val="65000"/>
                    <a:lumOff val="35000"/>
                  </a:schemeClr>
                </a:solidFill>
              </a:rPr>
              <a:t>INTRODUCTION</a:t>
            </a:r>
            <a:br>
              <a:rPr lang="en-US" sz="6600" b="1" dirty="0">
                <a:solidFill>
                  <a:schemeClr val="accent4"/>
                </a:solidFill>
              </a:rPr>
            </a:br>
            <a:endParaRPr sz="6267" dirty="0"/>
          </a:p>
        </p:txBody>
      </p:sp>
      <p:sp>
        <p:nvSpPr>
          <p:cNvPr id="2156" name="Google Shape;2156;p38"/>
          <p:cNvSpPr txBox="1">
            <a:spLocks noGrp="1"/>
          </p:cNvSpPr>
          <p:nvPr>
            <p:ph type="title" idx="2"/>
          </p:nvPr>
        </p:nvSpPr>
        <p:spPr>
          <a:xfrm>
            <a:off x="3962400" y="1548384"/>
            <a:ext cx="3956800" cy="1426400"/>
          </a:xfrm>
          <a:prstGeom prst="rect">
            <a:avLst/>
          </a:prstGeom>
        </p:spPr>
        <p:txBody>
          <a:bodyPr spcFirstLastPara="1" wrap="square" lIns="121900" tIns="121900" rIns="121900" bIns="121900" anchor="ctr" anchorCtr="0">
            <a:noAutofit/>
          </a:bodyPr>
          <a:lstStyle/>
          <a:p>
            <a:r>
              <a:rPr lang="en" dirty="0"/>
              <a:t>01</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6"/>
                                        </p:tgtEl>
                                        <p:attrNameLst>
                                          <p:attrName>style.visibility</p:attrName>
                                        </p:attrNameLst>
                                      </p:cBhvr>
                                      <p:to>
                                        <p:strVal val="visible"/>
                                      </p:to>
                                    </p:set>
                                    <p:anim calcmode="lin" valueType="num">
                                      <p:cBhvr additive="base">
                                        <p:cTn id="7" dur="500" fill="hold"/>
                                        <p:tgtEl>
                                          <p:spTgt spid="2156"/>
                                        </p:tgtEl>
                                        <p:attrNameLst>
                                          <p:attrName>ppt_x</p:attrName>
                                        </p:attrNameLst>
                                      </p:cBhvr>
                                      <p:tavLst>
                                        <p:tav tm="0">
                                          <p:val>
                                            <p:strVal val="#ppt_x"/>
                                          </p:val>
                                        </p:tav>
                                        <p:tav tm="100000">
                                          <p:val>
                                            <p:strVal val="#ppt_x"/>
                                          </p:val>
                                        </p:tav>
                                      </p:tavLst>
                                    </p:anim>
                                    <p:anim calcmode="lin" valueType="num">
                                      <p:cBhvr additive="base">
                                        <p:cTn id="8" dur="500" fill="hold"/>
                                        <p:tgtEl>
                                          <p:spTgt spid="21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155"/>
                                        </p:tgtEl>
                                        <p:attrNameLst>
                                          <p:attrName>style.visibility</p:attrName>
                                        </p:attrNameLst>
                                      </p:cBhvr>
                                      <p:to>
                                        <p:strVal val="visible"/>
                                      </p:to>
                                    </p:set>
                                    <p:animEffect transition="in" filter="fade">
                                      <p:cBhvr>
                                        <p:cTn id="13" dur="1000"/>
                                        <p:tgtEl>
                                          <p:spTgt spid="2155"/>
                                        </p:tgtEl>
                                      </p:cBhvr>
                                    </p:animEffect>
                                    <p:anim calcmode="lin" valueType="num">
                                      <p:cBhvr>
                                        <p:cTn id="14" dur="1000" fill="hold"/>
                                        <p:tgtEl>
                                          <p:spTgt spid="2155"/>
                                        </p:tgtEl>
                                        <p:attrNameLst>
                                          <p:attrName>ppt_x</p:attrName>
                                        </p:attrNameLst>
                                      </p:cBhvr>
                                      <p:tavLst>
                                        <p:tav tm="0">
                                          <p:val>
                                            <p:strVal val="#ppt_x"/>
                                          </p:val>
                                        </p:tav>
                                        <p:tav tm="100000">
                                          <p:val>
                                            <p:strVal val="#ppt_x"/>
                                          </p:val>
                                        </p:tav>
                                      </p:tavLst>
                                    </p:anim>
                                    <p:anim calcmode="lin" valueType="num">
                                      <p:cBhvr>
                                        <p:cTn id="15" dur="1000" fill="hold"/>
                                        <p:tgtEl>
                                          <p:spTgt spid="21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5" grpId="0"/>
      <p:bldP spid="215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178;p39">
            <a:extLst>
              <a:ext uri="{FF2B5EF4-FFF2-40B4-BE49-F238E27FC236}">
                <a16:creationId xmlns:a16="http://schemas.microsoft.com/office/drawing/2014/main" id="{68EECD24-59C0-4372-9562-CE00C33B0C9E}"/>
              </a:ext>
            </a:extLst>
          </p:cNvPr>
          <p:cNvSpPr txBox="1">
            <a:spLocks noGrp="1"/>
          </p:cNvSpPr>
          <p:nvPr>
            <p:ph type="subTitle" idx="4294967295"/>
          </p:nvPr>
        </p:nvSpPr>
        <p:spPr>
          <a:xfrm>
            <a:off x="3135086" y="1759527"/>
            <a:ext cx="6604660" cy="3948547"/>
          </a:xfrm>
          <a:prstGeom prst="rect">
            <a:avLst/>
          </a:prstGeom>
        </p:spPr>
        <p:txBody>
          <a:bodyPr spcFirstLastPara="1" wrap="square" lIns="121900" tIns="121900" rIns="121900" bIns="121900" anchor="t" anchorCtr="0">
            <a:noAutofit/>
          </a:bodyPr>
          <a:lstStyle/>
          <a:p>
            <a:pPr algn="just">
              <a:lnSpc>
                <a:spcPct val="150000"/>
              </a:lnSpc>
            </a:pPr>
            <a:r>
              <a:rPr lang="fr-FR" sz="2400" dirty="0">
                <a:solidFill>
                  <a:schemeClr val="bg1"/>
                </a:solidFill>
              </a:rPr>
              <a:t>Le travail que nous a été confié pendant notre projet consiste à  concevoir et maitre en place un Environnement cloud </a:t>
            </a:r>
            <a:r>
              <a:rPr lang="fr-FR" sz="2400" dirty="0" err="1">
                <a:solidFill>
                  <a:schemeClr val="bg1"/>
                </a:solidFill>
              </a:rPr>
              <a:t>computing</a:t>
            </a:r>
            <a:r>
              <a:rPr lang="fr-FR" sz="2400" dirty="0">
                <a:solidFill>
                  <a:schemeClr val="bg1"/>
                </a:solidFill>
              </a:rPr>
              <a:t> pour fournir des services cloud et réaliser une application web qui a pour objectif de la création de cv et téléchargera sous format PDF.</a:t>
            </a:r>
          </a:p>
          <a:p>
            <a:pPr algn="just">
              <a:lnSpc>
                <a:spcPct val="150000"/>
              </a:lnSpc>
            </a:pPr>
            <a:endParaRPr lang="fr-FR" sz="2400" dirty="0">
              <a:solidFill>
                <a:schemeClr val="accent1">
                  <a:lumMod val="75000"/>
                </a:schemeClr>
              </a:solidFill>
            </a:endParaRPr>
          </a:p>
          <a:p>
            <a:pPr algn="l"/>
            <a:endParaRPr dirty="0">
              <a:latin typeface="Barlow Semi Condensed"/>
              <a:ea typeface="Barlow Semi Condensed"/>
              <a:cs typeface="Barlow Semi Condensed"/>
              <a:sym typeface="Barlow Semi Condensed"/>
            </a:endParaRPr>
          </a:p>
        </p:txBody>
      </p:sp>
      <p:sp>
        <p:nvSpPr>
          <p:cNvPr id="8" name="Google Shape;2177;p39">
            <a:extLst>
              <a:ext uri="{FF2B5EF4-FFF2-40B4-BE49-F238E27FC236}">
                <a16:creationId xmlns:a16="http://schemas.microsoft.com/office/drawing/2014/main" id="{C09FC814-DCAB-4E66-84DC-1CD16CA18E2B}"/>
              </a:ext>
            </a:extLst>
          </p:cNvPr>
          <p:cNvSpPr txBox="1">
            <a:spLocks/>
          </p:cNvSpPr>
          <p:nvPr/>
        </p:nvSpPr>
        <p:spPr>
          <a:xfrm>
            <a:off x="737420" y="589937"/>
            <a:ext cx="3558811" cy="1303953"/>
          </a:xfrm>
          <a:prstGeom prst="rect">
            <a:avLst/>
          </a:prstGeom>
          <a:noFill/>
          <a:ln>
            <a:noFill/>
          </a:ln>
          <a:effectLst>
            <a:glow rad="228600">
              <a:schemeClr val="accent1">
                <a:satMod val="175000"/>
                <a:alpha val="40000"/>
              </a:schemeClr>
            </a:glow>
            <a:outerShdw blurRad="50800" dist="38100" dir="2700000" algn="tl" rotWithShape="0">
              <a:prstClr val="black">
                <a:alpha val="40000"/>
              </a:prstClr>
            </a:outerShdw>
          </a:effectLst>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40">
              <a:buClr>
                <a:srgbClr val="494949"/>
              </a:buClr>
            </a:pPr>
            <a:r>
              <a:rPr lang="fr-FR" sz="4000" dirty="0">
                <a:solidFill>
                  <a:srgbClr val="00B050"/>
                </a:solidFill>
              </a:rPr>
              <a:t>      </a:t>
            </a:r>
            <a:r>
              <a:rPr lang="fr-FR" sz="4000" dirty="0">
                <a:solidFill>
                  <a:schemeClr val="accent1"/>
                </a:solidFill>
              </a:rPr>
              <a:t>L’objectif  </a:t>
            </a:r>
          </a:p>
        </p:txBody>
      </p:sp>
      <p:grpSp>
        <p:nvGrpSpPr>
          <p:cNvPr id="4" name="Google Shape;2114;p37">
            <a:extLst>
              <a:ext uri="{FF2B5EF4-FFF2-40B4-BE49-F238E27FC236}">
                <a16:creationId xmlns:a16="http://schemas.microsoft.com/office/drawing/2014/main" id="{06084E3F-E93A-42E1-AC6B-22D8C3C1C2FF}"/>
              </a:ext>
            </a:extLst>
          </p:cNvPr>
          <p:cNvGrpSpPr/>
          <p:nvPr/>
        </p:nvGrpSpPr>
        <p:grpSpPr>
          <a:xfrm>
            <a:off x="10729169" y="1297853"/>
            <a:ext cx="878795" cy="1002891"/>
            <a:chOff x="731647" y="1650460"/>
            <a:chExt cx="635100" cy="733490"/>
          </a:xfrm>
        </p:grpSpPr>
        <p:grpSp>
          <p:nvGrpSpPr>
            <p:cNvPr id="6" name="Google Shape;2115;p37">
              <a:extLst>
                <a:ext uri="{FF2B5EF4-FFF2-40B4-BE49-F238E27FC236}">
                  <a16:creationId xmlns:a16="http://schemas.microsoft.com/office/drawing/2014/main" id="{E8C0E270-1FD5-4327-A87B-9CFD06C8590B}"/>
                </a:ext>
              </a:extLst>
            </p:cNvPr>
            <p:cNvGrpSpPr/>
            <p:nvPr/>
          </p:nvGrpSpPr>
          <p:grpSpPr>
            <a:xfrm>
              <a:off x="731647" y="1650460"/>
              <a:ext cx="635100" cy="635100"/>
              <a:chOff x="917231" y="1827973"/>
              <a:chExt cx="635100" cy="635100"/>
            </a:xfrm>
          </p:grpSpPr>
          <p:sp>
            <p:nvSpPr>
              <p:cNvPr id="12" name="Google Shape;2116;p37">
                <a:extLst>
                  <a:ext uri="{FF2B5EF4-FFF2-40B4-BE49-F238E27FC236}">
                    <a16:creationId xmlns:a16="http://schemas.microsoft.com/office/drawing/2014/main" id="{31236702-E0F5-4DE3-9CCC-A236EBD607CF}"/>
                  </a:ext>
                </a:extLst>
              </p:cNvPr>
              <p:cNvSpPr/>
              <p:nvPr/>
            </p:nvSpPr>
            <p:spPr>
              <a:xfrm>
                <a:off x="917231" y="1827973"/>
                <a:ext cx="635100" cy="6351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sp>
            <p:nvSpPr>
              <p:cNvPr id="13" name="Google Shape;2117;p37">
                <a:extLst>
                  <a:ext uri="{FF2B5EF4-FFF2-40B4-BE49-F238E27FC236}">
                    <a16:creationId xmlns:a16="http://schemas.microsoft.com/office/drawing/2014/main" id="{4B6F0D5B-9351-461E-89CC-CB59CC829EA9}"/>
                  </a:ext>
                </a:extLst>
              </p:cNvPr>
              <p:cNvSpPr/>
              <p:nvPr/>
            </p:nvSpPr>
            <p:spPr>
              <a:xfrm>
                <a:off x="1001931" y="1912710"/>
                <a:ext cx="465600" cy="4656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grpSp>
        <p:grpSp>
          <p:nvGrpSpPr>
            <p:cNvPr id="7" name="Google Shape;2118;p37">
              <a:extLst>
                <a:ext uri="{FF2B5EF4-FFF2-40B4-BE49-F238E27FC236}">
                  <a16:creationId xmlns:a16="http://schemas.microsoft.com/office/drawing/2014/main" id="{1C203C71-D184-4A52-90A3-3D26217B71E3}"/>
                </a:ext>
              </a:extLst>
            </p:cNvPr>
            <p:cNvGrpSpPr/>
            <p:nvPr/>
          </p:nvGrpSpPr>
          <p:grpSpPr>
            <a:xfrm>
              <a:off x="961679" y="2356951"/>
              <a:ext cx="175013" cy="27000"/>
              <a:chOff x="5662375" y="212375"/>
              <a:chExt cx="175013" cy="27000"/>
            </a:xfrm>
          </p:grpSpPr>
          <p:sp>
            <p:nvSpPr>
              <p:cNvPr id="9" name="Google Shape;2119;p37">
                <a:extLst>
                  <a:ext uri="{FF2B5EF4-FFF2-40B4-BE49-F238E27FC236}">
                    <a16:creationId xmlns:a16="http://schemas.microsoft.com/office/drawing/2014/main" id="{D7B669AA-6F48-48F0-BF1A-66653DB15502}"/>
                  </a:ext>
                </a:extLst>
              </p:cNvPr>
              <p:cNvSpPr/>
              <p:nvPr/>
            </p:nvSpPr>
            <p:spPr>
              <a:xfrm>
                <a:off x="5662375"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10" name="Google Shape;2120;p37">
                <a:extLst>
                  <a:ext uri="{FF2B5EF4-FFF2-40B4-BE49-F238E27FC236}">
                    <a16:creationId xmlns:a16="http://schemas.microsoft.com/office/drawing/2014/main" id="{9FD1D4E1-006D-47A9-A906-C61A072D7D8D}"/>
                  </a:ext>
                </a:extLst>
              </p:cNvPr>
              <p:cNvSpPr/>
              <p:nvPr/>
            </p:nvSpPr>
            <p:spPr>
              <a:xfrm>
                <a:off x="5736381"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11" name="Google Shape;2121;p37">
                <a:extLst>
                  <a:ext uri="{FF2B5EF4-FFF2-40B4-BE49-F238E27FC236}">
                    <a16:creationId xmlns:a16="http://schemas.microsoft.com/office/drawing/2014/main" id="{1B19B4A2-85C1-49ED-9E6F-ADC710D341D6}"/>
                  </a:ext>
                </a:extLst>
              </p:cNvPr>
              <p:cNvSpPr/>
              <p:nvPr/>
            </p:nvSpPr>
            <p:spPr>
              <a:xfrm>
                <a:off x="5810388"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grpSp>
      </p:grpSp>
      <p:sp>
        <p:nvSpPr>
          <p:cNvPr id="14" name="Google Shape;2148;p37">
            <a:extLst>
              <a:ext uri="{FF2B5EF4-FFF2-40B4-BE49-F238E27FC236}">
                <a16:creationId xmlns:a16="http://schemas.microsoft.com/office/drawing/2014/main" id="{3C3E0A9C-96C7-475F-B7CE-39397A5EF6FF}"/>
              </a:ext>
            </a:extLst>
          </p:cNvPr>
          <p:cNvSpPr txBox="1">
            <a:spLocks/>
          </p:cNvSpPr>
          <p:nvPr/>
        </p:nvSpPr>
        <p:spPr>
          <a:xfrm>
            <a:off x="10845069" y="1303954"/>
            <a:ext cx="609600" cy="862263"/>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 sz="2400" kern="0" dirty="0">
                <a:solidFill>
                  <a:schemeClr val="bg1"/>
                </a:solidFill>
              </a:rPr>
              <a:t>01</a:t>
            </a:r>
          </a:p>
        </p:txBody>
      </p:sp>
      <p:grpSp>
        <p:nvGrpSpPr>
          <p:cNvPr id="15" name="Google Shape;2114;p37">
            <a:extLst>
              <a:ext uri="{FF2B5EF4-FFF2-40B4-BE49-F238E27FC236}">
                <a16:creationId xmlns:a16="http://schemas.microsoft.com/office/drawing/2014/main" id="{78216BA2-534B-4F19-A553-BF56D695AB25}"/>
              </a:ext>
            </a:extLst>
          </p:cNvPr>
          <p:cNvGrpSpPr/>
          <p:nvPr/>
        </p:nvGrpSpPr>
        <p:grpSpPr>
          <a:xfrm>
            <a:off x="1658909" y="5914093"/>
            <a:ext cx="878795" cy="1002891"/>
            <a:chOff x="731647" y="1650460"/>
            <a:chExt cx="635100" cy="733490"/>
          </a:xfrm>
        </p:grpSpPr>
        <p:grpSp>
          <p:nvGrpSpPr>
            <p:cNvPr id="16" name="Google Shape;2115;p37">
              <a:extLst>
                <a:ext uri="{FF2B5EF4-FFF2-40B4-BE49-F238E27FC236}">
                  <a16:creationId xmlns:a16="http://schemas.microsoft.com/office/drawing/2014/main" id="{44AC5EBF-0BE4-421D-81F8-7A5343CCB12E}"/>
                </a:ext>
              </a:extLst>
            </p:cNvPr>
            <p:cNvGrpSpPr/>
            <p:nvPr/>
          </p:nvGrpSpPr>
          <p:grpSpPr>
            <a:xfrm>
              <a:off x="731647" y="1650460"/>
              <a:ext cx="635100" cy="635100"/>
              <a:chOff x="917231" y="1827973"/>
              <a:chExt cx="635100" cy="635100"/>
            </a:xfrm>
          </p:grpSpPr>
          <p:sp>
            <p:nvSpPr>
              <p:cNvPr id="21" name="Google Shape;2116;p37">
                <a:extLst>
                  <a:ext uri="{FF2B5EF4-FFF2-40B4-BE49-F238E27FC236}">
                    <a16:creationId xmlns:a16="http://schemas.microsoft.com/office/drawing/2014/main" id="{F014FE90-07A7-4939-9E9D-26D111B69346}"/>
                  </a:ext>
                </a:extLst>
              </p:cNvPr>
              <p:cNvSpPr/>
              <p:nvPr/>
            </p:nvSpPr>
            <p:spPr>
              <a:xfrm>
                <a:off x="917231" y="1827973"/>
                <a:ext cx="635100" cy="6351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sp>
            <p:nvSpPr>
              <p:cNvPr id="22" name="Google Shape;2117;p37">
                <a:extLst>
                  <a:ext uri="{FF2B5EF4-FFF2-40B4-BE49-F238E27FC236}">
                    <a16:creationId xmlns:a16="http://schemas.microsoft.com/office/drawing/2014/main" id="{0CA60F27-A719-4179-B652-811115DE7898}"/>
                  </a:ext>
                </a:extLst>
              </p:cNvPr>
              <p:cNvSpPr/>
              <p:nvPr/>
            </p:nvSpPr>
            <p:spPr>
              <a:xfrm>
                <a:off x="1001931" y="1912710"/>
                <a:ext cx="465600" cy="4656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grpSp>
        <p:grpSp>
          <p:nvGrpSpPr>
            <p:cNvPr id="17" name="Google Shape;2118;p37">
              <a:extLst>
                <a:ext uri="{FF2B5EF4-FFF2-40B4-BE49-F238E27FC236}">
                  <a16:creationId xmlns:a16="http://schemas.microsoft.com/office/drawing/2014/main" id="{EB560702-EC70-4B36-8284-1AB8081DF778}"/>
                </a:ext>
              </a:extLst>
            </p:cNvPr>
            <p:cNvGrpSpPr/>
            <p:nvPr/>
          </p:nvGrpSpPr>
          <p:grpSpPr>
            <a:xfrm>
              <a:off x="961679" y="2356951"/>
              <a:ext cx="175013" cy="27000"/>
              <a:chOff x="5662375" y="212375"/>
              <a:chExt cx="175013" cy="27000"/>
            </a:xfrm>
          </p:grpSpPr>
          <p:sp>
            <p:nvSpPr>
              <p:cNvPr id="18" name="Google Shape;2119;p37">
                <a:extLst>
                  <a:ext uri="{FF2B5EF4-FFF2-40B4-BE49-F238E27FC236}">
                    <a16:creationId xmlns:a16="http://schemas.microsoft.com/office/drawing/2014/main" id="{6868FAE6-0F03-4489-8B1D-41777168483E}"/>
                  </a:ext>
                </a:extLst>
              </p:cNvPr>
              <p:cNvSpPr/>
              <p:nvPr/>
            </p:nvSpPr>
            <p:spPr>
              <a:xfrm>
                <a:off x="5662375"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19" name="Google Shape;2120;p37">
                <a:extLst>
                  <a:ext uri="{FF2B5EF4-FFF2-40B4-BE49-F238E27FC236}">
                    <a16:creationId xmlns:a16="http://schemas.microsoft.com/office/drawing/2014/main" id="{8754479D-4E33-448A-BD16-F699FAC7D090}"/>
                  </a:ext>
                </a:extLst>
              </p:cNvPr>
              <p:cNvSpPr/>
              <p:nvPr/>
            </p:nvSpPr>
            <p:spPr>
              <a:xfrm>
                <a:off x="5736381"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20" name="Google Shape;2121;p37">
                <a:extLst>
                  <a:ext uri="{FF2B5EF4-FFF2-40B4-BE49-F238E27FC236}">
                    <a16:creationId xmlns:a16="http://schemas.microsoft.com/office/drawing/2014/main" id="{9B8FB86F-133C-4240-A5C0-807006F5F1AB}"/>
                  </a:ext>
                </a:extLst>
              </p:cNvPr>
              <p:cNvSpPr/>
              <p:nvPr/>
            </p:nvSpPr>
            <p:spPr>
              <a:xfrm>
                <a:off x="5810388"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grpSp>
      </p:grpSp>
      <p:sp>
        <p:nvSpPr>
          <p:cNvPr id="23" name="Google Shape;2148;p37">
            <a:extLst>
              <a:ext uri="{FF2B5EF4-FFF2-40B4-BE49-F238E27FC236}">
                <a16:creationId xmlns:a16="http://schemas.microsoft.com/office/drawing/2014/main" id="{9898022F-8F20-4199-B0C6-8B5B28E50DA9}"/>
              </a:ext>
            </a:extLst>
          </p:cNvPr>
          <p:cNvSpPr txBox="1">
            <a:spLocks/>
          </p:cNvSpPr>
          <p:nvPr/>
        </p:nvSpPr>
        <p:spPr>
          <a:xfrm>
            <a:off x="1774807" y="5920199"/>
            <a:ext cx="609600" cy="862263"/>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 sz="2400" kern="0" dirty="0">
                <a:solidFill>
                  <a:schemeClr val="bg1"/>
                </a:solidFill>
              </a:rPr>
              <a:t>01</a:t>
            </a:r>
          </a:p>
        </p:txBody>
      </p:sp>
    </p:spTree>
    <p:extLst>
      <p:ext uri="{BB962C8B-B14F-4D97-AF65-F5344CB8AC3E}">
        <p14:creationId xmlns:p14="http://schemas.microsoft.com/office/powerpoint/2010/main" val="42723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4" name="Octogone 3"/>
          <p:cNvSpPr/>
          <p:nvPr/>
        </p:nvSpPr>
        <p:spPr>
          <a:xfrm flipH="1">
            <a:off x="1492453" y="1660269"/>
            <a:ext cx="573297" cy="1222439"/>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1</a:t>
            </a:r>
            <a:endParaRPr lang="fr-FR" dirty="0"/>
          </a:p>
        </p:txBody>
      </p:sp>
      <p:sp>
        <p:nvSpPr>
          <p:cNvPr id="10" name="Octogone 9"/>
          <p:cNvSpPr/>
          <p:nvPr/>
        </p:nvSpPr>
        <p:spPr>
          <a:xfrm>
            <a:off x="6314222" y="1455007"/>
            <a:ext cx="644663" cy="1350373"/>
          </a:xfrm>
          <a:prstGeom prst="oct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2</a:t>
            </a:r>
            <a:endParaRPr lang="fr-FR" dirty="0"/>
          </a:p>
        </p:txBody>
      </p:sp>
      <p:sp>
        <p:nvSpPr>
          <p:cNvPr id="11" name="Octogone 10"/>
          <p:cNvSpPr/>
          <p:nvPr/>
        </p:nvSpPr>
        <p:spPr>
          <a:xfrm>
            <a:off x="1523987" y="5159467"/>
            <a:ext cx="624111" cy="1205467"/>
          </a:xfrm>
          <a:prstGeom prst="oct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5</a:t>
            </a:r>
            <a:endParaRPr lang="fr-FR" dirty="0"/>
          </a:p>
        </p:txBody>
      </p:sp>
      <p:sp>
        <p:nvSpPr>
          <p:cNvPr id="5" name="Rectangle 4"/>
          <p:cNvSpPr/>
          <p:nvPr/>
        </p:nvSpPr>
        <p:spPr>
          <a:xfrm>
            <a:off x="7196685" y="3239742"/>
            <a:ext cx="3782287" cy="1477328"/>
          </a:xfrm>
          <a:prstGeom prst="rect">
            <a:avLst/>
          </a:prstGeom>
          <a:noFill/>
        </p:spPr>
        <p:style>
          <a:lnRef idx="0">
            <a:schemeClr val="accent5"/>
          </a:lnRef>
          <a:fillRef idx="3">
            <a:schemeClr val="accent5"/>
          </a:fillRef>
          <a:effectRef idx="3">
            <a:schemeClr val="accent5"/>
          </a:effectRef>
          <a:fontRef idx="minor">
            <a:schemeClr val="lt1"/>
          </a:fontRef>
        </p:style>
        <p:txBody>
          <a:bodyPr wrap="square">
            <a:spAutoFit/>
          </a:bodyPr>
          <a:lstStyle/>
          <a:p>
            <a:r>
              <a:rPr lang="fr-FR" kern="0" dirty="0">
                <a:solidFill>
                  <a:schemeClr val="bg2"/>
                </a:solidFill>
              </a:rPr>
              <a:t>Insertion</a:t>
            </a:r>
            <a:r>
              <a:rPr lang="en-US" kern="0" dirty="0">
                <a:solidFill>
                  <a:schemeClr val="bg2"/>
                </a:solidFill>
              </a:rPr>
              <a:t> des </a:t>
            </a:r>
            <a:r>
              <a:rPr lang="fr-FR" kern="0" dirty="0">
                <a:solidFill>
                  <a:schemeClr val="bg2"/>
                </a:solidFill>
              </a:rPr>
              <a:t>sections nécessaire</a:t>
            </a:r>
          </a:p>
          <a:p>
            <a:r>
              <a:rPr lang="fr-FR" kern="0" dirty="0">
                <a:solidFill>
                  <a:schemeClr val="bg2"/>
                </a:solidFill>
              </a:rPr>
              <a:t>Pour le </a:t>
            </a:r>
            <a:r>
              <a:rPr lang="en-US" kern="0" dirty="0">
                <a:solidFill>
                  <a:schemeClr val="bg2"/>
                </a:solidFill>
              </a:rPr>
              <a:t>CV</a:t>
            </a:r>
          </a:p>
          <a:p>
            <a:r>
              <a:rPr lang="en-US" kern="0" dirty="0">
                <a:solidFill>
                  <a:schemeClr val="bg2"/>
                </a:solidFill>
              </a:rPr>
              <a:t>Et l’</a:t>
            </a:r>
            <a:r>
              <a:rPr lang="fr-FR" kern="0" dirty="0">
                <a:solidFill>
                  <a:schemeClr val="bg2"/>
                </a:solidFill>
              </a:rPr>
              <a:t>enregistrement</a:t>
            </a:r>
            <a:r>
              <a:rPr lang="en-US" kern="0" dirty="0">
                <a:solidFill>
                  <a:schemeClr val="bg2"/>
                </a:solidFill>
              </a:rPr>
              <a:t> </a:t>
            </a:r>
            <a:r>
              <a:rPr lang="fr-FR" kern="0" dirty="0">
                <a:solidFill>
                  <a:schemeClr val="bg2"/>
                </a:solidFill>
              </a:rPr>
              <a:t>dans</a:t>
            </a:r>
            <a:r>
              <a:rPr lang="en-US" kern="0" dirty="0">
                <a:solidFill>
                  <a:schemeClr val="bg2"/>
                </a:solidFill>
              </a:rPr>
              <a:t> le base de </a:t>
            </a:r>
            <a:r>
              <a:rPr lang="fr-FR" kern="0" dirty="0">
                <a:solidFill>
                  <a:schemeClr val="bg2"/>
                </a:solidFill>
              </a:rPr>
              <a:t>donnée</a:t>
            </a:r>
          </a:p>
          <a:p>
            <a:r>
              <a:rPr lang="fr-FR" kern="0" dirty="0">
                <a:solidFill>
                  <a:schemeClr val="bg2">
                    <a:lumMod val="50000"/>
                  </a:schemeClr>
                </a:solidFill>
              </a:rPr>
              <a:t> </a:t>
            </a:r>
            <a:endParaRPr lang="fr-FR" dirty="0">
              <a:solidFill>
                <a:schemeClr val="bg2">
                  <a:lumMod val="50000"/>
                </a:schemeClr>
              </a:solidFill>
            </a:endParaRPr>
          </a:p>
        </p:txBody>
      </p:sp>
      <p:sp>
        <p:nvSpPr>
          <p:cNvPr id="6" name="Rectangle 5"/>
          <p:cNvSpPr/>
          <p:nvPr/>
        </p:nvSpPr>
        <p:spPr>
          <a:xfrm>
            <a:off x="4752109" y="23864"/>
            <a:ext cx="3255819" cy="646331"/>
          </a:xfrm>
          <a:prstGeom prst="rect">
            <a:avLst/>
          </a:prstGeom>
          <a:noFill/>
          <a:ln>
            <a:noFill/>
          </a:ln>
          <a:effectLst>
            <a:outerShdw blurRad="50800" dist="38100" dir="16200000" rotWithShape="0">
              <a:prstClr val="black">
                <a:alpha val="40000"/>
              </a:prstClr>
            </a:outerShdw>
          </a:effectLst>
        </p:spPr>
        <p:style>
          <a:lnRef idx="0">
            <a:schemeClr val="dk1"/>
          </a:lnRef>
          <a:fillRef idx="3">
            <a:schemeClr val="dk1"/>
          </a:fillRef>
          <a:effectRef idx="3">
            <a:schemeClr val="dk1"/>
          </a:effectRef>
          <a:fontRef idx="minor">
            <a:schemeClr val="lt1"/>
          </a:fontRef>
        </p:style>
        <p:txBody>
          <a:bodyPr wrap="square" anchor="ctr">
            <a:spAutoFit/>
          </a:bodyPr>
          <a:lstStyle/>
          <a:p>
            <a:r>
              <a:rPr lang="fr-FR" sz="3600" dirty="0">
                <a:solidFill>
                  <a:schemeClr val="tx1"/>
                </a:solidFill>
              </a:rPr>
              <a:t>Problématique</a:t>
            </a:r>
            <a:endParaRPr lang="fr-FR" sz="3200" dirty="0">
              <a:solidFill>
                <a:schemeClr val="tx1"/>
              </a:solidFill>
            </a:endParaRPr>
          </a:p>
        </p:txBody>
      </p:sp>
      <p:sp>
        <p:nvSpPr>
          <p:cNvPr id="7" name="Rectangle 6"/>
          <p:cNvSpPr/>
          <p:nvPr/>
        </p:nvSpPr>
        <p:spPr>
          <a:xfrm>
            <a:off x="2399826" y="5159471"/>
            <a:ext cx="3875316" cy="1200329"/>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r>
              <a:rPr lang="fr-FR" sz="2400" kern="0" dirty="0">
                <a:solidFill>
                  <a:schemeClr val="bg2"/>
                </a:solidFill>
              </a:rPr>
              <a:t>Choisisse</a:t>
            </a:r>
            <a:r>
              <a:rPr lang="en-US" sz="2400" kern="0" dirty="0">
                <a:solidFill>
                  <a:schemeClr val="bg2"/>
                </a:solidFill>
              </a:rPr>
              <a:t>z les </a:t>
            </a:r>
            <a:r>
              <a:rPr lang="en-US" sz="2400" kern="0" dirty="0" err="1">
                <a:solidFill>
                  <a:schemeClr val="bg2"/>
                </a:solidFill>
              </a:rPr>
              <a:t>parametres</a:t>
            </a:r>
            <a:r>
              <a:rPr lang="en-US" sz="2400" kern="0" dirty="0">
                <a:solidFill>
                  <a:schemeClr val="bg2"/>
                </a:solidFill>
              </a:rPr>
              <a:t> </a:t>
            </a:r>
            <a:r>
              <a:rPr lang="fr-FR" sz="2400" kern="0" dirty="0">
                <a:solidFill>
                  <a:schemeClr val="bg2"/>
                </a:solidFill>
              </a:rPr>
              <a:t>que</a:t>
            </a:r>
            <a:r>
              <a:rPr lang="en-US" sz="2400" kern="0" dirty="0">
                <a:solidFill>
                  <a:schemeClr val="bg2"/>
                </a:solidFill>
              </a:rPr>
              <a:t> </a:t>
            </a:r>
            <a:r>
              <a:rPr lang="fr-FR" sz="2400" kern="0" dirty="0">
                <a:solidFill>
                  <a:schemeClr val="bg2"/>
                </a:solidFill>
              </a:rPr>
              <a:t>vous</a:t>
            </a:r>
            <a:r>
              <a:rPr lang="en-US" sz="2400" kern="0" dirty="0">
                <a:solidFill>
                  <a:schemeClr val="bg2"/>
                </a:solidFill>
              </a:rPr>
              <a:t> </a:t>
            </a:r>
            <a:r>
              <a:rPr lang="fr-FR" sz="2400" kern="0" dirty="0">
                <a:solidFill>
                  <a:schemeClr val="bg2"/>
                </a:solidFill>
              </a:rPr>
              <a:t>souhaitez</a:t>
            </a:r>
            <a:r>
              <a:rPr lang="en-US" sz="2400" kern="0" dirty="0">
                <a:solidFill>
                  <a:schemeClr val="bg2"/>
                </a:solidFill>
              </a:rPr>
              <a:t> </a:t>
            </a:r>
            <a:r>
              <a:rPr lang="fr-FR" sz="2400" kern="0" dirty="0">
                <a:solidFill>
                  <a:schemeClr val="bg2"/>
                </a:solidFill>
              </a:rPr>
              <a:t>afficher</a:t>
            </a:r>
            <a:r>
              <a:rPr lang="en-US" sz="2400" kern="0" dirty="0">
                <a:solidFill>
                  <a:schemeClr val="bg2"/>
                </a:solidFill>
              </a:rPr>
              <a:t> </a:t>
            </a:r>
            <a:r>
              <a:rPr lang="fr-FR" sz="2400" kern="0" dirty="0">
                <a:solidFill>
                  <a:schemeClr val="bg2"/>
                </a:solidFill>
              </a:rPr>
              <a:t>dans</a:t>
            </a:r>
            <a:r>
              <a:rPr lang="en-US" sz="2400" kern="0" dirty="0">
                <a:solidFill>
                  <a:schemeClr val="bg2"/>
                </a:solidFill>
              </a:rPr>
              <a:t> le cv</a:t>
            </a:r>
            <a:r>
              <a:rPr lang="fr-FR" sz="2400" kern="0" dirty="0">
                <a:solidFill>
                  <a:schemeClr val="bg2"/>
                </a:solidFill>
              </a:rPr>
              <a:t> </a:t>
            </a:r>
            <a:endParaRPr lang="fr-FR" sz="2400" dirty="0">
              <a:solidFill>
                <a:schemeClr val="bg2"/>
              </a:solidFill>
            </a:endParaRPr>
          </a:p>
        </p:txBody>
      </p:sp>
      <p:sp>
        <p:nvSpPr>
          <p:cNvPr id="8" name="Rectangle 7"/>
          <p:cNvSpPr/>
          <p:nvPr/>
        </p:nvSpPr>
        <p:spPr>
          <a:xfrm>
            <a:off x="7327313" y="5276649"/>
            <a:ext cx="3521031" cy="646331"/>
          </a:xfrm>
          <a:prstGeom prst="rect">
            <a:avLst/>
          </a:prstGeom>
          <a:noFill/>
          <a:ln>
            <a:noFill/>
          </a:ln>
        </p:spPr>
        <p:style>
          <a:lnRef idx="0">
            <a:schemeClr val="accent5"/>
          </a:lnRef>
          <a:fillRef idx="3">
            <a:schemeClr val="accent5"/>
          </a:fillRef>
          <a:effectRef idx="3">
            <a:schemeClr val="accent5"/>
          </a:effectRef>
          <a:fontRef idx="minor">
            <a:schemeClr val="lt1"/>
          </a:fontRef>
        </p:style>
        <p:txBody>
          <a:bodyPr wrap="square">
            <a:spAutoFit/>
          </a:bodyPr>
          <a:lstStyle/>
          <a:p>
            <a:r>
              <a:rPr lang="fr-FR" kern="0" dirty="0">
                <a:solidFill>
                  <a:schemeClr val="bg2"/>
                </a:solidFill>
              </a:rPr>
              <a:t>Téléchargement</a:t>
            </a:r>
            <a:r>
              <a:rPr lang="en-US" kern="0" dirty="0">
                <a:solidFill>
                  <a:schemeClr val="bg2"/>
                </a:solidFill>
              </a:rPr>
              <a:t> du CV sous format </a:t>
            </a:r>
            <a:r>
              <a:rPr lang="fr-FR" kern="0" dirty="0">
                <a:solidFill>
                  <a:schemeClr val="bg2"/>
                </a:solidFill>
              </a:rPr>
              <a:t>PDF</a:t>
            </a:r>
            <a:endParaRPr lang="fr-FR" dirty="0">
              <a:solidFill>
                <a:schemeClr val="bg2"/>
              </a:solidFill>
            </a:endParaRPr>
          </a:p>
        </p:txBody>
      </p:sp>
      <p:sp>
        <p:nvSpPr>
          <p:cNvPr id="12" name="Rectangle 11"/>
          <p:cNvSpPr/>
          <p:nvPr/>
        </p:nvSpPr>
        <p:spPr>
          <a:xfrm>
            <a:off x="1523989" y="824078"/>
            <a:ext cx="5209321" cy="461665"/>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fr-FR" sz="2400" kern="0" dirty="0">
                <a:solidFill>
                  <a:schemeClr val="bg1"/>
                </a:solidFill>
              </a:rPr>
              <a:t>Problème résolu </a:t>
            </a:r>
            <a:endParaRPr lang="fr-FR" sz="2400" dirty="0">
              <a:solidFill>
                <a:schemeClr val="bg1"/>
              </a:solidFill>
            </a:endParaRPr>
          </a:p>
        </p:txBody>
      </p:sp>
      <p:sp>
        <p:nvSpPr>
          <p:cNvPr id="15" name="Octogone 14"/>
          <p:cNvSpPr/>
          <p:nvPr/>
        </p:nvSpPr>
        <p:spPr>
          <a:xfrm>
            <a:off x="6410978" y="4987087"/>
            <a:ext cx="644663" cy="1225447"/>
          </a:xfrm>
          <a:prstGeom prst="oct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6</a:t>
            </a:r>
            <a:endParaRPr lang="fr-FR" dirty="0"/>
          </a:p>
        </p:txBody>
      </p:sp>
      <p:sp>
        <p:nvSpPr>
          <p:cNvPr id="16" name="Octogone 15"/>
          <p:cNvSpPr/>
          <p:nvPr/>
        </p:nvSpPr>
        <p:spPr>
          <a:xfrm>
            <a:off x="6343967" y="3239742"/>
            <a:ext cx="644663" cy="1225447"/>
          </a:xfrm>
          <a:prstGeom prst="oct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4</a:t>
            </a:r>
            <a:endParaRPr lang="fr-FR" dirty="0"/>
          </a:p>
        </p:txBody>
      </p:sp>
      <p:sp>
        <p:nvSpPr>
          <p:cNvPr id="17" name="Octogone 16"/>
          <p:cNvSpPr/>
          <p:nvPr/>
        </p:nvSpPr>
        <p:spPr>
          <a:xfrm>
            <a:off x="1456770" y="3322262"/>
            <a:ext cx="644663" cy="1225447"/>
          </a:xfrm>
          <a:prstGeom prst="oct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3</a:t>
            </a:r>
            <a:endParaRPr lang="fr-FR" dirty="0"/>
          </a:p>
        </p:txBody>
      </p:sp>
      <p:sp>
        <p:nvSpPr>
          <p:cNvPr id="3" name="Rectangle 2"/>
          <p:cNvSpPr/>
          <p:nvPr/>
        </p:nvSpPr>
        <p:spPr>
          <a:xfrm>
            <a:off x="2101436" y="1754264"/>
            <a:ext cx="4036133" cy="1200329"/>
          </a:xfrm>
          <a:prstGeom prst="rect">
            <a:avLst/>
          </a:prstGeom>
        </p:spPr>
        <p:txBody>
          <a:bodyPr wrap="square">
            <a:spAutoFit/>
          </a:bodyPr>
          <a:lstStyle/>
          <a:p>
            <a:r>
              <a:rPr lang="fr-FR" sz="2400" dirty="0">
                <a:solidFill>
                  <a:schemeClr val="bg2"/>
                </a:solidFill>
              </a:rPr>
              <a:t>concevoir et maitre en place </a:t>
            </a:r>
            <a:r>
              <a:rPr lang="en-US" sz="2400" dirty="0">
                <a:solidFill>
                  <a:schemeClr val="bg2"/>
                </a:solidFill>
              </a:rPr>
              <a:t>Architecture Cloud Computing </a:t>
            </a:r>
            <a:endParaRPr lang="fr-FR" sz="2400" dirty="0">
              <a:solidFill>
                <a:schemeClr val="bg2"/>
              </a:solidFill>
            </a:endParaRPr>
          </a:p>
        </p:txBody>
      </p:sp>
      <p:sp>
        <p:nvSpPr>
          <p:cNvPr id="18" name="Rectangle 17"/>
          <p:cNvSpPr/>
          <p:nvPr/>
        </p:nvSpPr>
        <p:spPr>
          <a:xfrm>
            <a:off x="7061928" y="1468472"/>
            <a:ext cx="4152469" cy="1323439"/>
          </a:xfrm>
          <a:prstGeom prst="rect">
            <a:avLst/>
          </a:prstGeom>
        </p:spPr>
        <p:txBody>
          <a:bodyPr wrap="square">
            <a:spAutoFit/>
          </a:bodyPr>
          <a:lstStyle/>
          <a:p>
            <a:r>
              <a:rPr lang="fr-FR" sz="2000" dirty="0">
                <a:solidFill>
                  <a:schemeClr val="accent1">
                    <a:lumMod val="75000"/>
                  </a:schemeClr>
                </a:solidFill>
              </a:rPr>
              <a:t>conception et maitre en place aussi des solution basant sur les Cloud </a:t>
            </a:r>
            <a:r>
              <a:rPr lang="fr-FR" sz="2000" dirty="0" err="1">
                <a:solidFill>
                  <a:schemeClr val="accent1">
                    <a:lumMod val="75000"/>
                  </a:schemeClr>
                </a:solidFill>
              </a:rPr>
              <a:t>Computing</a:t>
            </a:r>
            <a:r>
              <a:rPr lang="fr-FR" sz="2000" dirty="0">
                <a:solidFill>
                  <a:schemeClr val="accent1">
                    <a:lumMod val="75000"/>
                  </a:schemeClr>
                </a:solidFill>
              </a:rPr>
              <a:t> pour fournir des Services cloud</a:t>
            </a:r>
          </a:p>
        </p:txBody>
      </p:sp>
      <p:sp>
        <p:nvSpPr>
          <p:cNvPr id="20" name="Rectangle 19"/>
          <p:cNvSpPr/>
          <p:nvPr/>
        </p:nvSpPr>
        <p:spPr>
          <a:xfrm>
            <a:off x="2148102" y="3427157"/>
            <a:ext cx="3987815" cy="1015663"/>
          </a:xfrm>
          <a:prstGeom prst="rect">
            <a:avLst/>
          </a:prstGeom>
        </p:spPr>
        <p:txBody>
          <a:bodyPr wrap="square">
            <a:spAutoFit/>
          </a:bodyPr>
          <a:lstStyle/>
          <a:p>
            <a:r>
              <a:rPr lang="fr-FR" sz="2000" dirty="0">
                <a:solidFill>
                  <a:schemeClr val="bg2"/>
                </a:solidFill>
              </a:rPr>
              <a:t>Rendre Notre Cloud Accessible </a:t>
            </a:r>
            <a:r>
              <a:rPr lang="en-US" sz="2000" dirty="0">
                <a:solidFill>
                  <a:schemeClr val="bg2"/>
                </a:solidFill>
              </a:rPr>
              <a:t> </a:t>
            </a:r>
            <a:r>
              <a:rPr lang="fr-FR" sz="2000" dirty="0">
                <a:solidFill>
                  <a:schemeClr val="bg2"/>
                </a:solidFill>
              </a:rPr>
              <a:t>via</a:t>
            </a:r>
            <a:r>
              <a:rPr lang="en-GB" sz="2000" dirty="0">
                <a:solidFill>
                  <a:schemeClr val="bg2"/>
                </a:solidFill>
              </a:rPr>
              <a:t> un </a:t>
            </a:r>
            <a:r>
              <a:rPr lang="fr-FR" sz="2000" dirty="0">
                <a:solidFill>
                  <a:schemeClr val="bg2"/>
                </a:solidFill>
              </a:rPr>
              <a:t>Réseau</a:t>
            </a:r>
            <a:r>
              <a:rPr lang="en-GB" sz="2000" dirty="0">
                <a:solidFill>
                  <a:schemeClr val="bg2"/>
                </a:solidFill>
              </a:rPr>
              <a:t> </a:t>
            </a:r>
            <a:r>
              <a:rPr lang="fr-FR" sz="2000" i="1" dirty="0">
                <a:solidFill>
                  <a:schemeClr val="bg2"/>
                </a:solidFill>
                <a:latin typeface="Cambria" panose="02040503050406030204" pitchFamily="18" charset="0"/>
                <a:ea typeface="Times New Roman" panose="02020603050405020304" pitchFamily="18" charset="0"/>
                <a:cs typeface="Times New Roman" panose="02020603050405020304" pitchFamily="18" charset="0"/>
              </a:rPr>
              <a:t>LAN et </a:t>
            </a:r>
            <a:r>
              <a:rPr lang="en-GB" sz="2000" dirty="0">
                <a:solidFill>
                  <a:schemeClr val="bg2"/>
                </a:solidFill>
              </a:rPr>
              <a:t>WLAN </a:t>
            </a:r>
            <a:r>
              <a:rPr lang="fr-FR" sz="2000" dirty="0">
                <a:solidFill>
                  <a:schemeClr val="bg2"/>
                </a:solidFill>
              </a:rPr>
              <a:t>et</a:t>
            </a:r>
            <a:r>
              <a:rPr lang="en-GB" sz="2000" dirty="0">
                <a:solidFill>
                  <a:schemeClr val="bg2"/>
                </a:solidFill>
              </a:rPr>
              <a:t> </a:t>
            </a:r>
            <a:r>
              <a:rPr lang="fr-FR" sz="2000" dirty="0">
                <a:solidFill>
                  <a:schemeClr val="bg2"/>
                </a:solidFill>
              </a:rPr>
              <a:t>par</a:t>
            </a:r>
            <a:r>
              <a:rPr lang="en-GB" sz="2000" dirty="0">
                <a:solidFill>
                  <a:schemeClr val="bg2"/>
                </a:solidFill>
              </a:rPr>
              <a:t> </a:t>
            </a:r>
            <a:r>
              <a:rPr lang="fr-FR" sz="2000" dirty="0">
                <a:solidFill>
                  <a:schemeClr val="bg2"/>
                </a:solidFill>
              </a:rPr>
              <a:t>Tunnel</a:t>
            </a:r>
          </a:p>
        </p:txBody>
      </p:sp>
      <p:grpSp>
        <p:nvGrpSpPr>
          <p:cNvPr id="19" name="Google Shape;2114;p37">
            <a:extLst>
              <a:ext uri="{FF2B5EF4-FFF2-40B4-BE49-F238E27FC236}">
                <a16:creationId xmlns:a16="http://schemas.microsoft.com/office/drawing/2014/main" id="{9F8273B9-0DAF-4343-AE6D-6D6A0BE222B9}"/>
              </a:ext>
            </a:extLst>
          </p:cNvPr>
          <p:cNvGrpSpPr/>
          <p:nvPr/>
        </p:nvGrpSpPr>
        <p:grpSpPr>
          <a:xfrm>
            <a:off x="523285" y="339213"/>
            <a:ext cx="878795" cy="1002891"/>
            <a:chOff x="731647" y="1650460"/>
            <a:chExt cx="635100" cy="733490"/>
          </a:xfrm>
        </p:grpSpPr>
        <p:grpSp>
          <p:nvGrpSpPr>
            <p:cNvPr id="21" name="Google Shape;2115;p37">
              <a:extLst>
                <a:ext uri="{FF2B5EF4-FFF2-40B4-BE49-F238E27FC236}">
                  <a16:creationId xmlns:a16="http://schemas.microsoft.com/office/drawing/2014/main" id="{6F656861-38D1-4319-8C87-AFC0165BE74C}"/>
                </a:ext>
              </a:extLst>
            </p:cNvPr>
            <p:cNvGrpSpPr/>
            <p:nvPr/>
          </p:nvGrpSpPr>
          <p:grpSpPr>
            <a:xfrm>
              <a:off x="731647" y="1650460"/>
              <a:ext cx="635100" cy="635100"/>
              <a:chOff x="917231" y="1827973"/>
              <a:chExt cx="635100" cy="635100"/>
            </a:xfrm>
          </p:grpSpPr>
          <p:sp>
            <p:nvSpPr>
              <p:cNvPr id="26" name="Google Shape;2116;p37">
                <a:extLst>
                  <a:ext uri="{FF2B5EF4-FFF2-40B4-BE49-F238E27FC236}">
                    <a16:creationId xmlns:a16="http://schemas.microsoft.com/office/drawing/2014/main" id="{DF81E4A9-821F-4AAA-84D1-393F06FA09DB}"/>
                  </a:ext>
                </a:extLst>
              </p:cNvPr>
              <p:cNvSpPr/>
              <p:nvPr/>
            </p:nvSpPr>
            <p:spPr>
              <a:xfrm>
                <a:off x="917231" y="1827973"/>
                <a:ext cx="635100" cy="6351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sp>
            <p:nvSpPr>
              <p:cNvPr id="27" name="Google Shape;2117;p37">
                <a:extLst>
                  <a:ext uri="{FF2B5EF4-FFF2-40B4-BE49-F238E27FC236}">
                    <a16:creationId xmlns:a16="http://schemas.microsoft.com/office/drawing/2014/main" id="{EB5C2694-9F5A-4434-9341-072562D4EE32}"/>
                  </a:ext>
                </a:extLst>
              </p:cNvPr>
              <p:cNvSpPr/>
              <p:nvPr/>
            </p:nvSpPr>
            <p:spPr>
              <a:xfrm>
                <a:off x="1001931" y="1912710"/>
                <a:ext cx="465600" cy="4656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grpSp>
        <p:grpSp>
          <p:nvGrpSpPr>
            <p:cNvPr id="22" name="Google Shape;2118;p37">
              <a:extLst>
                <a:ext uri="{FF2B5EF4-FFF2-40B4-BE49-F238E27FC236}">
                  <a16:creationId xmlns:a16="http://schemas.microsoft.com/office/drawing/2014/main" id="{5CA42626-4A68-44D2-AAD1-D08A09FE3290}"/>
                </a:ext>
              </a:extLst>
            </p:cNvPr>
            <p:cNvGrpSpPr/>
            <p:nvPr/>
          </p:nvGrpSpPr>
          <p:grpSpPr>
            <a:xfrm>
              <a:off x="961679" y="2356951"/>
              <a:ext cx="175013" cy="27000"/>
              <a:chOff x="5662375" y="212375"/>
              <a:chExt cx="175013" cy="27000"/>
            </a:xfrm>
          </p:grpSpPr>
          <p:sp>
            <p:nvSpPr>
              <p:cNvPr id="23" name="Google Shape;2119;p37">
                <a:extLst>
                  <a:ext uri="{FF2B5EF4-FFF2-40B4-BE49-F238E27FC236}">
                    <a16:creationId xmlns:a16="http://schemas.microsoft.com/office/drawing/2014/main" id="{EB9F102A-EE15-4F0D-9C59-987D31174843}"/>
                  </a:ext>
                </a:extLst>
              </p:cNvPr>
              <p:cNvSpPr/>
              <p:nvPr/>
            </p:nvSpPr>
            <p:spPr>
              <a:xfrm>
                <a:off x="5662375"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24" name="Google Shape;2120;p37">
                <a:extLst>
                  <a:ext uri="{FF2B5EF4-FFF2-40B4-BE49-F238E27FC236}">
                    <a16:creationId xmlns:a16="http://schemas.microsoft.com/office/drawing/2014/main" id="{C46C5033-E751-4D03-AA63-D718824F0D14}"/>
                  </a:ext>
                </a:extLst>
              </p:cNvPr>
              <p:cNvSpPr/>
              <p:nvPr/>
            </p:nvSpPr>
            <p:spPr>
              <a:xfrm>
                <a:off x="5736381"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25" name="Google Shape;2121;p37">
                <a:extLst>
                  <a:ext uri="{FF2B5EF4-FFF2-40B4-BE49-F238E27FC236}">
                    <a16:creationId xmlns:a16="http://schemas.microsoft.com/office/drawing/2014/main" id="{969581D6-19D1-4795-A31A-A6AB20CC7B0F}"/>
                  </a:ext>
                </a:extLst>
              </p:cNvPr>
              <p:cNvSpPr/>
              <p:nvPr/>
            </p:nvSpPr>
            <p:spPr>
              <a:xfrm>
                <a:off x="5810388"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grpSp>
      </p:grpSp>
      <p:sp>
        <p:nvSpPr>
          <p:cNvPr id="28" name="Google Shape;2148;p37">
            <a:extLst>
              <a:ext uri="{FF2B5EF4-FFF2-40B4-BE49-F238E27FC236}">
                <a16:creationId xmlns:a16="http://schemas.microsoft.com/office/drawing/2014/main" id="{1440C4F8-97E6-4C21-A796-A8B3AC83C828}"/>
              </a:ext>
            </a:extLst>
          </p:cNvPr>
          <p:cNvSpPr txBox="1">
            <a:spLocks/>
          </p:cNvSpPr>
          <p:nvPr/>
        </p:nvSpPr>
        <p:spPr>
          <a:xfrm>
            <a:off x="639185" y="345314"/>
            <a:ext cx="609600" cy="862263"/>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 sz="2400" kern="0" dirty="0">
                <a:solidFill>
                  <a:schemeClr val="bg1"/>
                </a:solidFill>
              </a:rPr>
              <a:t>01</a:t>
            </a:r>
          </a:p>
        </p:txBody>
      </p:sp>
    </p:spTree>
    <p:extLst>
      <p:ext uri="{BB962C8B-B14F-4D97-AF65-F5344CB8AC3E}">
        <p14:creationId xmlns:p14="http://schemas.microsoft.com/office/powerpoint/2010/main" val="390574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down)">
                                      <p:cBhvr>
                                        <p:cTn id="25" dur="580">
                                          <p:stCondLst>
                                            <p:cond delay="0"/>
                                          </p:stCondLst>
                                        </p:cTn>
                                        <p:tgtEl>
                                          <p:spTgt spid="3"/>
                                        </p:tgtEl>
                                      </p:cBhvr>
                                    </p:animEffect>
                                    <p:anim calcmode="lin" valueType="num">
                                      <p:cBhvr>
                                        <p:cTn id="26"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gtEl>
                                      </p:cBhvr>
                                      <p:to x="100000" y="60000"/>
                                    </p:animScale>
                                    <p:animScale>
                                      <p:cBhvr>
                                        <p:cTn id="32" dur="166" decel="50000">
                                          <p:stCondLst>
                                            <p:cond delay="676"/>
                                          </p:stCondLst>
                                        </p:cTn>
                                        <p:tgtEl>
                                          <p:spTgt spid="3"/>
                                        </p:tgtEl>
                                      </p:cBhvr>
                                      <p:to x="100000" y="100000"/>
                                    </p:animScale>
                                    <p:animScale>
                                      <p:cBhvr>
                                        <p:cTn id="33" dur="26">
                                          <p:stCondLst>
                                            <p:cond delay="1312"/>
                                          </p:stCondLst>
                                        </p:cTn>
                                        <p:tgtEl>
                                          <p:spTgt spid="3"/>
                                        </p:tgtEl>
                                      </p:cBhvr>
                                      <p:to x="100000" y="80000"/>
                                    </p:animScale>
                                    <p:animScale>
                                      <p:cBhvr>
                                        <p:cTn id="34" dur="166" decel="50000">
                                          <p:stCondLst>
                                            <p:cond delay="1338"/>
                                          </p:stCondLst>
                                        </p:cTn>
                                        <p:tgtEl>
                                          <p:spTgt spid="3"/>
                                        </p:tgtEl>
                                      </p:cBhvr>
                                      <p:to x="100000" y="100000"/>
                                    </p:animScale>
                                    <p:animScale>
                                      <p:cBhvr>
                                        <p:cTn id="35" dur="26">
                                          <p:stCondLst>
                                            <p:cond delay="1642"/>
                                          </p:stCondLst>
                                        </p:cTn>
                                        <p:tgtEl>
                                          <p:spTgt spid="3"/>
                                        </p:tgtEl>
                                      </p:cBhvr>
                                      <p:to x="100000" y="90000"/>
                                    </p:animScale>
                                    <p:animScale>
                                      <p:cBhvr>
                                        <p:cTn id="36" dur="166" decel="50000">
                                          <p:stCondLst>
                                            <p:cond delay="1668"/>
                                          </p:stCondLst>
                                        </p:cTn>
                                        <p:tgtEl>
                                          <p:spTgt spid="3"/>
                                        </p:tgtEl>
                                      </p:cBhvr>
                                      <p:to x="100000" y="100000"/>
                                    </p:animScale>
                                    <p:animScale>
                                      <p:cBhvr>
                                        <p:cTn id="37" dur="26">
                                          <p:stCondLst>
                                            <p:cond delay="1808"/>
                                          </p:stCondLst>
                                        </p:cTn>
                                        <p:tgtEl>
                                          <p:spTgt spid="3"/>
                                        </p:tgtEl>
                                      </p:cBhvr>
                                      <p:to x="100000" y="95000"/>
                                    </p:animScale>
                                    <p:animScale>
                                      <p:cBhvr>
                                        <p:cTn id="38" dur="166" decel="50000">
                                          <p:stCondLst>
                                            <p:cond delay="1834"/>
                                          </p:stCondLst>
                                        </p:cTn>
                                        <p:tgtEl>
                                          <p:spTgt spid="3"/>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6"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down)">
                                      <p:cBhvr>
                                        <p:cTn id="49" dur="580">
                                          <p:stCondLst>
                                            <p:cond delay="0"/>
                                          </p:stCondLst>
                                        </p:cTn>
                                        <p:tgtEl>
                                          <p:spTgt spid="18"/>
                                        </p:tgtEl>
                                      </p:cBhvr>
                                    </p:animEffect>
                                    <p:anim calcmode="lin" valueType="num">
                                      <p:cBhvr>
                                        <p:cTn id="50"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55" dur="26">
                                          <p:stCondLst>
                                            <p:cond delay="650"/>
                                          </p:stCondLst>
                                        </p:cTn>
                                        <p:tgtEl>
                                          <p:spTgt spid="18"/>
                                        </p:tgtEl>
                                      </p:cBhvr>
                                      <p:to x="100000" y="60000"/>
                                    </p:animScale>
                                    <p:animScale>
                                      <p:cBhvr>
                                        <p:cTn id="56" dur="166" decel="50000">
                                          <p:stCondLst>
                                            <p:cond delay="676"/>
                                          </p:stCondLst>
                                        </p:cTn>
                                        <p:tgtEl>
                                          <p:spTgt spid="18"/>
                                        </p:tgtEl>
                                      </p:cBhvr>
                                      <p:to x="100000" y="100000"/>
                                    </p:animScale>
                                    <p:animScale>
                                      <p:cBhvr>
                                        <p:cTn id="57" dur="26">
                                          <p:stCondLst>
                                            <p:cond delay="1312"/>
                                          </p:stCondLst>
                                        </p:cTn>
                                        <p:tgtEl>
                                          <p:spTgt spid="18"/>
                                        </p:tgtEl>
                                      </p:cBhvr>
                                      <p:to x="100000" y="80000"/>
                                    </p:animScale>
                                    <p:animScale>
                                      <p:cBhvr>
                                        <p:cTn id="58" dur="166" decel="50000">
                                          <p:stCondLst>
                                            <p:cond delay="1338"/>
                                          </p:stCondLst>
                                        </p:cTn>
                                        <p:tgtEl>
                                          <p:spTgt spid="18"/>
                                        </p:tgtEl>
                                      </p:cBhvr>
                                      <p:to x="100000" y="100000"/>
                                    </p:animScale>
                                    <p:animScale>
                                      <p:cBhvr>
                                        <p:cTn id="59" dur="26">
                                          <p:stCondLst>
                                            <p:cond delay="1642"/>
                                          </p:stCondLst>
                                        </p:cTn>
                                        <p:tgtEl>
                                          <p:spTgt spid="18"/>
                                        </p:tgtEl>
                                      </p:cBhvr>
                                      <p:to x="100000" y="90000"/>
                                    </p:animScale>
                                    <p:animScale>
                                      <p:cBhvr>
                                        <p:cTn id="60" dur="166" decel="50000">
                                          <p:stCondLst>
                                            <p:cond delay="1668"/>
                                          </p:stCondLst>
                                        </p:cTn>
                                        <p:tgtEl>
                                          <p:spTgt spid="18"/>
                                        </p:tgtEl>
                                      </p:cBhvr>
                                      <p:to x="100000" y="100000"/>
                                    </p:animScale>
                                    <p:animScale>
                                      <p:cBhvr>
                                        <p:cTn id="61" dur="26">
                                          <p:stCondLst>
                                            <p:cond delay="1808"/>
                                          </p:stCondLst>
                                        </p:cTn>
                                        <p:tgtEl>
                                          <p:spTgt spid="18"/>
                                        </p:tgtEl>
                                      </p:cBhvr>
                                      <p:to x="100000" y="95000"/>
                                    </p:animScale>
                                    <p:animScale>
                                      <p:cBhvr>
                                        <p:cTn id="62" dur="166" decel="50000">
                                          <p:stCondLst>
                                            <p:cond delay="1834"/>
                                          </p:stCondLst>
                                        </p:cTn>
                                        <p:tgtEl>
                                          <p:spTgt spid="18"/>
                                        </p:tgtEl>
                                      </p:cBhvr>
                                      <p:to x="100000" y="100000"/>
                                    </p:animScale>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ppt_x"/>
                                          </p:val>
                                        </p:tav>
                                        <p:tav tm="100000">
                                          <p:val>
                                            <p:strVal val="#ppt_x"/>
                                          </p:val>
                                        </p:tav>
                                      </p:tavLst>
                                    </p:anim>
                                    <p:anim calcmode="lin" valueType="num">
                                      <p:cBhvr additive="base">
                                        <p:cTn id="6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6" presetClass="entr" presetSubtype="0" fill="hold" grpId="0" nodeType="click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wipe(down)">
                                      <p:cBhvr>
                                        <p:cTn id="73" dur="580">
                                          <p:stCondLst>
                                            <p:cond delay="0"/>
                                          </p:stCondLst>
                                        </p:cTn>
                                        <p:tgtEl>
                                          <p:spTgt spid="20"/>
                                        </p:tgtEl>
                                      </p:cBhvr>
                                    </p:animEffect>
                                    <p:anim calcmode="lin" valueType="num">
                                      <p:cBhvr>
                                        <p:cTn id="74"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79" dur="26">
                                          <p:stCondLst>
                                            <p:cond delay="650"/>
                                          </p:stCondLst>
                                        </p:cTn>
                                        <p:tgtEl>
                                          <p:spTgt spid="20"/>
                                        </p:tgtEl>
                                      </p:cBhvr>
                                      <p:to x="100000" y="60000"/>
                                    </p:animScale>
                                    <p:animScale>
                                      <p:cBhvr>
                                        <p:cTn id="80" dur="166" decel="50000">
                                          <p:stCondLst>
                                            <p:cond delay="676"/>
                                          </p:stCondLst>
                                        </p:cTn>
                                        <p:tgtEl>
                                          <p:spTgt spid="20"/>
                                        </p:tgtEl>
                                      </p:cBhvr>
                                      <p:to x="100000" y="100000"/>
                                    </p:animScale>
                                    <p:animScale>
                                      <p:cBhvr>
                                        <p:cTn id="81" dur="26">
                                          <p:stCondLst>
                                            <p:cond delay="1312"/>
                                          </p:stCondLst>
                                        </p:cTn>
                                        <p:tgtEl>
                                          <p:spTgt spid="20"/>
                                        </p:tgtEl>
                                      </p:cBhvr>
                                      <p:to x="100000" y="80000"/>
                                    </p:animScale>
                                    <p:animScale>
                                      <p:cBhvr>
                                        <p:cTn id="82" dur="166" decel="50000">
                                          <p:stCondLst>
                                            <p:cond delay="1338"/>
                                          </p:stCondLst>
                                        </p:cTn>
                                        <p:tgtEl>
                                          <p:spTgt spid="20"/>
                                        </p:tgtEl>
                                      </p:cBhvr>
                                      <p:to x="100000" y="100000"/>
                                    </p:animScale>
                                    <p:animScale>
                                      <p:cBhvr>
                                        <p:cTn id="83" dur="26">
                                          <p:stCondLst>
                                            <p:cond delay="1642"/>
                                          </p:stCondLst>
                                        </p:cTn>
                                        <p:tgtEl>
                                          <p:spTgt spid="20"/>
                                        </p:tgtEl>
                                      </p:cBhvr>
                                      <p:to x="100000" y="90000"/>
                                    </p:animScale>
                                    <p:animScale>
                                      <p:cBhvr>
                                        <p:cTn id="84" dur="166" decel="50000">
                                          <p:stCondLst>
                                            <p:cond delay="1668"/>
                                          </p:stCondLst>
                                        </p:cTn>
                                        <p:tgtEl>
                                          <p:spTgt spid="20"/>
                                        </p:tgtEl>
                                      </p:cBhvr>
                                      <p:to x="100000" y="100000"/>
                                    </p:animScale>
                                    <p:animScale>
                                      <p:cBhvr>
                                        <p:cTn id="85" dur="26">
                                          <p:stCondLst>
                                            <p:cond delay="1808"/>
                                          </p:stCondLst>
                                        </p:cTn>
                                        <p:tgtEl>
                                          <p:spTgt spid="20"/>
                                        </p:tgtEl>
                                      </p:cBhvr>
                                      <p:to x="100000" y="95000"/>
                                    </p:animScale>
                                    <p:animScale>
                                      <p:cBhvr>
                                        <p:cTn id="86" dur="166" decel="50000">
                                          <p:stCondLst>
                                            <p:cond delay="1834"/>
                                          </p:stCondLst>
                                        </p:cTn>
                                        <p:tgtEl>
                                          <p:spTgt spid="20"/>
                                        </p:tgtEl>
                                      </p:cBhvr>
                                      <p:to x="100000" y="100000"/>
                                    </p:animScale>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6"/>
                                        </p:tgtEl>
                                        <p:attrNameLst>
                                          <p:attrName>style.visibility</p:attrName>
                                        </p:attrNameLst>
                                      </p:cBhvr>
                                      <p:to>
                                        <p:strVal val="visible"/>
                                      </p:to>
                                    </p:set>
                                    <p:anim calcmode="lin" valueType="num">
                                      <p:cBhvr additive="base">
                                        <p:cTn id="91" dur="500" fill="hold"/>
                                        <p:tgtEl>
                                          <p:spTgt spid="16"/>
                                        </p:tgtEl>
                                        <p:attrNameLst>
                                          <p:attrName>ppt_x</p:attrName>
                                        </p:attrNameLst>
                                      </p:cBhvr>
                                      <p:tavLst>
                                        <p:tav tm="0">
                                          <p:val>
                                            <p:strVal val="#ppt_x"/>
                                          </p:val>
                                        </p:tav>
                                        <p:tav tm="100000">
                                          <p:val>
                                            <p:strVal val="#ppt_x"/>
                                          </p:val>
                                        </p:tav>
                                      </p:tavLst>
                                    </p:anim>
                                    <p:anim calcmode="lin" valueType="num">
                                      <p:cBhvr additive="base">
                                        <p:cTn id="9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5"/>
                                        </p:tgtEl>
                                        <p:attrNameLst>
                                          <p:attrName>style.visibility</p:attrName>
                                        </p:attrNameLst>
                                      </p:cBhvr>
                                      <p:to>
                                        <p:strVal val="visible"/>
                                      </p:to>
                                    </p:set>
                                    <p:animEffect transition="in" filter="wipe(down)">
                                      <p:cBhvr>
                                        <p:cTn id="97" dur="580">
                                          <p:stCondLst>
                                            <p:cond delay="0"/>
                                          </p:stCondLst>
                                        </p:cTn>
                                        <p:tgtEl>
                                          <p:spTgt spid="5"/>
                                        </p:tgtEl>
                                      </p:cBhvr>
                                    </p:animEffect>
                                    <p:anim calcmode="lin" valueType="num">
                                      <p:cBhvr>
                                        <p:cTn id="9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03" dur="26">
                                          <p:stCondLst>
                                            <p:cond delay="650"/>
                                          </p:stCondLst>
                                        </p:cTn>
                                        <p:tgtEl>
                                          <p:spTgt spid="5"/>
                                        </p:tgtEl>
                                      </p:cBhvr>
                                      <p:to x="100000" y="60000"/>
                                    </p:animScale>
                                    <p:animScale>
                                      <p:cBhvr>
                                        <p:cTn id="104" dur="166" decel="50000">
                                          <p:stCondLst>
                                            <p:cond delay="676"/>
                                          </p:stCondLst>
                                        </p:cTn>
                                        <p:tgtEl>
                                          <p:spTgt spid="5"/>
                                        </p:tgtEl>
                                      </p:cBhvr>
                                      <p:to x="100000" y="100000"/>
                                    </p:animScale>
                                    <p:animScale>
                                      <p:cBhvr>
                                        <p:cTn id="105" dur="26">
                                          <p:stCondLst>
                                            <p:cond delay="1312"/>
                                          </p:stCondLst>
                                        </p:cTn>
                                        <p:tgtEl>
                                          <p:spTgt spid="5"/>
                                        </p:tgtEl>
                                      </p:cBhvr>
                                      <p:to x="100000" y="80000"/>
                                    </p:animScale>
                                    <p:animScale>
                                      <p:cBhvr>
                                        <p:cTn id="106" dur="166" decel="50000">
                                          <p:stCondLst>
                                            <p:cond delay="1338"/>
                                          </p:stCondLst>
                                        </p:cTn>
                                        <p:tgtEl>
                                          <p:spTgt spid="5"/>
                                        </p:tgtEl>
                                      </p:cBhvr>
                                      <p:to x="100000" y="100000"/>
                                    </p:animScale>
                                    <p:animScale>
                                      <p:cBhvr>
                                        <p:cTn id="107" dur="26">
                                          <p:stCondLst>
                                            <p:cond delay="1642"/>
                                          </p:stCondLst>
                                        </p:cTn>
                                        <p:tgtEl>
                                          <p:spTgt spid="5"/>
                                        </p:tgtEl>
                                      </p:cBhvr>
                                      <p:to x="100000" y="90000"/>
                                    </p:animScale>
                                    <p:animScale>
                                      <p:cBhvr>
                                        <p:cTn id="108" dur="166" decel="50000">
                                          <p:stCondLst>
                                            <p:cond delay="1668"/>
                                          </p:stCondLst>
                                        </p:cTn>
                                        <p:tgtEl>
                                          <p:spTgt spid="5"/>
                                        </p:tgtEl>
                                      </p:cBhvr>
                                      <p:to x="100000" y="100000"/>
                                    </p:animScale>
                                    <p:animScale>
                                      <p:cBhvr>
                                        <p:cTn id="109" dur="26">
                                          <p:stCondLst>
                                            <p:cond delay="1808"/>
                                          </p:stCondLst>
                                        </p:cTn>
                                        <p:tgtEl>
                                          <p:spTgt spid="5"/>
                                        </p:tgtEl>
                                      </p:cBhvr>
                                      <p:to x="100000" y="95000"/>
                                    </p:animScale>
                                    <p:animScale>
                                      <p:cBhvr>
                                        <p:cTn id="110" dur="166" decel="50000">
                                          <p:stCondLst>
                                            <p:cond delay="1834"/>
                                          </p:stCondLst>
                                        </p:cTn>
                                        <p:tgtEl>
                                          <p:spTgt spid="5"/>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11"/>
                                        </p:tgtEl>
                                        <p:attrNameLst>
                                          <p:attrName>style.visibility</p:attrName>
                                        </p:attrNameLst>
                                      </p:cBhvr>
                                      <p:to>
                                        <p:strVal val="visible"/>
                                      </p:to>
                                    </p:set>
                                    <p:anim calcmode="lin" valueType="num">
                                      <p:cBhvr additive="base">
                                        <p:cTn id="115" dur="500" fill="hold"/>
                                        <p:tgtEl>
                                          <p:spTgt spid="11"/>
                                        </p:tgtEl>
                                        <p:attrNameLst>
                                          <p:attrName>ppt_x</p:attrName>
                                        </p:attrNameLst>
                                      </p:cBhvr>
                                      <p:tavLst>
                                        <p:tav tm="0">
                                          <p:val>
                                            <p:strVal val="#ppt_x"/>
                                          </p:val>
                                        </p:tav>
                                        <p:tav tm="100000">
                                          <p:val>
                                            <p:strVal val="#ppt_x"/>
                                          </p:val>
                                        </p:tav>
                                      </p:tavLst>
                                    </p:anim>
                                    <p:anim calcmode="lin" valueType="num">
                                      <p:cBhvr additive="base">
                                        <p:cTn id="1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6" presetClass="entr" presetSubtype="0" fill="hold" nodeType="clickEffect">
                                  <p:stCondLst>
                                    <p:cond delay="0"/>
                                  </p:stCondLst>
                                  <p:childTnLst>
                                    <p:set>
                                      <p:cBhvr>
                                        <p:cTn id="120" dur="1" fill="hold">
                                          <p:stCondLst>
                                            <p:cond delay="0"/>
                                          </p:stCondLst>
                                        </p:cTn>
                                        <p:tgtEl>
                                          <p:spTgt spid="7">
                                            <p:txEl>
                                              <p:pRg st="0" end="0"/>
                                            </p:txEl>
                                          </p:spTgt>
                                        </p:tgtEl>
                                        <p:attrNameLst>
                                          <p:attrName>style.visibility</p:attrName>
                                        </p:attrNameLst>
                                      </p:cBhvr>
                                      <p:to>
                                        <p:strVal val="visible"/>
                                      </p:to>
                                    </p:set>
                                    <p:animEffect transition="in" filter="wipe(down)">
                                      <p:cBhvr>
                                        <p:cTn id="121" dur="580">
                                          <p:stCondLst>
                                            <p:cond delay="0"/>
                                          </p:stCondLst>
                                        </p:cTn>
                                        <p:tgtEl>
                                          <p:spTgt spid="7">
                                            <p:txEl>
                                              <p:pRg st="0" end="0"/>
                                            </p:txEl>
                                          </p:spTgt>
                                        </p:tgtEl>
                                      </p:cBhvr>
                                    </p:animEffect>
                                    <p:anim calcmode="lin" valueType="num">
                                      <p:cBhvr>
                                        <p:cTn id="122" dur="1822" tmFilter="0,0; 0.14,0.36; 0.43,0.73; 0.71,0.91; 1.0,1.0">
                                          <p:stCondLst>
                                            <p:cond delay="0"/>
                                          </p:stCondLst>
                                        </p:cTn>
                                        <p:tgtEl>
                                          <p:spTgt spid="7">
                                            <p:txEl>
                                              <p:pRg st="0" end="0"/>
                                            </p:txEl>
                                          </p:spTgt>
                                        </p:tgtEl>
                                        <p:attrNameLst>
                                          <p:attrName>ppt_x</p:attrName>
                                        </p:attrNameLst>
                                      </p:cBhvr>
                                      <p:tavLst>
                                        <p:tav tm="0">
                                          <p:val>
                                            <p:strVal val="#ppt_x-0.25"/>
                                          </p:val>
                                        </p:tav>
                                        <p:tav tm="100000">
                                          <p:val>
                                            <p:strVal val="#ppt_x"/>
                                          </p:val>
                                        </p:tav>
                                      </p:tavLst>
                                    </p:anim>
                                    <p:anim calcmode="lin" valueType="num">
                                      <p:cBhvr>
                                        <p:cTn id="123" dur="664" tmFilter="0.0,0.0; 0.25,0.07; 0.50,0.2; 0.75,0.467; 1.0,1.0">
                                          <p:stCondLst>
                                            <p:cond delay="0"/>
                                          </p:stCondLst>
                                        </p:cTn>
                                        <p:tgtEl>
                                          <p:spTgt spid="7">
                                            <p:txEl>
                                              <p:pRg st="0" end="0"/>
                                            </p:txEl>
                                          </p:spTgt>
                                        </p:tgtEl>
                                        <p:attrNameLst>
                                          <p:attrName>ppt_y</p:attrName>
                                        </p:attrNameLst>
                                      </p:cBhvr>
                                      <p:tavLst>
                                        <p:tav tm="0" fmla="#ppt_y-sin(pi*$)/3">
                                          <p:val>
                                            <p:fltVal val="0.5"/>
                                          </p:val>
                                        </p:tav>
                                        <p:tav tm="100000">
                                          <p:val>
                                            <p:fltVal val="1"/>
                                          </p:val>
                                        </p:tav>
                                      </p:tavLst>
                                    </p:anim>
                                    <p:anim calcmode="lin" valueType="num">
                                      <p:cBhvr>
                                        <p:cTn id="124" dur="664" tmFilter="0, 0; 0.125,0.2665; 0.25,0.4; 0.375,0.465; 0.5,0.5;  0.625,0.535; 0.75,0.6; 0.875,0.7335; 1,1">
                                          <p:stCondLst>
                                            <p:cond delay="664"/>
                                          </p:stCondLst>
                                        </p:cTn>
                                        <p:tgtEl>
                                          <p:spTgt spid="7">
                                            <p:txEl>
                                              <p:pRg st="0" end="0"/>
                                            </p:txEl>
                                          </p:spTgt>
                                        </p:tgtEl>
                                        <p:attrNameLst>
                                          <p:attrName>ppt_y</p:attrName>
                                        </p:attrNameLst>
                                      </p:cBhvr>
                                      <p:tavLst>
                                        <p:tav tm="0" fmla="#ppt_y-sin(pi*$)/9">
                                          <p:val>
                                            <p:fltVal val="0"/>
                                          </p:val>
                                        </p:tav>
                                        <p:tav tm="100000">
                                          <p:val>
                                            <p:fltVal val="1"/>
                                          </p:val>
                                        </p:tav>
                                      </p:tavLst>
                                    </p:anim>
                                    <p:anim calcmode="lin" valueType="num">
                                      <p:cBhvr>
                                        <p:cTn id="125" dur="332" tmFilter="0, 0; 0.125,0.2665; 0.25,0.4; 0.375,0.465; 0.5,0.5;  0.625,0.535; 0.75,0.6; 0.875,0.7335; 1,1">
                                          <p:stCondLst>
                                            <p:cond delay="1324"/>
                                          </p:stCondLst>
                                        </p:cTn>
                                        <p:tgtEl>
                                          <p:spTgt spid="7">
                                            <p:txEl>
                                              <p:pRg st="0" end="0"/>
                                            </p:txEl>
                                          </p:spTgt>
                                        </p:tgtEl>
                                        <p:attrNameLst>
                                          <p:attrName>ppt_y</p:attrName>
                                        </p:attrNameLst>
                                      </p:cBhvr>
                                      <p:tavLst>
                                        <p:tav tm="0" fmla="#ppt_y-sin(pi*$)/27">
                                          <p:val>
                                            <p:fltVal val="0"/>
                                          </p:val>
                                        </p:tav>
                                        <p:tav tm="100000">
                                          <p:val>
                                            <p:fltVal val="1"/>
                                          </p:val>
                                        </p:tav>
                                      </p:tavLst>
                                    </p:anim>
                                    <p:anim calcmode="lin" valueType="num">
                                      <p:cBhvr>
                                        <p:cTn id="126" dur="164" tmFilter="0, 0; 0.125,0.2665; 0.25,0.4; 0.375,0.465; 0.5,0.5;  0.625,0.535; 0.75,0.6; 0.875,0.7335; 1,1">
                                          <p:stCondLst>
                                            <p:cond delay="1656"/>
                                          </p:stCondLst>
                                        </p:cTn>
                                        <p:tgtEl>
                                          <p:spTgt spid="7">
                                            <p:txEl>
                                              <p:pRg st="0" end="0"/>
                                            </p:txEl>
                                          </p:spTgt>
                                        </p:tgtEl>
                                        <p:attrNameLst>
                                          <p:attrName>ppt_y</p:attrName>
                                        </p:attrNameLst>
                                      </p:cBhvr>
                                      <p:tavLst>
                                        <p:tav tm="0" fmla="#ppt_y-sin(pi*$)/81">
                                          <p:val>
                                            <p:fltVal val="0"/>
                                          </p:val>
                                        </p:tav>
                                        <p:tav tm="100000">
                                          <p:val>
                                            <p:fltVal val="1"/>
                                          </p:val>
                                        </p:tav>
                                      </p:tavLst>
                                    </p:anim>
                                    <p:animScale>
                                      <p:cBhvr>
                                        <p:cTn id="127" dur="26">
                                          <p:stCondLst>
                                            <p:cond delay="650"/>
                                          </p:stCondLst>
                                        </p:cTn>
                                        <p:tgtEl>
                                          <p:spTgt spid="7">
                                            <p:txEl>
                                              <p:pRg st="0" end="0"/>
                                            </p:txEl>
                                          </p:spTgt>
                                        </p:tgtEl>
                                      </p:cBhvr>
                                      <p:to x="100000" y="60000"/>
                                    </p:animScale>
                                    <p:animScale>
                                      <p:cBhvr>
                                        <p:cTn id="128" dur="166" decel="50000">
                                          <p:stCondLst>
                                            <p:cond delay="676"/>
                                          </p:stCondLst>
                                        </p:cTn>
                                        <p:tgtEl>
                                          <p:spTgt spid="7">
                                            <p:txEl>
                                              <p:pRg st="0" end="0"/>
                                            </p:txEl>
                                          </p:spTgt>
                                        </p:tgtEl>
                                      </p:cBhvr>
                                      <p:to x="100000" y="100000"/>
                                    </p:animScale>
                                    <p:animScale>
                                      <p:cBhvr>
                                        <p:cTn id="129" dur="26">
                                          <p:stCondLst>
                                            <p:cond delay="1312"/>
                                          </p:stCondLst>
                                        </p:cTn>
                                        <p:tgtEl>
                                          <p:spTgt spid="7">
                                            <p:txEl>
                                              <p:pRg st="0" end="0"/>
                                            </p:txEl>
                                          </p:spTgt>
                                        </p:tgtEl>
                                      </p:cBhvr>
                                      <p:to x="100000" y="80000"/>
                                    </p:animScale>
                                    <p:animScale>
                                      <p:cBhvr>
                                        <p:cTn id="130" dur="166" decel="50000">
                                          <p:stCondLst>
                                            <p:cond delay="1338"/>
                                          </p:stCondLst>
                                        </p:cTn>
                                        <p:tgtEl>
                                          <p:spTgt spid="7">
                                            <p:txEl>
                                              <p:pRg st="0" end="0"/>
                                            </p:txEl>
                                          </p:spTgt>
                                        </p:tgtEl>
                                      </p:cBhvr>
                                      <p:to x="100000" y="100000"/>
                                    </p:animScale>
                                    <p:animScale>
                                      <p:cBhvr>
                                        <p:cTn id="131" dur="26">
                                          <p:stCondLst>
                                            <p:cond delay="1642"/>
                                          </p:stCondLst>
                                        </p:cTn>
                                        <p:tgtEl>
                                          <p:spTgt spid="7">
                                            <p:txEl>
                                              <p:pRg st="0" end="0"/>
                                            </p:txEl>
                                          </p:spTgt>
                                        </p:tgtEl>
                                      </p:cBhvr>
                                      <p:to x="100000" y="90000"/>
                                    </p:animScale>
                                    <p:animScale>
                                      <p:cBhvr>
                                        <p:cTn id="132" dur="166" decel="50000">
                                          <p:stCondLst>
                                            <p:cond delay="1668"/>
                                          </p:stCondLst>
                                        </p:cTn>
                                        <p:tgtEl>
                                          <p:spTgt spid="7">
                                            <p:txEl>
                                              <p:pRg st="0" end="0"/>
                                            </p:txEl>
                                          </p:spTgt>
                                        </p:tgtEl>
                                      </p:cBhvr>
                                      <p:to x="100000" y="100000"/>
                                    </p:animScale>
                                    <p:animScale>
                                      <p:cBhvr>
                                        <p:cTn id="133" dur="26">
                                          <p:stCondLst>
                                            <p:cond delay="1808"/>
                                          </p:stCondLst>
                                        </p:cTn>
                                        <p:tgtEl>
                                          <p:spTgt spid="7">
                                            <p:txEl>
                                              <p:pRg st="0" end="0"/>
                                            </p:txEl>
                                          </p:spTgt>
                                        </p:tgtEl>
                                      </p:cBhvr>
                                      <p:to x="100000" y="95000"/>
                                    </p:animScale>
                                    <p:animScale>
                                      <p:cBhvr>
                                        <p:cTn id="134" dur="166" decel="50000">
                                          <p:stCondLst>
                                            <p:cond delay="1834"/>
                                          </p:stCondLst>
                                        </p:cTn>
                                        <p:tgtEl>
                                          <p:spTgt spid="7">
                                            <p:txEl>
                                              <p:pRg st="0" end="0"/>
                                            </p:txEl>
                                          </p:spTgt>
                                        </p:tgtEl>
                                      </p:cBhvr>
                                      <p:to x="100000" y="100000"/>
                                    </p:animScale>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15"/>
                                        </p:tgtEl>
                                        <p:attrNameLst>
                                          <p:attrName>style.visibility</p:attrName>
                                        </p:attrNameLst>
                                      </p:cBhvr>
                                      <p:to>
                                        <p:strVal val="visible"/>
                                      </p:to>
                                    </p:set>
                                    <p:anim calcmode="lin" valueType="num">
                                      <p:cBhvr additive="base">
                                        <p:cTn id="139" dur="500" fill="hold"/>
                                        <p:tgtEl>
                                          <p:spTgt spid="15"/>
                                        </p:tgtEl>
                                        <p:attrNameLst>
                                          <p:attrName>ppt_x</p:attrName>
                                        </p:attrNameLst>
                                      </p:cBhvr>
                                      <p:tavLst>
                                        <p:tav tm="0">
                                          <p:val>
                                            <p:strVal val="#ppt_x"/>
                                          </p:val>
                                        </p:tav>
                                        <p:tav tm="100000">
                                          <p:val>
                                            <p:strVal val="#ppt_x"/>
                                          </p:val>
                                        </p:tav>
                                      </p:tavLst>
                                    </p:anim>
                                    <p:anim calcmode="lin" valueType="num">
                                      <p:cBhvr additive="base">
                                        <p:cTn id="14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6" presetClass="entr" presetSubtype="0" fill="hold" grpId="0" nodeType="clickEffect">
                                  <p:stCondLst>
                                    <p:cond delay="0"/>
                                  </p:stCondLst>
                                  <p:childTnLst>
                                    <p:set>
                                      <p:cBhvr>
                                        <p:cTn id="144" dur="1" fill="hold">
                                          <p:stCondLst>
                                            <p:cond delay="0"/>
                                          </p:stCondLst>
                                        </p:cTn>
                                        <p:tgtEl>
                                          <p:spTgt spid="8"/>
                                        </p:tgtEl>
                                        <p:attrNameLst>
                                          <p:attrName>style.visibility</p:attrName>
                                        </p:attrNameLst>
                                      </p:cBhvr>
                                      <p:to>
                                        <p:strVal val="visible"/>
                                      </p:to>
                                    </p:set>
                                    <p:animEffect transition="in" filter="wipe(down)">
                                      <p:cBhvr>
                                        <p:cTn id="145" dur="580">
                                          <p:stCondLst>
                                            <p:cond delay="0"/>
                                          </p:stCondLst>
                                        </p:cTn>
                                        <p:tgtEl>
                                          <p:spTgt spid="8"/>
                                        </p:tgtEl>
                                      </p:cBhvr>
                                    </p:animEffect>
                                    <p:anim calcmode="lin" valueType="num">
                                      <p:cBhvr>
                                        <p:cTn id="14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4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4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4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5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51" dur="26">
                                          <p:stCondLst>
                                            <p:cond delay="650"/>
                                          </p:stCondLst>
                                        </p:cTn>
                                        <p:tgtEl>
                                          <p:spTgt spid="8"/>
                                        </p:tgtEl>
                                      </p:cBhvr>
                                      <p:to x="100000" y="60000"/>
                                    </p:animScale>
                                    <p:animScale>
                                      <p:cBhvr>
                                        <p:cTn id="152" dur="166" decel="50000">
                                          <p:stCondLst>
                                            <p:cond delay="676"/>
                                          </p:stCondLst>
                                        </p:cTn>
                                        <p:tgtEl>
                                          <p:spTgt spid="8"/>
                                        </p:tgtEl>
                                      </p:cBhvr>
                                      <p:to x="100000" y="100000"/>
                                    </p:animScale>
                                    <p:animScale>
                                      <p:cBhvr>
                                        <p:cTn id="153" dur="26">
                                          <p:stCondLst>
                                            <p:cond delay="1312"/>
                                          </p:stCondLst>
                                        </p:cTn>
                                        <p:tgtEl>
                                          <p:spTgt spid="8"/>
                                        </p:tgtEl>
                                      </p:cBhvr>
                                      <p:to x="100000" y="80000"/>
                                    </p:animScale>
                                    <p:animScale>
                                      <p:cBhvr>
                                        <p:cTn id="154" dur="166" decel="50000">
                                          <p:stCondLst>
                                            <p:cond delay="1338"/>
                                          </p:stCondLst>
                                        </p:cTn>
                                        <p:tgtEl>
                                          <p:spTgt spid="8"/>
                                        </p:tgtEl>
                                      </p:cBhvr>
                                      <p:to x="100000" y="100000"/>
                                    </p:animScale>
                                    <p:animScale>
                                      <p:cBhvr>
                                        <p:cTn id="155" dur="26">
                                          <p:stCondLst>
                                            <p:cond delay="1642"/>
                                          </p:stCondLst>
                                        </p:cTn>
                                        <p:tgtEl>
                                          <p:spTgt spid="8"/>
                                        </p:tgtEl>
                                      </p:cBhvr>
                                      <p:to x="100000" y="90000"/>
                                    </p:animScale>
                                    <p:animScale>
                                      <p:cBhvr>
                                        <p:cTn id="156" dur="166" decel="50000">
                                          <p:stCondLst>
                                            <p:cond delay="1668"/>
                                          </p:stCondLst>
                                        </p:cTn>
                                        <p:tgtEl>
                                          <p:spTgt spid="8"/>
                                        </p:tgtEl>
                                      </p:cBhvr>
                                      <p:to x="100000" y="100000"/>
                                    </p:animScale>
                                    <p:animScale>
                                      <p:cBhvr>
                                        <p:cTn id="157" dur="26">
                                          <p:stCondLst>
                                            <p:cond delay="1808"/>
                                          </p:stCondLst>
                                        </p:cTn>
                                        <p:tgtEl>
                                          <p:spTgt spid="8"/>
                                        </p:tgtEl>
                                      </p:cBhvr>
                                      <p:to x="100000" y="95000"/>
                                    </p:animScale>
                                    <p:animScale>
                                      <p:cBhvr>
                                        <p:cTn id="158"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P spid="5" grpId="0"/>
      <p:bldP spid="8" grpId="0"/>
      <p:bldP spid="12" grpId="0" animBg="1"/>
      <p:bldP spid="15" grpId="0" animBg="1"/>
      <p:bldP spid="16" grpId="0" animBg="1"/>
      <p:bldP spid="17" grpId="0" animBg="1"/>
      <p:bldP spid="3" grpId="0"/>
      <p:bldP spid="18" grpId="0"/>
      <p:bldP spid="20"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5" name="Rectangle 4"/>
          <p:cNvSpPr/>
          <p:nvPr/>
        </p:nvSpPr>
        <p:spPr>
          <a:xfrm>
            <a:off x="2293037" y="2610609"/>
            <a:ext cx="3782287" cy="1200329"/>
          </a:xfrm>
          <a:prstGeom prst="rect">
            <a:avLst/>
          </a:prstGeom>
          <a:noFill/>
        </p:spPr>
        <p:style>
          <a:lnRef idx="0">
            <a:schemeClr val="accent5"/>
          </a:lnRef>
          <a:fillRef idx="3">
            <a:schemeClr val="accent5"/>
          </a:fillRef>
          <a:effectRef idx="3">
            <a:schemeClr val="accent5"/>
          </a:effectRef>
          <a:fontRef idx="minor">
            <a:schemeClr val="lt1"/>
          </a:fontRef>
        </p:style>
        <p:txBody>
          <a:bodyPr wrap="square">
            <a:spAutoFit/>
          </a:bodyPr>
          <a:lstStyle/>
          <a:p>
            <a:r>
              <a:rPr lang="fr-FR" b="1" dirty="0">
                <a:solidFill>
                  <a:schemeClr val="bg2"/>
                </a:solidFill>
              </a:rPr>
              <a:t>Rendre notre service infrastructure du Cloud Accessible </a:t>
            </a:r>
            <a:r>
              <a:rPr lang="en-US" b="1" dirty="0">
                <a:solidFill>
                  <a:schemeClr val="bg2"/>
                </a:solidFill>
              </a:rPr>
              <a:t> </a:t>
            </a:r>
            <a:r>
              <a:rPr lang="fr-FR" b="1" dirty="0">
                <a:solidFill>
                  <a:schemeClr val="bg2"/>
                </a:solidFill>
              </a:rPr>
              <a:t>via</a:t>
            </a:r>
            <a:r>
              <a:rPr lang="en-GB" b="1" dirty="0">
                <a:solidFill>
                  <a:schemeClr val="bg2"/>
                </a:solidFill>
              </a:rPr>
              <a:t> un </a:t>
            </a:r>
            <a:r>
              <a:rPr lang="fr-FR" b="1" dirty="0">
                <a:solidFill>
                  <a:schemeClr val="bg2"/>
                </a:solidFill>
              </a:rPr>
              <a:t>Réseau</a:t>
            </a:r>
            <a:r>
              <a:rPr lang="en-GB" b="1" dirty="0">
                <a:solidFill>
                  <a:schemeClr val="bg2"/>
                </a:solidFill>
              </a:rPr>
              <a:t> </a:t>
            </a:r>
            <a:r>
              <a:rPr lang="fr-FR" b="1" i="1" dirty="0">
                <a:solidFill>
                  <a:schemeClr val="bg2"/>
                </a:solidFill>
                <a:latin typeface="Cambria" panose="02040503050406030204" pitchFamily="18" charset="0"/>
                <a:ea typeface="Times New Roman" panose="02020603050405020304" pitchFamily="18" charset="0"/>
                <a:cs typeface="Times New Roman" panose="02020603050405020304" pitchFamily="18" charset="0"/>
              </a:rPr>
              <a:t>LAN et </a:t>
            </a:r>
            <a:r>
              <a:rPr lang="en-GB" b="1" dirty="0">
                <a:solidFill>
                  <a:schemeClr val="bg2"/>
                </a:solidFill>
              </a:rPr>
              <a:t>WLAN </a:t>
            </a:r>
            <a:r>
              <a:rPr lang="fr-FR" b="1" dirty="0">
                <a:solidFill>
                  <a:schemeClr val="bg2"/>
                </a:solidFill>
              </a:rPr>
              <a:t>et</a:t>
            </a:r>
            <a:r>
              <a:rPr lang="en-GB" b="1" dirty="0">
                <a:solidFill>
                  <a:schemeClr val="bg2"/>
                </a:solidFill>
              </a:rPr>
              <a:t> </a:t>
            </a:r>
            <a:r>
              <a:rPr lang="fr-FR" b="1" dirty="0">
                <a:solidFill>
                  <a:schemeClr val="bg2"/>
                </a:solidFill>
              </a:rPr>
              <a:t>par</a:t>
            </a:r>
            <a:r>
              <a:rPr lang="en-GB" b="1" dirty="0">
                <a:solidFill>
                  <a:schemeClr val="bg2"/>
                </a:solidFill>
              </a:rPr>
              <a:t> </a:t>
            </a:r>
            <a:r>
              <a:rPr lang="fr-FR" b="1" dirty="0">
                <a:solidFill>
                  <a:schemeClr val="bg2"/>
                </a:solidFill>
              </a:rPr>
              <a:t>Tunnel</a:t>
            </a:r>
          </a:p>
        </p:txBody>
      </p:sp>
      <p:sp>
        <p:nvSpPr>
          <p:cNvPr id="6" name="Rectangle 5"/>
          <p:cNvSpPr/>
          <p:nvPr/>
        </p:nvSpPr>
        <p:spPr>
          <a:xfrm>
            <a:off x="3790335" y="524023"/>
            <a:ext cx="3819387" cy="707886"/>
          </a:xfrm>
          <a:prstGeom prst="rect">
            <a:avLst/>
          </a:prstGeom>
          <a:noFill/>
          <a:ln>
            <a:noFill/>
          </a:ln>
          <a:effectLst>
            <a:outerShdw blurRad="50800" dist="38100" dir="16200000" rotWithShape="0">
              <a:prstClr val="black">
                <a:alpha val="40000"/>
              </a:prstClr>
            </a:outerShdw>
          </a:effectLst>
        </p:spPr>
        <p:style>
          <a:lnRef idx="0">
            <a:schemeClr val="dk1"/>
          </a:lnRef>
          <a:fillRef idx="3">
            <a:schemeClr val="dk1"/>
          </a:fillRef>
          <a:effectRef idx="3">
            <a:schemeClr val="dk1"/>
          </a:effectRef>
          <a:fontRef idx="minor">
            <a:schemeClr val="lt1"/>
          </a:fontRef>
        </p:style>
        <p:txBody>
          <a:bodyPr wrap="square" anchor="ctr">
            <a:spAutoFit/>
          </a:bodyPr>
          <a:lstStyle/>
          <a:p>
            <a:r>
              <a:rPr lang="fr-FR" sz="4000" dirty="0">
                <a:solidFill>
                  <a:schemeClr val="tx1"/>
                </a:solidFill>
              </a:rPr>
              <a:t>Problématique</a:t>
            </a:r>
            <a:endParaRPr lang="fr-FR" sz="3600" dirty="0">
              <a:solidFill>
                <a:schemeClr val="tx1"/>
              </a:solidFill>
            </a:endParaRPr>
          </a:p>
        </p:txBody>
      </p:sp>
      <p:sp>
        <p:nvSpPr>
          <p:cNvPr id="7" name="Rectangle 6"/>
          <p:cNvSpPr/>
          <p:nvPr/>
        </p:nvSpPr>
        <p:spPr>
          <a:xfrm>
            <a:off x="6973026" y="2610610"/>
            <a:ext cx="3542575" cy="1015663"/>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r>
              <a:rPr lang="fr-FR" sz="2000" b="1" dirty="0">
                <a:solidFill>
                  <a:schemeClr val="bg2"/>
                </a:solidFill>
              </a:rPr>
              <a:t>Rendre </a:t>
            </a:r>
            <a:r>
              <a:rPr lang="fr-FR" sz="2000" b="1" dirty="0" err="1">
                <a:solidFill>
                  <a:schemeClr val="bg2"/>
                </a:solidFill>
              </a:rPr>
              <a:t>plateform</a:t>
            </a:r>
            <a:r>
              <a:rPr lang="fr-FR" sz="2000" b="1" dirty="0">
                <a:solidFill>
                  <a:schemeClr val="bg2"/>
                </a:solidFill>
              </a:rPr>
              <a:t> service Platform du Cloud Accessible </a:t>
            </a:r>
            <a:r>
              <a:rPr lang="en-US" sz="2000" b="1" dirty="0">
                <a:solidFill>
                  <a:schemeClr val="bg2"/>
                </a:solidFill>
              </a:rPr>
              <a:t> </a:t>
            </a:r>
            <a:r>
              <a:rPr lang="fr-FR" sz="2000" b="1" dirty="0">
                <a:solidFill>
                  <a:schemeClr val="bg2"/>
                </a:solidFill>
              </a:rPr>
              <a:t>via</a:t>
            </a:r>
            <a:r>
              <a:rPr lang="en-GB" sz="2000" b="1" dirty="0">
                <a:solidFill>
                  <a:schemeClr val="bg2"/>
                </a:solidFill>
              </a:rPr>
              <a:t> un</a:t>
            </a:r>
            <a:r>
              <a:rPr lang="fr-FR" sz="2000" b="1" dirty="0">
                <a:solidFill>
                  <a:schemeClr val="bg2"/>
                </a:solidFill>
              </a:rPr>
              <a:t>Tunnel</a:t>
            </a:r>
          </a:p>
        </p:txBody>
      </p:sp>
      <p:sp>
        <p:nvSpPr>
          <p:cNvPr id="8" name="Rectangle 7"/>
          <p:cNvSpPr/>
          <p:nvPr/>
        </p:nvSpPr>
        <p:spPr>
          <a:xfrm>
            <a:off x="2313714" y="5262681"/>
            <a:ext cx="3521031" cy="1200329"/>
          </a:xfrm>
          <a:prstGeom prst="rect">
            <a:avLst/>
          </a:prstGeom>
          <a:noFill/>
          <a:ln>
            <a:noFill/>
          </a:ln>
        </p:spPr>
        <p:style>
          <a:lnRef idx="0">
            <a:schemeClr val="accent5"/>
          </a:lnRef>
          <a:fillRef idx="3">
            <a:schemeClr val="accent5"/>
          </a:fillRef>
          <a:effectRef idx="3">
            <a:schemeClr val="accent5"/>
          </a:effectRef>
          <a:fontRef idx="minor">
            <a:schemeClr val="lt1"/>
          </a:fontRef>
        </p:style>
        <p:txBody>
          <a:bodyPr wrap="square">
            <a:spAutoFit/>
          </a:bodyPr>
          <a:lstStyle/>
          <a:p>
            <a:r>
              <a:rPr lang="fr-FR" dirty="0">
                <a:solidFill>
                  <a:schemeClr val="bg2"/>
                </a:solidFill>
              </a:rPr>
              <a:t>Choisir un moteur de génération des Template CV pour la </a:t>
            </a:r>
            <a:r>
              <a:rPr lang="fr-FR" kern="0" dirty="0">
                <a:solidFill>
                  <a:schemeClr val="bg2"/>
                </a:solidFill>
              </a:rPr>
              <a:t>Téléchargement</a:t>
            </a:r>
            <a:r>
              <a:rPr lang="en-US" kern="0" dirty="0">
                <a:solidFill>
                  <a:schemeClr val="bg2"/>
                </a:solidFill>
              </a:rPr>
              <a:t> </a:t>
            </a:r>
            <a:r>
              <a:rPr lang="fr-FR" kern="0" dirty="0">
                <a:solidFill>
                  <a:schemeClr val="bg2"/>
                </a:solidFill>
              </a:rPr>
              <a:t>du CV sous plusieurs modèle</a:t>
            </a:r>
            <a:endParaRPr lang="fr-FR" dirty="0">
              <a:solidFill>
                <a:schemeClr val="bg2"/>
              </a:solidFill>
            </a:endParaRPr>
          </a:p>
        </p:txBody>
      </p:sp>
      <p:sp>
        <p:nvSpPr>
          <p:cNvPr id="13" name="Rectangle 12"/>
          <p:cNvSpPr/>
          <p:nvPr/>
        </p:nvSpPr>
        <p:spPr>
          <a:xfrm>
            <a:off x="1465257" y="1540342"/>
            <a:ext cx="8856379" cy="584775"/>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fr-FR" sz="3200" kern="0" dirty="0">
                <a:solidFill>
                  <a:schemeClr val="bg1"/>
                </a:solidFill>
              </a:rPr>
              <a:t>Problème en cours de résolution </a:t>
            </a:r>
            <a:endParaRPr lang="fr-FR" sz="3200" dirty="0">
              <a:solidFill>
                <a:schemeClr val="bg1"/>
              </a:solidFill>
            </a:endParaRPr>
          </a:p>
        </p:txBody>
      </p:sp>
      <p:sp>
        <p:nvSpPr>
          <p:cNvPr id="15" name="Octogone 14"/>
          <p:cNvSpPr/>
          <p:nvPr/>
        </p:nvSpPr>
        <p:spPr>
          <a:xfrm>
            <a:off x="1465258" y="5145492"/>
            <a:ext cx="624111" cy="1205467"/>
          </a:xfrm>
          <a:prstGeom prst="oct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3</a:t>
            </a:r>
            <a:endParaRPr lang="fr-FR" dirty="0"/>
          </a:p>
        </p:txBody>
      </p:sp>
      <p:sp>
        <p:nvSpPr>
          <p:cNvPr id="16" name="Octogone 15"/>
          <p:cNvSpPr/>
          <p:nvPr/>
        </p:nvSpPr>
        <p:spPr>
          <a:xfrm>
            <a:off x="1465258" y="2530421"/>
            <a:ext cx="624111" cy="1205467"/>
          </a:xfrm>
          <a:prstGeom prst="oct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1</a:t>
            </a:r>
            <a:endParaRPr lang="fr-FR" dirty="0"/>
          </a:p>
        </p:txBody>
      </p:sp>
      <p:sp>
        <p:nvSpPr>
          <p:cNvPr id="17" name="Octogone 16"/>
          <p:cNvSpPr/>
          <p:nvPr/>
        </p:nvSpPr>
        <p:spPr>
          <a:xfrm>
            <a:off x="6212119" y="2563849"/>
            <a:ext cx="624111" cy="1205467"/>
          </a:xfrm>
          <a:prstGeom prst="oct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2</a:t>
            </a:r>
            <a:endParaRPr lang="fr-FR" dirty="0"/>
          </a:p>
        </p:txBody>
      </p:sp>
      <p:grpSp>
        <p:nvGrpSpPr>
          <p:cNvPr id="12" name="Google Shape;2114;p37">
            <a:extLst>
              <a:ext uri="{FF2B5EF4-FFF2-40B4-BE49-F238E27FC236}">
                <a16:creationId xmlns:a16="http://schemas.microsoft.com/office/drawing/2014/main" id="{A9063E4B-8FFC-4CD4-ACFA-58A9181C9801}"/>
              </a:ext>
            </a:extLst>
          </p:cNvPr>
          <p:cNvGrpSpPr/>
          <p:nvPr/>
        </p:nvGrpSpPr>
        <p:grpSpPr>
          <a:xfrm>
            <a:off x="523285" y="339213"/>
            <a:ext cx="878795" cy="1002891"/>
            <a:chOff x="731647" y="1650460"/>
            <a:chExt cx="635100" cy="733490"/>
          </a:xfrm>
        </p:grpSpPr>
        <p:grpSp>
          <p:nvGrpSpPr>
            <p:cNvPr id="18" name="Google Shape;2115;p37">
              <a:extLst>
                <a:ext uri="{FF2B5EF4-FFF2-40B4-BE49-F238E27FC236}">
                  <a16:creationId xmlns:a16="http://schemas.microsoft.com/office/drawing/2014/main" id="{0F28E75E-3FDE-4D8A-B695-ED5FF8FA9303}"/>
                </a:ext>
              </a:extLst>
            </p:cNvPr>
            <p:cNvGrpSpPr/>
            <p:nvPr/>
          </p:nvGrpSpPr>
          <p:grpSpPr>
            <a:xfrm>
              <a:off x="731647" y="1650460"/>
              <a:ext cx="635100" cy="635100"/>
              <a:chOff x="917231" y="1827973"/>
              <a:chExt cx="635100" cy="635100"/>
            </a:xfrm>
          </p:grpSpPr>
          <p:sp>
            <p:nvSpPr>
              <p:cNvPr id="23" name="Google Shape;2116;p37">
                <a:extLst>
                  <a:ext uri="{FF2B5EF4-FFF2-40B4-BE49-F238E27FC236}">
                    <a16:creationId xmlns:a16="http://schemas.microsoft.com/office/drawing/2014/main" id="{F4B35F1C-8946-4F92-BA1D-64FFA9262524}"/>
                  </a:ext>
                </a:extLst>
              </p:cNvPr>
              <p:cNvSpPr/>
              <p:nvPr/>
            </p:nvSpPr>
            <p:spPr>
              <a:xfrm>
                <a:off x="917231" y="1827973"/>
                <a:ext cx="635100" cy="6351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sp>
            <p:nvSpPr>
              <p:cNvPr id="24" name="Google Shape;2117;p37">
                <a:extLst>
                  <a:ext uri="{FF2B5EF4-FFF2-40B4-BE49-F238E27FC236}">
                    <a16:creationId xmlns:a16="http://schemas.microsoft.com/office/drawing/2014/main" id="{5CDAF8B8-14AF-4996-9FF3-9410CED168C6}"/>
                  </a:ext>
                </a:extLst>
              </p:cNvPr>
              <p:cNvSpPr/>
              <p:nvPr/>
            </p:nvSpPr>
            <p:spPr>
              <a:xfrm>
                <a:off x="1001931" y="1912710"/>
                <a:ext cx="465600" cy="4656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grpSp>
        <p:grpSp>
          <p:nvGrpSpPr>
            <p:cNvPr id="19" name="Google Shape;2118;p37">
              <a:extLst>
                <a:ext uri="{FF2B5EF4-FFF2-40B4-BE49-F238E27FC236}">
                  <a16:creationId xmlns:a16="http://schemas.microsoft.com/office/drawing/2014/main" id="{803CA4B4-8D21-4756-872F-83703D8CB96D}"/>
                </a:ext>
              </a:extLst>
            </p:cNvPr>
            <p:cNvGrpSpPr/>
            <p:nvPr/>
          </p:nvGrpSpPr>
          <p:grpSpPr>
            <a:xfrm>
              <a:off x="961679" y="2356951"/>
              <a:ext cx="175013" cy="27000"/>
              <a:chOff x="5662375" y="212375"/>
              <a:chExt cx="175013" cy="27000"/>
            </a:xfrm>
          </p:grpSpPr>
          <p:sp>
            <p:nvSpPr>
              <p:cNvPr id="20" name="Google Shape;2119;p37">
                <a:extLst>
                  <a:ext uri="{FF2B5EF4-FFF2-40B4-BE49-F238E27FC236}">
                    <a16:creationId xmlns:a16="http://schemas.microsoft.com/office/drawing/2014/main" id="{922986AB-0CF3-4A0F-8619-2F64EB0E8F34}"/>
                  </a:ext>
                </a:extLst>
              </p:cNvPr>
              <p:cNvSpPr/>
              <p:nvPr/>
            </p:nvSpPr>
            <p:spPr>
              <a:xfrm>
                <a:off x="5662375"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21" name="Google Shape;2120;p37">
                <a:extLst>
                  <a:ext uri="{FF2B5EF4-FFF2-40B4-BE49-F238E27FC236}">
                    <a16:creationId xmlns:a16="http://schemas.microsoft.com/office/drawing/2014/main" id="{6979BEC2-0A16-49B6-B958-496E91044BCB}"/>
                  </a:ext>
                </a:extLst>
              </p:cNvPr>
              <p:cNvSpPr/>
              <p:nvPr/>
            </p:nvSpPr>
            <p:spPr>
              <a:xfrm>
                <a:off x="5736381"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22" name="Google Shape;2121;p37">
                <a:extLst>
                  <a:ext uri="{FF2B5EF4-FFF2-40B4-BE49-F238E27FC236}">
                    <a16:creationId xmlns:a16="http://schemas.microsoft.com/office/drawing/2014/main" id="{8F992C90-A3C4-4016-9BCF-EFCFFD6E5271}"/>
                  </a:ext>
                </a:extLst>
              </p:cNvPr>
              <p:cNvSpPr/>
              <p:nvPr/>
            </p:nvSpPr>
            <p:spPr>
              <a:xfrm>
                <a:off x="5810388"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grpSp>
      </p:grpSp>
      <p:sp>
        <p:nvSpPr>
          <p:cNvPr id="25" name="Google Shape;2148;p37">
            <a:extLst>
              <a:ext uri="{FF2B5EF4-FFF2-40B4-BE49-F238E27FC236}">
                <a16:creationId xmlns:a16="http://schemas.microsoft.com/office/drawing/2014/main" id="{B5AF36AD-BA8C-4F69-B3AD-1F62A6E217DA}"/>
              </a:ext>
            </a:extLst>
          </p:cNvPr>
          <p:cNvSpPr txBox="1">
            <a:spLocks/>
          </p:cNvSpPr>
          <p:nvPr/>
        </p:nvSpPr>
        <p:spPr>
          <a:xfrm>
            <a:off x="639185" y="345314"/>
            <a:ext cx="609600" cy="862263"/>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 sz="2400" kern="0" dirty="0">
                <a:solidFill>
                  <a:schemeClr val="bg1"/>
                </a:solidFill>
              </a:rPr>
              <a:t>01</a:t>
            </a:r>
          </a:p>
        </p:txBody>
      </p:sp>
    </p:spTree>
    <p:extLst>
      <p:ext uri="{BB962C8B-B14F-4D97-AF65-F5344CB8AC3E}">
        <p14:creationId xmlns:p14="http://schemas.microsoft.com/office/powerpoint/2010/main" val="1846974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1000"/>
                                        <p:tgtEl>
                                          <p:spTgt spid="17"/>
                                        </p:tgtEl>
                                      </p:cBhvr>
                                    </p:animEffect>
                                    <p:anim calcmode="lin" valueType="num">
                                      <p:cBhvr>
                                        <p:cTn id="33" dur="1000" fill="hold"/>
                                        <p:tgtEl>
                                          <p:spTgt spid="17"/>
                                        </p:tgtEl>
                                        <p:attrNameLst>
                                          <p:attrName>ppt_x</p:attrName>
                                        </p:attrNameLst>
                                      </p:cBhvr>
                                      <p:tavLst>
                                        <p:tav tm="0">
                                          <p:val>
                                            <p:strVal val="#ppt_x"/>
                                          </p:val>
                                        </p:tav>
                                        <p:tav tm="100000">
                                          <p:val>
                                            <p:strVal val="#ppt_x"/>
                                          </p:val>
                                        </p:tav>
                                      </p:tavLst>
                                    </p:anim>
                                    <p:anim calcmode="lin" valueType="num">
                                      <p:cBhvr>
                                        <p:cTn id="3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animEffect transition="in" filter="fade">
                                      <p:cBhvr>
                                        <p:cTn id="39" dur="1000"/>
                                        <p:tgtEl>
                                          <p:spTgt spid="7">
                                            <p:txEl>
                                              <p:pRg st="0" end="0"/>
                                            </p:txEl>
                                          </p:spTgt>
                                        </p:tgtEl>
                                      </p:cBhvr>
                                    </p:animEffect>
                                    <p:anim calcmode="lin" valueType="num">
                                      <p:cBhvr>
                                        <p:cTn id="40"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additive="base">
                                        <p:cTn id="46" dur="500" fill="hold"/>
                                        <p:tgtEl>
                                          <p:spTgt spid="15"/>
                                        </p:tgtEl>
                                        <p:attrNameLst>
                                          <p:attrName>ppt_x</p:attrName>
                                        </p:attrNameLst>
                                      </p:cBhvr>
                                      <p:tavLst>
                                        <p:tav tm="0">
                                          <p:val>
                                            <p:strVal val="#ppt_x"/>
                                          </p:val>
                                        </p:tav>
                                        <p:tav tm="100000">
                                          <p:val>
                                            <p:strVal val="#ppt_x"/>
                                          </p:val>
                                        </p:tav>
                                      </p:tavLst>
                                    </p:anim>
                                    <p:anim calcmode="lin" valueType="num">
                                      <p:cBhvr additive="base">
                                        <p:cTn id="4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1000"/>
                                        <p:tgtEl>
                                          <p:spTgt spid="8"/>
                                        </p:tgtEl>
                                      </p:cBhvr>
                                    </p:animEffect>
                                    <p:anim calcmode="lin" valueType="num">
                                      <p:cBhvr>
                                        <p:cTn id="53" dur="1000" fill="hold"/>
                                        <p:tgtEl>
                                          <p:spTgt spid="8"/>
                                        </p:tgtEl>
                                        <p:attrNameLst>
                                          <p:attrName>ppt_x</p:attrName>
                                        </p:attrNameLst>
                                      </p:cBhvr>
                                      <p:tavLst>
                                        <p:tav tm="0">
                                          <p:val>
                                            <p:strVal val="#ppt_x"/>
                                          </p:val>
                                        </p:tav>
                                        <p:tav tm="100000">
                                          <p:val>
                                            <p:strVal val="#ppt_x"/>
                                          </p:val>
                                        </p:tav>
                                      </p:tavLst>
                                    </p:anim>
                                    <p:anim calcmode="lin" valueType="num">
                                      <p:cBhvr>
                                        <p:cTn id="5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3" grpId="0" animBg="1"/>
      <p:bldP spid="15" grpId="0" animBg="1"/>
      <p:bldP spid="16"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37163" y="2743201"/>
            <a:ext cx="6386947" cy="2549236"/>
          </a:xfrm>
          <a:prstGeom prst="rect">
            <a:avLst/>
          </a:prstGeom>
        </p:spPr>
        <p:txBody>
          <a:bodyPr spcFirstLastPara="1" wrap="square" lIns="121900" tIns="121900" rIns="121900" bIns="121900" anchor="ctr" anchorCtr="0">
            <a:noAutofit/>
          </a:bodyPr>
          <a:lstStyle/>
          <a:p>
            <a:r>
              <a:rPr lang="fr-FR" sz="4000" b="1" dirty="0">
                <a:solidFill>
                  <a:schemeClr val="accent1">
                    <a:lumMod val="75000"/>
                  </a:schemeClr>
                </a:solidFill>
              </a:rPr>
              <a:t>concevoir et maitre en place une </a:t>
            </a:r>
            <a:r>
              <a:rPr lang="en-US" sz="4000" b="1" dirty="0">
                <a:solidFill>
                  <a:schemeClr val="accent1">
                    <a:lumMod val="75000"/>
                  </a:schemeClr>
                </a:solidFill>
              </a:rPr>
              <a:t>Environment Cloud </a:t>
            </a:r>
            <a:br>
              <a:rPr lang="en-US" sz="6600" b="1" dirty="0">
                <a:solidFill>
                  <a:schemeClr val="accent4"/>
                </a:solidFill>
              </a:rPr>
            </a:br>
            <a:endParaRPr sz="6267" dirty="0"/>
          </a:p>
        </p:txBody>
      </p:sp>
      <p:sp>
        <p:nvSpPr>
          <p:cNvPr id="2156" name="Google Shape;2156;p38"/>
          <p:cNvSpPr txBox="1">
            <a:spLocks noGrp="1"/>
          </p:cNvSpPr>
          <p:nvPr>
            <p:ph type="title" idx="2"/>
          </p:nvPr>
        </p:nvSpPr>
        <p:spPr>
          <a:xfrm>
            <a:off x="3736861" y="924931"/>
            <a:ext cx="3956800" cy="1426400"/>
          </a:xfrm>
          <a:prstGeom prst="rect">
            <a:avLst/>
          </a:prstGeom>
        </p:spPr>
        <p:txBody>
          <a:bodyPr spcFirstLastPara="1" wrap="square" lIns="121900" tIns="121900" rIns="121900" bIns="121900" anchor="ctr" anchorCtr="0">
            <a:noAutofit/>
          </a:bodyPr>
          <a:lstStyle/>
          <a:p>
            <a:r>
              <a:rPr lang="en" dirty="0"/>
              <a:t>02</a:t>
            </a:r>
            <a:endParaRPr dirty="0"/>
          </a:p>
        </p:txBody>
      </p:sp>
    </p:spTree>
    <p:extLst>
      <p:ext uri="{BB962C8B-B14F-4D97-AF65-F5344CB8AC3E}">
        <p14:creationId xmlns:p14="http://schemas.microsoft.com/office/powerpoint/2010/main" val="4177075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6"/>
                                        </p:tgtEl>
                                        <p:attrNameLst>
                                          <p:attrName>style.visibility</p:attrName>
                                        </p:attrNameLst>
                                      </p:cBhvr>
                                      <p:to>
                                        <p:strVal val="visible"/>
                                      </p:to>
                                    </p:set>
                                    <p:anim calcmode="lin" valueType="num">
                                      <p:cBhvr additive="base">
                                        <p:cTn id="7" dur="500" fill="hold"/>
                                        <p:tgtEl>
                                          <p:spTgt spid="2156"/>
                                        </p:tgtEl>
                                        <p:attrNameLst>
                                          <p:attrName>ppt_x</p:attrName>
                                        </p:attrNameLst>
                                      </p:cBhvr>
                                      <p:tavLst>
                                        <p:tav tm="0">
                                          <p:val>
                                            <p:strVal val="#ppt_x"/>
                                          </p:val>
                                        </p:tav>
                                        <p:tav tm="100000">
                                          <p:val>
                                            <p:strVal val="#ppt_x"/>
                                          </p:val>
                                        </p:tav>
                                      </p:tavLst>
                                    </p:anim>
                                    <p:anim calcmode="lin" valueType="num">
                                      <p:cBhvr additive="base">
                                        <p:cTn id="8" dur="500" fill="hold"/>
                                        <p:tgtEl>
                                          <p:spTgt spid="21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155"/>
                                        </p:tgtEl>
                                        <p:attrNameLst>
                                          <p:attrName>style.visibility</p:attrName>
                                        </p:attrNameLst>
                                      </p:cBhvr>
                                      <p:to>
                                        <p:strVal val="visible"/>
                                      </p:to>
                                    </p:set>
                                    <p:animEffect transition="in" filter="fade">
                                      <p:cBhvr>
                                        <p:cTn id="13" dur="1000"/>
                                        <p:tgtEl>
                                          <p:spTgt spid="2155"/>
                                        </p:tgtEl>
                                      </p:cBhvr>
                                    </p:animEffect>
                                    <p:anim calcmode="lin" valueType="num">
                                      <p:cBhvr>
                                        <p:cTn id="14" dur="1000" fill="hold"/>
                                        <p:tgtEl>
                                          <p:spTgt spid="2155"/>
                                        </p:tgtEl>
                                        <p:attrNameLst>
                                          <p:attrName>ppt_x</p:attrName>
                                        </p:attrNameLst>
                                      </p:cBhvr>
                                      <p:tavLst>
                                        <p:tav tm="0">
                                          <p:val>
                                            <p:strVal val="#ppt_x"/>
                                          </p:val>
                                        </p:tav>
                                        <p:tav tm="100000">
                                          <p:val>
                                            <p:strVal val="#ppt_x"/>
                                          </p:val>
                                        </p:tav>
                                      </p:tavLst>
                                    </p:anim>
                                    <p:anim calcmode="lin" valueType="num">
                                      <p:cBhvr>
                                        <p:cTn id="15" dur="1000" fill="hold"/>
                                        <p:tgtEl>
                                          <p:spTgt spid="21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5" grpId="0"/>
      <p:bldP spid="215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4" name="Google Shape;2177;p39">
            <a:extLst>
              <a:ext uri="{FF2B5EF4-FFF2-40B4-BE49-F238E27FC236}">
                <a16:creationId xmlns:a16="http://schemas.microsoft.com/office/drawing/2014/main" id="{C09FC814-DCAB-4E66-84DC-1CD16CA18E2B}"/>
              </a:ext>
            </a:extLst>
          </p:cNvPr>
          <p:cNvSpPr txBox="1">
            <a:spLocks/>
          </p:cNvSpPr>
          <p:nvPr/>
        </p:nvSpPr>
        <p:spPr>
          <a:xfrm>
            <a:off x="1020099" y="962243"/>
            <a:ext cx="6188696" cy="590516"/>
          </a:xfrm>
          <a:prstGeom prst="rect">
            <a:avLst/>
          </a:prstGeom>
          <a:noFill/>
          <a:ln>
            <a:noFill/>
          </a:ln>
          <a:effectLst>
            <a:glow rad="228600">
              <a:schemeClr val="accent1">
                <a:satMod val="175000"/>
                <a:alpha val="40000"/>
              </a:schemeClr>
            </a:glow>
            <a:outerShdw blurRad="50800" dist="38100" dir="2700000" algn="tl" rotWithShape="0">
              <a:prstClr val="black">
                <a:alpha val="40000"/>
              </a:prstClr>
            </a:outerShdw>
          </a:effectLst>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40">
              <a:buClr>
                <a:srgbClr val="494949"/>
              </a:buClr>
            </a:pPr>
            <a:r>
              <a:rPr lang="fr-FR" sz="2400" kern="0" dirty="0">
                <a:solidFill>
                  <a:srgbClr val="00B050"/>
                </a:solidFill>
              </a:rPr>
              <a:t>    </a:t>
            </a:r>
            <a:r>
              <a:rPr lang="fr-FR" kern="0" dirty="0">
                <a:solidFill>
                  <a:srgbClr val="00B050"/>
                </a:solidFill>
              </a:rPr>
              <a:t>Définition:</a:t>
            </a:r>
          </a:p>
        </p:txBody>
      </p:sp>
      <p:sp>
        <p:nvSpPr>
          <p:cNvPr id="9" name="Hexagone 8"/>
          <p:cNvSpPr/>
          <p:nvPr/>
        </p:nvSpPr>
        <p:spPr>
          <a:xfrm>
            <a:off x="4953006" y="1623600"/>
            <a:ext cx="6111239" cy="4960709"/>
          </a:xfrm>
          <a:prstGeom prst="hexagon">
            <a:avLst>
              <a:gd name="adj" fmla="val 33171"/>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le Cloud Computing est la fourniture du services informatiques (notamment des serveurs, du stockage, des bases de données, la gestion réseau, des logiciels, des outils d’analyse, l’intelligence artificielle) via internet (le cloud) dans le but d’offrir une innovation plus rapide, des ressources flexibles et des économies d’échelle.</a:t>
            </a:r>
          </a:p>
        </p:txBody>
      </p:sp>
      <p:pic>
        <p:nvPicPr>
          <p:cNvPr id="3" name="Image 2">
            <a:extLst>
              <a:ext uri="{FF2B5EF4-FFF2-40B4-BE49-F238E27FC236}">
                <a16:creationId xmlns:a16="http://schemas.microsoft.com/office/drawing/2014/main" id="{C2B9F6D3-B277-C6B3-360B-A2C9F963F4A5}"/>
              </a:ext>
            </a:extLst>
          </p:cNvPr>
          <p:cNvPicPr>
            <a:picLocks noChangeAspect="1"/>
          </p:cNvPicPr>
          <p:nvPr/>
        </p:nvPicPr>
        <p:blipFill>
          <a:blip r:embed="rId3"/>
          <a:stretch>
            <a:fillRect/>
          </a:stretch>
        </p:blipFill>
        <p:spPr>
          <a:xfrm>
            <a:off x="1402081" y="2527225"/>
            <a:ext cx="3520441" cy="3231160"/>
          </a:xfrm>
          <a:prstGeom prst="rect">
            <a:avLst/>
          </a:prstGeom>
        </p:spPr>
      </p:pic>
      <p:grpSp>
        <p:nvGrpSpPr>
          <p:cNvPr id="6" name="Google Shape;2114;p37">
            <a:extLst>
              <a:ext uri="{FF2B5EF4-FFF2-40B4-BE49-F238E27FC236}">
                <a16:creationId xmlns:a16="http://schemas.microsoft.com/office/drawing/2014/main" id="{C8B51787-65D6-41D7-9396-810828F1C115}"/>
              </a:ext>
            </a:extLst>
          </p:cNvPr>
          <p:cNvGrpSpPr/>
          <p:nvPr/>
        </p:nvGrpSpPr>
        <p:grpSpPr>
          <a:xfrm>
            <a:off x="523285" y="339213"/>
            <a:ext cx="878795" cy="1002891"/>
            <a:chOff x="731647" y="1650460"/>
            <a:chExt cx="635100" cy="733490"/>
          </a:xfrm>
        </p:grpSpPr>
        <p:grpSp>
          <p:nvGrpSpPr>
            <p:cNvPr id="7" name="Google Shape;2115;p37">
              <a:extLst>
                <a:ext uri="{FF2B5EF4-FFF2-40B4-BE49-F238E27FC236}">
                  <a16:creationId xmlns:a16="http://schemas.microsoft.com/office/drawing/2014/main" id="{DF0C624A-78AF-4507-BB4C-CA96F693922F}"/>
                </a:ext>
              </a:extLst>
            </p:cNvPr>
            <p:cNvGrpSpPr/>
            <p:nvPr/>
          </p:nvGrpSpPr>
          <p:grpSpPr>
            <a:xfrm>
              <a:off x="731647" y="1650460"/>
              <a:ext cx="635100" cy="635100"/>
              <a:chOff x="917231" y="1827973"/>
              <a:chExt cx="635100" cy="635100"/>
            </a:xfrm>
          </p:grpSpPr>
          <p:sp>
            <p:nvSpPr>
              <p:cNvPr id="13" name="Google Shape;2116;p37">
                <a:extLst>
                  <a:ext uri="{FF2B5EF4-FFF2-40B4-BE49-F238E27FC236}">
                    <a16:creationId xmlns:a16="http://schemas.microsoft.com/office/drawing/2014/main" id="{B101C6BE-8FD8-48B4-A1AC-9F93BE618A8C}"/>
                  </a:ext>
                </a:extLst>
              </p:cNvPr>
              <p:cNvSpPr/>
              <p:nvPr/>
            </p:nvSpPr>
            <p:spPr>
              <a:xfrm>
                <a:off x="917231" y="1827973"/>
                <a:ext cx="635100" cy="6351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sp>
            <p:nvSpPr>
              <p:cNvPr id="14" name="Google Shape;2117;p37">
                <a:extLst>
                  <a:ext uri="{FF2B5EF4-FFF2-40B4-BE49-F238E27FC236}">
                    <a16:creationId xmlns:a16="http://schemas.microsoft.com/office/drawing/2014/main" id="{FD43D8A0-205F-4ECF-BB34-AE0CFC7F443D}"/>
                  </a:ext>
                </a:extLst>
              </p:cNvPr>
              <p:cNvSpPr/>
              <p:nvPr/>
            </p:nvSpPr>
            <p:spPr>
              <a:xfrm>
                <a:off x="1001931" y="1912710"/>
                <a:ext cx="465600" cy="4656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000000"/>
                  </a:solidFill>
                  <a:latin typeface="Arial"/>
                  <a:cs typeface="Arial"/>
                  <a:sym typeface="Arial"/>
                </a:endParaRPr>
              </a:p>
            </p:txBody>
          </p:sp>
        </p:grpSp>
        <p:grpSp>
          <p:nvGrpSpPr>
            <p:cNvPr id="8" name="Google Shape;2118;p37">
              <a:extLst>
                <a:ext uri="{FF2B5EF4-FFF2-40B4-BE49-F238E27FC236}">
                  <a16:creationId xmlns:a16="http://schemas.microsoft.com/office/drawing/2014/main" id="{F070A217-D9F6-45B7-9C3F-8AFCED4DDCCC}"/>
                </a:ext>
              </a:extLst>
            </p:cNvPr>
            <p:cNvGrpSpPr/>
            <p:nvPr/>
          </p:nvGrpSpPr>
          <p:grpSpPr>
            <a:xfrm>
              <a:off x="961679" y="2356951"/>
              <a:ext cx="175013" cy="27000"/>
              <a:chOff x="5662375" y="212375"/>
              <a:chExt cx="175013" cy="27000"/>
            </a:xfrm>
          </p:grpSpPr>
          <p:sp>
            <p:nvSpPr>
              <p:cNvPr id="10" name="Google Shape;2119;p37">
                <a:extLst>
                  <a:ext uri="{FF2B5EF4-FFF2-40B4-BE49-F238E27FC236}">
                    <a16:creationId xmlns:a16="http://schemas.microsoft.com/office/drawing/2014/main" id="{E0A29EB0-2CBE-4890-BC75-2D7129559F2C}"/>
                  </a:ext>
                </a:extLst>
              </p:cNvPr>
              <p:cNvSpPr/>
              <p:nvPr/>
            </p:nvSpPr>
            <p:spPr>
              <a:xfrm>
                <a:off x="5662375"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11" name="Google Shape;2120;p37">
                <a:extLst>
                  <a:ext uri="{FF2B5EF4-FFF2-40B4-BE49-F238E27FC236}">
                    <a16:creationId xmlns:a16="http://schemas.microsoft.com/office/drawing/2014/main" id="{E8C34F9D-DF09-4930-89E1-0897996C9D43}"/>
                  </a:ext>
                </a:extLst>
              </p:cNvPr>
              <p:cNvSpPr/>
              <p:nvPr/>
            </p:nvSpPr>
            <p:spPr>
              <a:xfrm>
                <a:off x="5736381"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sp>
            <p:nvSpPr>
              <p:cNvPr id="12" name="Google Shape;2121;p37">
                <a:extLst>
                  <a:ext uri="{FF2B5EF4-FFF2-40B4-BE49-F238E27FC236}">
                    <a16:creationId xmlns:a16="http://schemas.microsoft.com/office/drawing/2014/main" id="{BF851318-0A35-4788-A71D-D03D26CCDD94}"/>
                  </a:ext>
                </a:extLst>
              </p:cNvPr>
              <p:cNvSpPr/>
              <p:nvPr/>
            </p:nvSpPr>
            <p:spPr>
              <a:xfrm>
                <a:off x="5810388" y="212375"/>
                <a:ext cx="27000" cy="270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121900" tIns="121900" rIns="121900" bIns="121900" anchor="ctr" anchorCtr="0">
                <a:noAutofit/>
              </a:bodyPr>
              <a:lstStyle/>
              <a:p>
                <a:pPr defTabSz="1219140">
                  <a:buClr>
                    <a:srgbClr val="000000"/>
                  </a:buClr>
                </a:pPr>
                <a:endParaRPr sz="1867" kern="0">
                  <a:solidFill>
                    <a:srgbClr val="595959"/>
                  </a:solidFill>
                  <a:latin typeface="Arial"/>
                  <a:cs typeface="Arial"/>
                  <a:sym typeface="Arial"/>
                </a:endParaRPr>
              </a:p>
            </p:txBody>
          </p:sp>
        </p:grpSp>
      </p:grpSp>
      <p:sp>
        <p:nvSpPr>
          <p:cNvPr id="15" name="Google Shape;2148;p37">
            <a:extLst>
              <a:ext uri="{FF2B5EF4-FFF2-40B4-BE49-F238E27FC236}">
                <a16:creationId xmlns:a16="http://schemas.microsoft.com/office/drawing/2014/main" id="{F1918699-123C-422F-BC35-2D32A621AAD4}"/>
              </a:ext>
            </a:extLst>
          </p:cNvPr>
          <p:cNvSpPr txBox="1">
            <a:spLocks/>
          </p:cNvSpPr>
          <p:nvPr/>
        </p:nvSpPr>
        <p:spPr>
          <a:xfrm>
            <a:off x="639185" y="345314"/>
            <a:ext cx="609600" cy="862263"/>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 sz="2400" kern="0" dirty="0">
                <a:solidFill>
                  <a:schemeClr val="bg1"/>
                </a:solidFill>
              </a:rPr>
              <a:t>02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80">
                                          <p:stCondLst>
                                            <p:cond delay="0"/>
                                          </p:stCondLst>
                                        </p:cTn>
                                        <p:tgtEl>
                                          <p:spTgt spid="9"/>
                                        </p:tgtEl>
                                      </p:cBhvr>
                                    </p:animEffect>
                                    <p:anim calcmode="lin" valueType="num">
                                      <p:cBhvr>
                                        <p:cTn id="14"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9" dur="26">
                                          <p:stCondLst>
                                            <p:cond delay="650"/>
                                          </p:stCondLst>
                                        </p:cTn>
                                        <p:tgtEl>
                                          <p:spTgt spid="9"/>
                                        </p:tgtEl>
                                      </p:cBhvr>
                                      <p:to x="100000" y="60000"/>
                                    </p:animScale>
                                    <p:animScale>
                                      <p:cBhvr>
                                        <p:cTn id="20" dur="166" decel="50000">
                                          <p:stCondLst>
                                            <p:cond delay="676"/>
                                          </p:stCondLst>
                                        </p:cTn>
                                        <p:tgtEl>
                                          <p:spTgt spid="9"/>
                                        </p:tgtEl>
                                      </p:cBhvr>
                                      <p:to x="100000" y="100000"/>
                                    </p:animScale>
                                    <p:animScale>
                                      <p:cBhvr>
                                        <p:cTn id="21" dur="26">
                                          <p:stCondLst>
                                            <p:cond delay="1312"/>
                                          </p:stCondLst>
                                        </p:cTn>
                                        <p:tgtEl>
                                          <p:spTgt spid="9"/>
                                        </p:tgtEl>
                                      </p:cBhvr>
                                      <p:to x="100000" y="80000"/>
                                    </p:animScale>
                                    <p:animScale>
                                      <p:cBhvr>
                                        <p:cTn id="22" dur="166" decel="50000">
                                          <p:stCondLst>
                                            <p:cond delay="1338"/>
                                          </p:stCondLst>
                                        </p:cTn>
                                        <p:tgtEl>
                                          <p:spTgt spid="9"/>
                                        </p:tgtEl>
                                      </p:cBhvr>
                                      <p:to x="100000" y="100000"/>
                                    </p:animScale>
                                    <p:animScale>
                                      <p:cBhvr>
                                        <p:cTn id="23" dur="26">
                                          <p:stCondLst>
                                            <p:cond delay="1642"/>
                                          </p:stCondLst>
                                        </p:cTn>
                                        <p:tgtEl>
                                          <p:spTgt spid="9"/>
                                        </p:tgtEl>
                                      </p:cBhvr>
                                      <p:to x="100000" y="90000"/>
                                    </p:animScale>
                                    <p:animScale>
                                      <p:cBhvr>
                                        <p:cTn id="24" dur="166" decel="50000">
                                          <p:stCondLst>
                                            <p:cond delay="1668"/>
                                          </p:stCondLst>
                                        </p:cTn>
                                        <p:tgtEl>
                                          <p:spTgt spid="9"/>
                                        </p:tgtEl>
                                      </p:cBhvr>
                                      <p:to x="100000" y="100000"/>
                                    </p:animScale>
                                    <p:animScale>
                                      <p:cBhvr>
                                        <p:cTn id="25" dur="26">
                                          <p:stCondLst>
                                            <p:cond delay="1808"/>
                                          </p:stCondLst>
                                        </p:cTn>
                                        <p:tgtEl>
                                          <p:spTgt spid="9"/>
                                        </p:tgtEl>
                                      </p:cBhvr>
                                      <p:to x="100000" y="95000"/>
                                    </p:animScale>
                                    <p:animScale>
                                      <p:cBhvr>
                                        <p:cTn id="26" dur="166" decel="50000">
                                          <p:stCondLst>
                                            <p:cond delay="1834"/>
                                          </p:stCondLst>
                                        </p:cTn>
                                        <p:tgtEl>
                                          <p:spTgt spid="9"/>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15" grpId="0"/>
    </p:bldLst>
  </p:timing>
</p:sld>
</file>

<file path=ppt/theme/theme1.xml><?xml version="1.0" encoding="utf-8"?>
<a:theme xmlns:a="http://schemas.openxmlformats.org/drawingml/2006/main" name="Technology Consulting by Slidesgo">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3686</TotalTime>
  <Words>1275</Words>
  <Application>Microsoft Office PowerPoint</Application>
  <PresentationFormat>Grand écran</PresentationFormat>
  <Paragraphs>188</Paragraphs>
  <Slides>32</Slides>
  <Notes>17</Notes>
  <HiddenSlides>0</HiddenSlides>
  <MMClips>0</MMClips>
  <ScaleCrop>false</ScaleCrop>
  <HeadingPairs>
    <vt:vector size="6" baseType="variant">
      <vt:variant>
        <vt:lpstr>Polices utilisées</vt:lpstr>
      </vt:variant>
      <vt:variant>
        <vt:i4>13</vt:i4>
      </vt:variant>
      <vt:variant>
        <vt:lpstr>Thème</vt:lpstr>
      </vt:variant>
      <vt:variant>
        <vt:i4>1</vt:i4>
      </vt:variant>
      <vt:variant>
        <vt:lpstr>Titres des diapositives</vt:lpstr>
      </vt:variant>
      <vt:variant>
        <vt:i4>32</vt:i4>
      </vt:variant>
    </vt:vector>
  </HeadingPairs>
  <TitlesOfParts>
    <vt:vector size="46" baseType="lpstr">
      <vt:lpstr>Arial</vt:lpstr>
      <vt:lpstr>Barlow Semi Condensed</vt:lpstr>
      <vt:lpstr>Barlow Semi Condensed Medium</vt:lpstr>
      <vt:lpstr>Calibri</vt:lpstr>
      <vt:lpstr>Cambria</vt:lpstr>
      <vt:lpstr>Consolas</vt:lpstr>
      <vt:lpstr>Fjalla One</vt:lpstr>
      <vt:lpstr>IBMPlexMono</vt:lpstr>
      <vt:lpstr>Segoe UI</vt:lpstr>
      <vt:lpstr>Symbol</vt:lpstr>
      <vt:lpstr>Times New Roman</vt:lpstr>
      <vt:lpstr>Verdana</vt:lpstr>
      <vt:lpstr>Wingdings</vt:lpstr>
      <vt:lpstr>Technology Consulting by Slidesgo</vt:lpstr>
      <vt:lpstr>Maitre en place une service coud pour la Gestion des CV(Curriculums Vitae)</vt:lpstr>
      <vt:lpstr>MVMŒ</vt:lpstr>
      <vt:lpstr>PLAN</vt:lpstr>
      <vt:lpstr>INTRODUCTION </vt:lpstr>
      <vt:lpstr>Présentation PowerPoint</vt:lpstr>
      <vt:lpstr>Présentation PowerPoint</vt:lpstr>
      <vt:lpstr>Présentation PowerPoint</vt:lpstr>
      <vt:lpstr>concevoir et maitre en place une Environment Cloud  </vt:lpstr>
      <vt:lpstr>Présentation PowerPoint</vt:lpstr>
      <vt:lpstr>Virtualisation(Environnement virtuel) </vt:lpstr>
      <vt:lpstr>Architecture Du Cloud</vt:lpstr>
      <vt:lpstr>Présentation PowerPoint</vt:lpstr>
      <vt:lpstr>Accès en LAN et WLAN et par Tunnel</vt:lpstr>
      <vt:lpstr>Présentation PowerPoint</vt:lpstr>
      <vt:lpstr>Présentation PowerPoint</vt:lpstr>
      <vt:lpstr>L’acces par tunnel en utilisant ngrok(Mise en œuvre de ngrok)</vt:lpstr>
      <vt:lpstr>Analyse Conception de l’application </vt:lpstr>
      <vt:lpstr>Présentation PowerPoint</vt:lpstr>
      <vt:lpstr>Présentation PowerPoint</vt:lpstr>
      <vt:lpstr>Présentation PowerPoint</vt:lpstr>
      <vt:lpstr>Présentation PowerPoint</vt:lpstr>
      <vt:lpstr>Présentation PowerPoint</vt:lpstr>
      <vt:lpstr>Présentation PowerPoint</vt:lpstr>
      <vt:lpstr>Développement de l’application </vt:lpstr>
      <vt:lpstr>Présentation PowerPoint</vt:lpstr>
      <vt:lpstr>Présentation PowerPoint</vt:lpstr>
      <vt:lpstr>Présentation PowerPoint</vt:lpstr>
      <vt:lpstr>Présentation PowerPoint</vt:lpstr>
      <vt:lpstr>Demonstration Et Conclusion</vt:lpstr>
      <vt:lpstr>Demonstration</vt:lpstr>
      <vt:lpstr>Présentation PowerPoint</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de SOA</dc:title>
  <dc:creator>Ahmedou Vall</dc:creator>
  <cp:lastModifiedBy>Muhamedou fi</cp:lastModifiedBy>
  <cp:revision>141</cp:revision>
  <dcterms:created xsi:type="dcterms:W3CDTF">2021-04-24T15:11:55Z</dcterms:created>
  <dcterms:modified xsi:type="dcterms:W3CDTF">2022-05-24T13:14:11Z</dcterms:modified>
</cp:coreProperties>
</file>