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D6C5-96BD-42A3-BBC6-4B79F825D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6EC07-BFF0-41CF-88D9-6CB02267D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5724-A07D-42C5-B363-566AD66E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6B4A-D7FE-4E47-B97B-18FB8113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0BCC-FA5C-4173-97DE-F9D2164E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38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E9C5-AA04-4F93-BBB8-26DDF374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11BC-7080-489B-91A6-5AE2D6EA2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E7FA-66B3-4822-A3FF-FEFF0877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B8CD-3986-4980-89A6-CD112065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065AE-7225-42A2-BCCA-DC670D70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25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D6F4B-584D-4B5F-AAD9-6B19FBCD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BDE32-3FA3-48E7-9EE9-04A58B7F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B099-2FE0-4A14-A2E8-3097D96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68EF-594C-46DA-926B-1C483FEC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3C2F-AB0E-4B07-A881-93B1A753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33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A569-DC61-46BE-BA30-7D21258F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EB26-662B-4BEF-AD6C-7F5C6A0E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6E1D9-E728-4732-A4F2-7652CD2C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5160-FEC6-4A32-97F2-726CCC8A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FF61-B211-4ACA-B481-056ED7E6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86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6087-11EF-4799-982F-8477C4A2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7E3A8-3D26-4D2F-A7D5-AFE4FFB8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17E5-2F21-4349-BF51-05A475C8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15CA-C965-4710-A99E-A76D65BE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6316-81D1-4FA2-AFA4-D2A2370A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45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F699-530B-4E8C-B85A-CA482AA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044F-1F93-482E-AC3F-0751C035E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4C840-EE07-4A00-8376-40147BD8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A750F-60D9-49BF-A59B-256964AE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009F7-2DC5-43F4-8429-E3B7094F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F16D-0B38-4824-89B1-3CD10C9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915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8C31-1D09-46D1-AD2C-279323B9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29AB-B1D6-417D-883A-042370B0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9555D-89E0-4F26-B684-8D375846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B4850-BAC3-40D7-A5A9-F2700A861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56469-8630-4FAC-8965-04D82E8D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9056C-85D2-4107-9DE1-2D531A74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58A7-CDE3-4C23-B701-810D1327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33706-CD62-4BFF-A684-5B36A182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343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EB75-D598-4990-8845-C8E3A49B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D261A-1415-4CC6-822C-FBC6DE61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EB34C-9AC4-44C6-9494-BBF652F9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B9111-F431-41CE-9329-BE9A8303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727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13BF7-837F-423C-A04E-E253865E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195C9-AF68-4496-9B85-BD96F5F8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39407-D5FA-42DD-B27F-2143E0AA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12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28C9-8DE7-456C-BCFD-E20A4E8C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63FB-C92C-4DE3-BE7C-468FE08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87476-7180-44D3-9000-4A0342C3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6FEF2-1A89-4778-8A55-61ED608C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5C2A-3100-42DB-9829-F9832B5A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7EBE-FB48-43C9-8DED-E27A0267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92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F7FB-2CF5-4D6F-8F40-FB7C2E2B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47DFC-726F-4ABB-922C-759EB8FD1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DD4A6-1F7B-4874-AB2B-7978B179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CE64A-8989-4034-9236-4405C69C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11A6C-F392-4176-84D9-7FE185B0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51EC-A646-426B-9534-D589AFA8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909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5A2C7-6359-431E-9D2A-6259ED46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CD43C-B238-4E17-96CC-561E56DB8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C86A2-DA03-4DFA-B7B8-3B2B75F3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E852-C9AC-493F-9B18-FF2E8B7BD6C4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FF8A-824D-4EFB-B119-04C6EB6F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3FE4-6E8D-4050-B617-23E173C6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43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60D736-1FFF-4E13-89F1-86751E9AFE53}"/>
              </a:ext>
            </a:extLst>
          </p:cNvPr>
          <p:cNvSpPr/>
          <p:nvPr/>
        </p:nvSpPr>
        <p:spPr>
          <a:xfrm>
            <a:off x="2677297" y="1128584"/>
            <a:ext cx="3196281" cy="42342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10C4E-A591-450B-B473-B7299ECE9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4" y="2480241"/>
            <a:ext cx="1114581" cy="135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535C0-4E83-4550-8111-F27622E6B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98" y="4162367"/>
            <a:ext cx="862252" cy="920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B57A5-C7A1-4FA7-B304-11FAF938C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4" y="1569195"/>
            <a:ext cx="455528" cy="533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EBD88-0543-4E16-A5AD-F4871B6C3C3E}"/>
              </a:ext>
            </a:extLst>
          </p:cNvPr>
          <p:cNvSpPr txBox="1"/>
          <p:nvPr/>
        </p:nvSpPr>
        <p:spPr>
          <a:xfrm>
            <a:off x="2969558" y="1292196"/>
            <a:ext cx="1865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Laboratorium</a:t>
            </a:r>
            <a:r>
              <a:rPr lang="en-US" sz="1200" b="1" dirty="0"/>
              <a:t> Uji Covid-19</a:t>
            </a:r>
            <a:endParaRPr lang="id-ID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EF1C0-E018-4AEC-8670-1676E8BC5A16}"/>
              </a:ext>
            </a:extLst>
          </p:cNvPr>
          <p:cNvSpPr txBox="1"/>
          <p:nvPr/>
        </p:nvSpPr>
        <p:spPr>
          <a:xfrm>
            <a:off x="2969558" y="2145157"/>
            <a:ext cx="2563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Jumlah</a:t>
            </a:r>
            <a:r>
              <a:rPr lang="en-US" sz="1200" b="1" dirty="0"/>
              <a:t> </a:t>
            </a:r>
            <a:r>
              <a:rPr lang="en-US" sz="1200" b="1" dirty="0" err="1"/>
              <a:t>Kasus</a:t>
            </a:r>
            <a:r>
              <a:rPr lang="en-US" sz="1200" b="1" dirty="0"/>
              <a:t> Per 27 September 2020</a:t>
            </a:r>
            <a:endParaRPr lang="id-ID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F061D-8102-46FA-B68C-BA76D2894961}"/>
              </a:ext>
            </a:extLst>
          </p:cNvPr>
          <p:cNvSpPr txBox="1"/>
          <p:nvPr/>
        </p:nvSpPr>
        <p:spPr>
          <a:xfrm>
            <a:off x="2969558" y="3891482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Jumlah</a:t>
            </a:r>
            <a:r>
              <a:rPr lang="en-US" sz="1200" b="1" dirty="0"/>
              <a:t> </a:t>
            </a:r>
            <a:r>
              <a:rPr lang="en-US" sz="1200" b="1" dirty="0" err="1"/>
              <a:t>Rumah</a:t>
            </a:r>
            <a:r>
              <a:rPr lang="en-US" sz="1200" b="1" dirty="0"/>
              <a:t> </a:t>
            </a:r>
            <a:r>
              <a:rPr lang="en-US" sz="1200" b="1" dirty="0" err="1"/>
              <a:t>Sakit</a:t>
            </a:r>
            <a:r>
              <a:rPr lang="en-US" sz="1200" b="1" dirty="0"/>
              <a:t> </a:t>
            </a:r>
            <a:r>
              <a:rPr lang="en-US" sz="1200" b="1" dirty="0" err="1"/>
              <a:t>Umum</a:t>
            </a:r>
            <a:endParaRPr lang="id-ID" sz="1200" b="1" dirty="0"/>
          </a:p>
        </p:txBody>
      </p:sp>
    </p:spTree>
    <p:extLst>
      <p:ext uri="{BB962C8B-B14F-4D97-AF65-F5344CB8AC3E}">
        <p14:creationId xmlns:p14="http://schemas.microsoft.com/office/powerpoint/2010/main" val="94456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dhoni wicaksono</dc:creator>
  <cp:lastModifiedBy>dhoni wicaksono</cp:lastModifiedBy>
  <cp:revision>2</cp:revision>
  <dcterms:created xsi:type="dcterms:W3CDTF">2020-09-29T08:15:36Z</dcterms:created>
  <dcterms:modified xsi:type="dcterms:W3CDTF">2020-09-29T08:51:02Z</dcterms:modified>
</cp:coreProperties>
</file>