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2" r:id="rId2"/>
    <p:sldId id="274" r:id="rId3"/>
    <p:sldId id="275" r:id="rId4"/>
    <p:sldId id="27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91" d="100"/>
          <a:sy n="91" d="100"/>
        </p:scale>
        <p:origin x="4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9/4/2025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9/4/2025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91A16-B3E5-4E7E-B174-810345CA28C4}"/>
              </a:ext>
            </a:extLst>
          </p:cNvPr>
          <p:cNvSpPr>
            <a:spLocks noGrp="1"/>
          </p:cNvSpPr>
          <p:nvPr>
            <p:ph type="title"/>
          </p:nvPr>
        </p:nvSpPr>
        <p:spPr/>
        <p:txBody>
          <a:bodyPr/>
          <a:lstStyle/>
          <a:p>
            <a:r>
              <a:rPr lang="en-US" dirty="0"/>
              <a:t>Lab tasks</a:t>
            </a:r>
          </a:p>
        </p:txBody>
      </p:sp>
      <p:sp>
        <p:nvSpPr>
          <p:cNvPr id="3" name="Content Placeholder 2">
            <a:extLst>
              <a:ext uri="{FF2B5EF4-FFF2-40B4-BE49-F238E27FC236}">
                <a16:creationId xmlns:a16="http://schemas.microsoft.com/office/drawing/2014/main" id="{208A328F-FDDF-4D65-BB6F-6448FF87595B}"/>
              </a:ext>
            </a:extLst>
          </p:cNvPr>
          <p:cNvSpPr>
            <a:spLocks noGrp="1"/>
          </p:cNvSpPr>
          <p:nvPr>
            <p:ph idx="1"/>
          </p:nvPr>
        </p:nvSpPr>
        <p:spPr/>
        <p:txBody>
          <a:bodyPr/>
          <a:lstStyle/>
          <a:p>
            <a:pPr marL="0" marR="0" indent="0">
              <a:lnSpc>
                <a:spcPct val="115000"/>
              </a:lnSpc>
              <a:spcBef>
                <a:spcPts val="0"/>
              </a:spcBef>
              <a:spcAft>
                <a:spcPts val="1000"/>
              </a:spcAft>
              <a:buNone/>
              <a:tabLst>
                <a:tab pos="2971800" algn="ctr"/>
              </a:tabLst>
            </a:pPr>
            <a:r>
              <a:rPr lang="en-US" sz="2400" b="1" dirty="0">
                <a:effectLst/>
                <a:latin typeface="Times New Roman" panose="02020603050405020304" pitchFamily="18" charset="0"/>
                <a:ea typeface="Calibri" panose="020F0502020204030204" pitchFamily="34" charset="0"/>
                <a:cs typeface="Arial" panose="020B0604020202020204" pitchFamily="34" charset="0"/>
              </a:rPr>
              <a:t>1D ARRAYS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1000"/>
              </a:spcAft>
              <a:buNone/>
            </a:pPr>
            <a:r>
              <a:rPr lang="en-US" sz="2400" dirty="0" smtClean="0">
                <a:latin typeface="Times New Roman" panose="02020603050405020304" pitchFamily="18" charset="0"/>
                <a:ea typeface="Calibri" panose="020F0502020204030204" pitchFamily="34" charset="0"/>
                <a:cs typeface="Arial" panose="020B0604020202020204" pitchFamily="34" charset="0"/>
              </a:rPr>
              <a:t>TASK1</a:t>
            </a:r>
            <a:r>
              <a:rPr lang="en-US" sz="2400" dirty="0">
                <a:latin typeface="Times New Roman" panose="02020603050405020304" pitchFamily="18" charset="0"/>
                <a:ea typeface="Calibri" panose="020F0502020204030204" pitchFamily="34" charset="0"/>
                <a:cs typeface="Arial" panose="020B0604020202020204" pitchFamily="34" charset="0"/>
              </a:rPr>
              <a:t>:</a:t>
            </a:r>
            <a:r>
              <a:rPr lang="en-US" sz="2400" dirty="0" smtClean="0">
                <a:effectLst/>
                <a:latin typeface="Times New Roman" panose="02020603050405020304" pitchFamily="18" charset="0"/>
                <a:ea typeface="Calibri" panose="020F0502020204030204" pitchFamily="34" charset="0"/>
                <a:cs typeface="Arial" panose="020B0604020202020204" pitchFamily="34" charset="0"/>
              </a:rPr>
              <a:t> </a:t>
            </a:r>
            <a:r>
              <a:rPr lang="en-US" sz="2400" dirty="0">
                <a:effectLst/>
                <a:latin typeface="Times New Roman" panose="02020603050405020304" pitchFamily="18" charset="0"/>
                <a:ea typeface="Calibri" panose="020F0502020204030204" pitchFamily="34" charset="0"/>
                <a:cs typeface="Arial" panose="020B0604020202020204" pitchFamily="34" charset="0"/>
              </a:rPr>
              <a:t>Create an </a:t>
            </a:r>
            <a:r>
              <a:rPr lang="en-US" sz="2400" dirty="0" smtClean="0">
                <a:effectLst/>
                <a:latin typeface="Times New Roman" panose="02020603050405020304" pitchFamily="18" charset="0"/>
                <a:ea typeface="Calibri" panose="020F0502020204030204" pitchFamily="34" charset="0"/>
                <a:cs typeface="Arial" panose="020B0604020202020204" pitchFamily="34" charset="0"/>
              </a:rPr>
              <a:t>array A </a:t>
            </a:r>
            <a:r>
              <a:rPr lang="en-US" sz="2400" dirty="0">
                <a:effectLst/>
                <a:latin typeface="Times New Roman" panose="02020603050405020304" pitchFamily="18" charset="0"/>
                <a:ea typeface="Calibri" panose="020F0502020204030204" pitchFamily="34" charset="0"/>
                <a:cs typeface="Arial" panose="020B0604020202020204" pitchFamily="34" charset="0"/>
              </a:rPr>
              <a:t>of length 10 of integers. Values ranging from 1 to 50.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1000"/>
              </a:spcAft>
              <a:buNone/>
            </a:pPr>
            <a:r>
              <a:rPr lang="en-US" sz="2400" dirty="0">
                <a:effectLst/>
                <a:latin typeface="Times New Roman" panose="02020603050405020304" pitchFamily="18" charset="0"/>
                <a:ea typeface="Calibri" panose="020F0502020204030204" pitchFamily="34" charset="0"/>
                <a:cs typeface="Arial" panose="020B0604020202020204" pitchFamily="34" charset="0"/>
              </a:rPr>
              <a:t>1. Find all pair of elements whose sum is 25.</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Arial" panose="020B0604020202020204" pitchFamily="34" charset="0"/>
              </a:rPr>
              <a:t>2. Find the number of elements of A which are even, and the number of elements of A which are odd.</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24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3</a:t>
            </a:r>
            <a:r>
              <a:rPr lang="en-US" sz="2400" dirty="0">
                <a:solidFill>
                  <a:srgbClr val="0000FF"/>
                </a:solidFill>
                <a:effectLst/>
                <a:latin typeface="Times New Roman" panose="02020603050405020304" pitchFamily="18" charset="0"/>
                <a:ea typeface="Calibri" panose="020F0502020204030204" pitchFamily="34" charset="0"/>
                <a:cs typeface="Arial" panose="020B0604020202020204" pitchFamily="34" charset="0"/>
              </a:rPr>
              <a:t>. </a:t>
            </a:r>
            <a:r>
              <a:rPr lang="en-US" sz="2400" dirty="0">
                <a:effectLst/>
                <a:latin typeface="Times New Roman" panose="02020603050405020304" pitchFamily="18" charset="0"/>
                <a:ea typeface="Calibri" panose="020F0502020204030204" pitchFamily="34" charset="0"/>
                <a:cs typeface="Arial" panose="020B0604020202020204" pitchFamily="34" charset="0"/>
              </a:rPr>
              <a:t>Write a procedure which finds the average of the value of A.</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endParaRPr lang="en-US" dirty="0"/>
          </a:p>
        </p:txBody>
      </p:sp>
    </p:spTree>
    <p:extLst>
      <p:ext uri="{BB962C8B-B14F-4D97-AF65-F5344CB8AC3E}">
        <p14:creationId xmlns:p14="http://schemas.microsoft.com/office/powerpoint/2010/main" val="1169430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a:t>
            </a:r>
            <a:endParaRPr lang="en-US" dirty="0"/>
          </a:p>
        </p:txBody>
      </p:sp>
      <p:sp>
        <p:nvSpPr>
          <p:cNvPr id="3" name="Content Placeholder 2"/>
          <p:cNvSpPr>
            <a:spLocks noGrp="1"/>
          </p:cNvSpPr>
          <p:nvPr>
            <p:ph idx="1"/>
          </p:nvPr>
        </p:nvSpPr>
        <p:spPr/>
        <p:txBody>
          <a:bodyPr/>
          <a:lstStyle/>
          <a:p>
            <a:pPr marL="0" indent="0">
              <a:buNone/>
            </a:pPr>
            <a:r>
              <a:rPr lang="en-US" sz="1800" dirty="0" smtClean="0"/>
              <a:t>TASK 2: Write a C</a:t>
            </a:r>
            <a:r>
              <a:rPr lang="en-US" sz="1800" dirty="0"/>
              <a:t># program that utilizes a 1D array to implement a simple inventory management </a:t>
            </a:r>
            <a:r>
              <a:rPr lang="en-US" sz="1800" dirty="0" smtClean="0"/>
              <a:t>system</a:t>
            </a:r>
          </a:p>
          <a:p>
            <a:pPr marL="0" indent="0">
              <a:buNone/>
            </a:pPr>
            <a:endParaRPr lang="en-US" sz="1800" dirty="0" smtClean="0"/>
          </a:p>
          <a:p>
            <a:pPr marL="0" indent="0">
              <a:buNone/>
            </a:pPr>
            <a:r>
              <a:rPr lang="en-US" sz="1800" dirty="0" smtClean="0"/>
              <a:t>1</a:t>
            </a:r>
            <a:r>
              <a:rPr lang="en-US" sz="1800" dirty="0"/>
              <a:t>: Inventory Setup</a:t>
            </a:r>
          </a:p>
          <a:p>
            <a:pPr marL="0" indent="0">
              <a:buNone/>
            </a:pPr>
            <a:r>
              <a:rPr lang="en-US" sz="1800" dirty="0"/>
              <a:t>Create an array to store inventory items and initialize the item count</a:t>
            </a:r>
            <a:r>
              <a:rPr lang="en-US" sz="1800" dirty="0" smtClean="0"/>
              <a:t>.</a:t>
            </a:r>
            <a:endParaRPr lang="en-US" sz="1800" dirty="0"/>
          </a:p>
          <a:p>
            <a:pPr marL="0" indent="0">
              <a:buNone/>
            </a:pPr>
            <a:r>
              <a:rPr lang="en-US" sz="1800" dirty="0"/>
              <a:t>2: Main Menu Loop</a:t>
            </a:r>
          </a:p>
          <a:p>
            <a:pPr marL="0" indent="0">
              <a:buNone/>
            </a:pPr>
            <a:r>
              <a:rPr lang="en-US" sz="1800" dirty="0"/>
              <a:t>Implement the main menu loop for the inventory management system. This loop will repeatedly display options to the user until they choose to exit.</a:t>
            </a:r>
          </a:p>
          <a:p>
            <a:pPr marL="0" indent="0">
              <a:buNone/>
            </a:pPr>
            <a:r>
              <a:rPr lang="en-US" sz="1800" dirty="0" smtClean="0"/>
              <a:t>3</a:t>
            </a:r>
            <a:r>
              <a:rPr lang="en-US" sz="1800" dirty="0"/>
              <a:t>: Add Item</a:t>
            </a:r>
          </a:p>
          <a:p>
            <a:pPr marL="0" indent="0">
              <a:buNone/>
            </a:pPr>
            <a:r>
              <a:rPr lang="en-US" sz="1800" dirty="0"/>
              <a:t>Implement the functionality to add an item to the inventory. Ask the user for the name of the item to add, and add it to the inventory array.</a:t>
            </a:r>
          </a:p>
          <a:p>
            <a:pPr marL="0" indent="0">
              <a:buNone/>
            </a:pPr>
            <a:r>
              <a:rPr lang="en-US" sz="1800" dirty="0" smtClean="0"/>
              <a:t>4</a:t>
            </a:r>
            <a:r>
              <a:rPr lang="en-US" sz="1800" dirty="0"/>
              <a:t>: Remove Item</a:t>
            </a:r>
          </a:p>
          <a:p>
            <a:pPr marL="0" indent="0">
              <a:buNone/>
            </a:pPr>
            <a:r>
              <a:rPr lang="en-US" sz="1800" dirty="0"/>
              <a:t>Implement the functionality to remove an item from the inventory. Ask the user for the name of the item to remove, and remove it from the inventory array if found.</a:t>
            </a:r>
          </a:p>
          <a:p>
            <a:pPr marL="0" indent="0">
              <a:buNone/>
            </a:pPr>
            <a:r>
              <a:rPr lang="en-US" sz="1800" dirty="0" smtClean="0"/>
              <a:t>5. Search </a:t>
            </a:r>
            <a:r>
              <a:rPr lang="en-US" sz="1800" dirty="0"/>
              <a:t>Item</a:t>
            </a:r>
          </a:p>
          <a:p>
            <a:pPr marL="0" indent="0">
              <a:buNone/>
            </a:pPr>
            <a:r>
              <a:rPr lang="en-US" sz="1800" dirty="0"/>
              <a:t>Implement the functionality to search for an item in the inventory. Ask the user for the name of the item to search for and display whether it's in the inventory or not.</a:t>
            </a:r>
          </a:p>
          <a:p>
            <a:endParaRPr lang="en-US" sz="1800" dirty="0"/>
          </a:p>
          <a:p>
            <a:endParaRPr lang="en-US" sz="1800" dirty="0"/>
          </a:p>
          <a:p>
            <a:endParaRPr lang="en-US" sz="1800" dirty="0"/>
          </a:p>
          <a:p>
            <a:pPr marL="0" indent="0">
              <a:buNone/>
            </a:pPr>
            <a:endParaRPr lang="en-US" sz="1800" dirty="0"/>
          </a:p>
          <a:p>
            <a:endParaRPr lang="en-US" sz="1800" dirty="0"/>
          </a:p>
        </p:txBody>
      </p:sp>
    </p:spTree>
    <p:extLst>
      <p:ext uri="{BB962C8B-B14F-4D97-AF65-F5344CB8AC3E}">
        <p14:creationId xmlns:p14="http://schemas.microsoft.com/office/powerpoint/2010/main" val="3782628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ask</a:t>
            </a:r>
            <a:endParaRPr lang="en-US" dirty="0"/>
          </a:p>
        </p:txBody>
      </p:sp>
      <p:sp>
        <p:nvSpPr>
          <p:cNvPr id="3" name="Content Placeholder 2"/>
          <p:cNvSpPr>
            <a:spLocks noGrp="1"/>
          </p:cNvSpPr>
          <p:nvPr>
            <p:ph idx="1"/>
          </p:nvPr>
        </p:nvSpPr>
        <p:spPr/>
        <p:txBody>
          <a:bodyPr/>
          <a:lstStyle/>
          <a:p>
            <a:r>
              <a:rPr lang="en-US" sz="1600" dirty="0"/>
              <a:t>6: Display Inventory</a:t>
            </a:r>
          </a:p>
          <a:p>
            <a:r>
              <a:rPr lang="en-US" sz="1600" dirty="0"/>
              <a:t>Implement the functionality to display the current items in the inventory.</a:t>
            </a:r>
          </a:p>
          <a:p>
            <a:endParaRPr lang="en-US" sz="1600" dirty="0"/>
          </a:p>
          <a:p>
            <a:r>
              <a:rPr lang="en-US" sz="1600" dirty="0"/>
              <a:t>7: Exit Program</a:t>
            </a:r>
          </a:p>
          <a:p>
            <a:r>
              <a:rPr lang="en-US" sz="1600" dirty="0"/>
              <a:t>Implement the functionality to exit the inventory management system when the user chooses to exit.</a:t>
            </a:r>
          </a:p>
          <a:p>
            <a:endParaRPr lang="en-US" dirty="0"/>
          </a:p>
          <a:p>
            <a:endParaRPr lang="en-US" dirty="0"/>
          </a:p>
        </p:txBody>
      </p:sp>
    </p:spTree>
    <p:extLst>
      <p:ext uri="{BB962C8B-B14F-4D97-AF65-F5344CB8AC3E}">
        <p14:creationId xmlns:p14="http://schemas.microsoft.com/office/powerpoint/2010/main" val="3462002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A6EDE8-E55C-44EC-9391-3E01A9390010}"/>
              </a:ext>
            </a:extLst>
          </p:cNvPr>
          <p:cNvSpPr>
            <a:spLocks noGrp="1"/>
          </p:cNvSpPr>
          <p:nvPr>
            <p:ph idx="1"/>
          </p:nvPr>
        </p:nvSpPr>
        <p:spPr>
          <a:xfrm>
            <a:off x="609600" y="0"/>
            <a:ext cx="10972800" cy="4953000"/>
          </a:xfrm>
        </p:spPr>
        <p:txBody>
          <a:bodyPr/>
          <a:lstStyle/>
          <a:p>
            <a:pPr marL="0" marR="0" indent="0">
              <a:lnSpc>
                <a:spcPct val="115000"/>
              </a:lnSpc>
              <a:spcBef>
                <a:spcPts val="0"/>
              </a:spcBef>
              <a:spcAft>
                <a:spcPts val="0"/>
              </a:spcAft>
              <a:buNone/>
            </a:pPr>
            <a:r>
              <a:rPr lang="en-US" sz="3200" dirty="0">
                <a:effectLst/>
                <a:latin typeface="Times New Roman" panose="02020603050405020304" pitchFamily="18" charset="0"/>
                <a:ea typeface="Calibri" panose="020F0502020204030204" pitchFamily="34" charset="0"/>
                <a:cs typeface="Arial" panose="020B0604020202020204" pitchFamily="34" charset="0"/>
              </a:rPr>
              <a:t>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3200" b="1" dirty="0">
                <a:effectLst/>
                <a:latin typeface="Times New Roman" panose="02020603050405020304" pitchFamily="18" charset="0"/>
                <a:ea typeface="Calibri" panose="020F0502020204030204" pitchFamily="34" charset="0"/>
                <a:cs typeface="Arial" panose="020B0604020202020204" pitchFamily="34" charset="0"/>
              </a:rPr>
              <a:t>2D ARRAYS</a:t>
            </a:r>
            <a:r>
              <a:rPr lang="en-US" sz="3200" dirty="0">
                <a:effectLst/>
                <a:latin typeface="Times New Roman" panose="02020603050405020304" pitchFamily="18" charset="0"/>
                <a:ea typeface="Calibri" panose="020F0502020204030204" pitchFamily="34" charset="0"/>
                <a:cs typeface="Arial" panose="020B0604020202020204" pitchFamily="34" charset="0"/>
              </a:rPr>
              <a:t>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3200" dirty="0">
                <a:effectLst/>
                <a:latin typeface="Times New Roman" panose="02020603050405020304" pitchFamily="18" charset="0"/>
                <a:ea typeface="Calibri" panose="020F0502020204030204" pitchFamily="34" charset="0"/>
                <a:cs typeface="Arial" panose="020B0604020202020204" pitchFamily="34" charset="0"/>
              </a:rPr>
              <a:t>1. Write a program which input 2 matrix of user defined rows and columns and perform following    operation</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3200" dirty="0">
                <a:effectLst/>
                <a:latin typeface="Times New Roman" panose="02020603050405020304" pitchFamily="18" charset="0"/>
                <a:ea typeface="Calibri" panose="020F0502020204030204" pitchFamily="34" charset="0"/>
                <a:cs typeface="Arial" panose="020B0604020202020204" pitchFamily="34" charset="0"/>
              </a:rPr>
              <a:t> a. Display/Print as a Matrix</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3200" dirty="0">
                <a:effectLst/>
                <a:latin typeface="Times New Roman" panose="02020603050405020304" pitchFamily="18" charset="0"/>
                <a:ea typeface="Calibri" panose="020F0502020204030204" pitchFamily="34" charset="0"/>
                <a:cs typeface="Arial" panose="020B0604020202020204" pitchFamily="34" charset="0"/>
              </a:rPr>
              <a:t>b. Addition of Matrix</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3200" dirty="0">
                <a:effectLst/>
                <a:latin typeface="Times New Roman" panose="02020603050405020304" pitchFamily="18" charset="0"/>
                <a:ea typeface="Calibri" panose="020F0502020204030204" pitchFamily="34" charset="0"/>
                <a:cs typeface="Arial" panose="020B0604020202020204" pitchFamily="34" charset="0"/>
              </a:rPr>
              <a:t>c. Subtraction of Matrix</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3200" dirty="0">
                <a:effectLst/>
                <a:latin typeface="Times New Roman" panose="02020603050405020304" pitchFamily="18" charset="0"/>
                <a:ea typeface="Calibri" panose="020F0502020204030204" pitchFamily="34" charset="0"/>
                <a:cs typeface="Arial" panose="020B0604020202020204" pitchFamily="34" charset="0"/>
              </a:rPr>
              <a:t>d. matrix multiplication</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3200" dirty="0">
                <a:effectLst/>
                <a:latin typeface="Times New Roman" panose="02020603050405020304" pitchFamily="18" charset="0"/>
                <a:ea typeface="Calibri" panose="020F0502020204030204" pitchFamily="34" charset="0"/>
                <a:cs typeface="Arial" panose="020B0604020202020204" pitchFamily="34" charset="0"/>
              </a:rPr>
              <a:t>e. Determinant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3200" dirty="0">
                <a:effectLst/>
                <a:latin typeface="Times New Roman" panose="02020603050405020304" pitchFamily="18" charset="0"/>
                <a:ea typeface="Calibri" panose="020F0502020204030204" pitchFamily="34" charset="0"/>
                <a:cs typeface="Arial" panose="020B0604020202020204" pitchFamily="34" charset="0"/>
              </a:rPr>
              <a:t>f. Inverse </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251037597"/>
      </p:ext>
    </p:extLst>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290</Words>
  <Application>Microsoft Office PowerPoint</Application>
  <PresentationFormat>Widescreen</PresentationFormat>
  <Paragraphs>37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SimSun</vt:lpstr>
      <vt:lpstr>Arial</vt:lpstr>
      <vt:lpstr>Calibri</vt:lpstr>
      <vt:lpstr>Times New Roman</vt:lpstr>
      <vt:lpstr>Blue Waves</vt:lpstr>
      <vt:lpstr>Lab tasks</vt:lpstr>
      <vt:lpstr>Task</vt:lpstr>
      <vt:lpstr>Task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dc:title>
  <dc:creator>DELL</dc:creator>
  <cp:lastModifiedBy>DELL</cp:lastModifiedBy>
  <cp:revision>10</cp:revision>
  <dcterms:created xsi:type="dcterms:W3CDTF">2019-09-10T11:51:00Z</dcterms:created>
  <dcterms:modified xsi:type="dcterms:W3CDTF">2025-09-04T20:50:22Z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1033-11.2.0.8641</vt:lpwstr>
  </property>
</Properties>
</file>