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84" r:id="rId2"/>
    <p:sldId id="285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83" d="100"/>
          <a:sy n="83" d="100"/>
        </p:scale>
        <p:origin x="85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35361-DB10-4574-B622-8DD69FFA7BB4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A37FA-3F48-4544-8E80-805629D42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493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35361-DB10-4574-B622-8DD69FFA7BB4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A37FA-3F48-4544-8E80-805629D42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32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35361-DB10-4574-B622-8DD69FFA7BB4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A37FA-3F48-4544-8E80-805629D427DD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128190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35361-DB10-4574-B622-8DD69FFA7BB4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A37FA-3F48-4544-8E80-805629D42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2851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35361-DB10-4574-B622-8DD69FFA7BB4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A37FA-3F48-4544-8E80-805629D427DD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033463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35361-DB10-4574-B622-8DD69FFA7BB4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A37FA-3F48-4544-8E80-805629D42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2923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35361-DB10-4574-B622-8DD69FFA7BB4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A37FA-3F48-4544-8E80-805629D42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919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35361-DB10-4574-B622-8DD69FFA7BB4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A37FA-3F48-4544-8E80-805629D42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784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35361-DB10-4574-B622-8DD69FFA7BB4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A37FA-3F48-4544-8E80-805629D42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057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35361-DB10-4574-B622-8DD69FFA7BB4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A37FA-3F48-4544-8E80-805629D42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686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35361-DB10-4574-B622-8DD69FFA7BB4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A37FA-3F48-4544-8E80-805629D42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485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35361-DB10-4574-B622-8DD69FFA7BB4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A37FA-3F48-4544-8E80-805629D42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168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35361-DB10-4574-B622-8DD69FFA7BB4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A37FA-3F48-4544-8E80-805629D42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87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35361-DB10-4574-B622-8DD69FFA7BB4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A37FA-3F48-4544-8E80-805629D42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62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35361-DB10-4574-B622-8DD69FFA7BB4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A37FA-3F48-4544-8E80-805629D42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268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A37FA-3F48-4544-8E80-805629D427DD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35361-DB10-4574-B622-8DD69FFA7BB4}" type="datetimeFigureOut">
              <a:rPr lang="en-US" smtClean="0"/>
              <a:t>10/5/2025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092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D35361-DB10-4574-B622-8DD69FFA7BB4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A1A37FA-3F48-4544-8E80-805629D42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706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CBA09-2A62-1856-A79E-F1C7DB5A4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TASKS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B1689D-074B-1F3C-C0CB-DF4EA6631C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Write a program to create a doubly linked list by using all functions of insertion and deletion. Display the linked list.</a:t>
            </a:r>
          </a:p>
          <a:p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Write a program to create a circular linked list by using all functions of insertion and deletion.</a:t>
            </a:r>
          </a:p>
          <a:p>
            <a:endParaRPr lang="en-US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736803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B2470E-D31E-7A33-40B4-933A38CC40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PK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 music player list using appropriate linked list structure in which user can</a:t>
            </a:r>
          </a:p>
          <a:p>
            <a:pPr lvl="0"/>
            <a:r>
              <a:rPr lang="en-PK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songs</a:t>
            </a:r>
          </a:p>
          <a:p>
            <a:pPr lvl="0"/>
            <a:r>
              <a:rPr lang="en-PK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Play song backward and forward</a:t>
            </a:r>
          </a:p>
          <a:p>
            <a:pPr lvl="0"/>
            <a:r>
              <a:rPr lang="en-PK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Delete any song from the list </a:t>
            </a: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36023310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120</TotalTime>
  <Words>70</Words>
  <Application>Microsoft Office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Times New Roman</vt:lpstr>
      <vt:lpstr>Trebuchet MS</vt:lpstr>
      <vt:lpstr>Wingdings 3</vt:lpstr>
      <vt:lpstr>Facet</vt:lpstr>
      <vt:lpstr>LAB TASKS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Circular and doubly linked list</dc:title>
  <dc:creator>Welcome to BUKC</dc:creator>
  <cp:lastModifiedBy>DELL</cp:lastModifiedBy>
  <cp:revision>13</cp:revision>
  <dcterms:created xsi:type="dcterms:W3CDTF">2021-11-03T12:17:48Z</dcterms:created>
  <dcterms:modified xsi:type="dcterms:W3CDTF">2025-10-05T23:13:19Z</dcterms:modified>
</cp:coreProperties>
</file>