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4"/>
  </p:notesMasterIdLst>
  <p:sldIdLst>
    <p:sldId id="293" r:id="rId2"/>
    <p:sldId id="29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91036-EF0A-4599-8915-2231134AF3CD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F7183-0697-4494-9460-E0CCC6D803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513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80E78-A804-486B-9736-60E39A9E8481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88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A23A1-E821-4658-9FBD-816816CA25C6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64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FC8B1-3408-498E-9CA2-256CAC24C843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184688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76956-9355-422E-9712-5DF0DCDA5EDA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44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5708-1C60-4F78-AEE7-65289B0F67AF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1717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B032E-EB0D-4762-B6D8-FC8AFE8FE159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273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538A0-57D2-4BF2-BCB4-FFB5CA15B3BC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155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339C7-8FA0-4B83-9493-95BA2F81931E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24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83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26CAC-403F-4748-8E58-D5EEFE60DBFE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6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FC44C-199E-4470-A6CB-A71BE828272F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01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D2A61-183C-4D64-93B7-36756F1816F5}" type="datetime1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0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C5D09-9C2D-4D1E-92C7-B2F39CB08674}" type="datetime1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45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16554-D2AB-42C9-BAF9-F6B8D02C72B4}" type="datetime1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7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790A-5CAD-48C5-8B7C-F014143A29E6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85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DAD5D-82BB-4795-9D7E-7BF7D3F746CA}" type="datetime1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918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E470A-CCDC-455A-9FB8-F477D1EA7080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4237BF9-6925-4FE3-8F98-72FCD8F1A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08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hf hdr="0" ft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8711" y="1525187"/>
            <a:ext cx="10694505" cy="4708703"/>
          </a:xfrm>
        </p:spPr>
        <p:txBody>
          <a:bodyPr>
            <a:normAutofit lnSpcReduction="10000"/>
          </a:bodyPr>
          <a:lstStyle/>
          <a:p>
            <a:pPr marL="742950" lvl="0" indent="-742950">
              <a:buFont typeface="+mj-lt"/>
              <a:buAutoNum type="arabicPeriod"/>
            </a:pPr>
            <a:r>
              <a:rPr lang="en-US" sz="2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program to build your own stack class. The minimum your stack class should include is: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Push(Object)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Pop()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Peek()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IsFull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IsEmpty</a:t>
            </a:r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Display() method</a:t>
            </a:r>
          </a:p>
          <a:p>
            <a:pPr lvl="2"/>
            <a:r>
              <a:rPr 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Count() method</a:t>
            </a:r>
            <a:endParaRPr 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2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0946-29A8-0D21-2975-ACDEEB3E2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Tasks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6AA78-D2F2-B6CA-B1FC-BEFC6B09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a string using a stack implemented with an array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i.e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Software = 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erawtfos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        </a:t>
            </a:r>
          </a:p>
          <a:p>
            <a:endParaRPr lang="en-PK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C48B18-34EF-44BC-F6E4-D7193095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2CCB8-730A-46A0-81A2-FB5ED352C581}" type="datetime1">
              <a:rPr lang="en-US" smtClean="0"/>
              <a:t>10/5/2025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D327F-E541-44E7-0657-C0EFF5956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237BF9-6925-4FE3-8F98-72FCD8F1A9A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2130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1831</TotalTime>
  <Words>69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Century Gothic</vt:lpstr>
      <vt:lpstr>Times New Roman</vt:lpstr>
      <vt:lpstr>Wingdings 3</vt:lpstr>
      <vt:lpstr>Wisp</vt:lpstr>
      <vt:lpstr>Lab Tasks </vt:lpstr>
      <vt:lpstr>Lab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sad</dc:creator>
  <cp:lastModifiedBy>DELL</cp:lastModifiedBy>
  <cp:revision>95</cp:revision>
  <dcterms:created xsi:type="dcterms:W3CDTF">2018-02-01T04:19:04Z</dcterms:created>
  <dcterms:modified xsi:type="dcterms:W3CDTF">2025-10-06T03:34:03Z</dcterms:modified>
</cp:coreProperties>
</file>