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83" d="100"/>
          <a:sy n="83" d="100"/>
        </p:scale>
        <p:origin x="83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Bahria University Karachi Capmus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B5E4C-BC24-486F-99AF-338B179A68D5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Bahria University Karachi Capmus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C617B-A7CC-46C3-9560-E89A52C1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Bahria University Karachi Capmus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36DAE-FFF4-48E1-A41F-DCF5F731F1E2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Bahria University Karachi Capmus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09FFF-B485-4565-8D8F-3E549EFE7B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7095-AD34-4135-9E6B-8026EDFDD30F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C7A2E8A-5C13-4B5F-A839-A032F2BF1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B312-62F2-481B-99A7-03EE0BA5DB71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C7A2E8A-5C13-4B5F-A839-A032F2BF1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A35F-0F69-48FB-A44F-D62EA07AEC60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C7A2E8A-5C13-4B5F-A839-A032F2BF1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88C-96AC-4DC4-8749-52A8AE96ADD9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C7A2E8A-5C13-4B5F-A839-A032F2BF169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5FC0-1912-4EF5-8A74-3127358133EC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C7A2E8A-5C13-4B5F-A839-A032F2BF1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1D2D-61C2-47D8-B92A-1DA1F83EE88C}" type="datetime1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F8B6-2632-4018-8A59-D7C4BE09CE9B}" type="datetime1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7A61-2229-498D-8A63-389DA5EFEDBF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5BA257F-1C22-4BB7-9C59-75FB83043FD3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C7A2E8A-5C13-4B5F-A839-A032F2BF1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7769-2A7D-4F22-9A3D-2F388DB95FFF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685F-4F62-441F-9F13-D657D3EAE83C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C7A2E8A-5C13-4B5F-A839-A032F2BF1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326-A20F-47DB-8BF2-E1E5885A642C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FF28-3A00-448F-A5AF-FACC983299AD}" type="datetime1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6844-9CF1-488F-A1A2-F6D6D20BCA46}" type="datetime1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42C7-992E-42AC-B39A-7708D9D3FA7C}" type="datetime1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70F2-345F-4218-A12F-F83F02EEBEA7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9063-8D95-41C4-87FE-0AD8AA0EB2DB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CSC-221 Data Structures and Algorithm Bahria University Karachi Campus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0A3A6-EEAE-42AE-ADE2-4581A0F1DBC2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CSC-221 Data Structures and Algorithm Bahria University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A2E8A-5C13-4B5F-A839-A032F2BF169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20000"/>
                <a:lumOff val="80000"/>
              </a:schemeClr>
            </a:gs>
            <a:gs pos="67400">
              <a:schemeClr val="bg2">
                <a:lumMod val="20000"/>
                <a:lumOff val="80000"/>
              </a:schemeClr>
            </a:gs>
            <a:gs pos="50000">
              <a:schemeClr val="bg2">
                <a:lumMod val="40000"/>
                <a:lumOff val="60000"/>
              </a:schemeClr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10799"/>
            <a:ext cx="9791736" cy="455504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create a linked list and </a:t>
            </a: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pertfor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*traversing</a:t>
            </a:r>
          </a:p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* Insertion</a:t>
            </a:r>
          </a:p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*deletion</a:t>
            </a:r>
          </a:p>
          <a:p>
            <a:pPr marL="0" lvl="0" indent="0">
              <a:buNone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Trebuchet MS</vt:lpstr>
      <vt:lpstr>Berlin</vt:lpstr>
      <vt:lpstr>Lab Tasks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</dc:title>
  <dc:creator>Windows User</dc:creator>
  <cp:lastModifiedBy>DELL</cp:lastModifiedBy>
  <cp:revision>55</cp:revision>
  <dcterms:created xsi:type="dcterms:W3CDTF">2018-09-10T18:52:00Z</dcterms:created>
  <dcterms:modified xsi:type="dcterms:W3CDTF">2025-09-23T15:39:13Z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